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0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0DB1F52-25EF-4DF2-883A-F78F7AB433F7}">
          <p14:sldIdLst>
            <p14:sldId id="256"/>
          </p14:sldIdLst>
        </p14:section>
        <p14:section name="Noyau Linux" id="{20BDCDCF-06F9-42F9-A702-8B3770CD634A}">
          <p14:sldIdLst>
            <p14:sldId id="260"/>
            <p14:sldId id="272"/>
            <p14:sldId id="273"/>
            <p14:sldId id="274"/>
            <p14:sldId id="275"/>
          </p14:sldIdLst>
        </p14:section>
        <p14:section name="Démarrage" id="{D63CC2BE-884D-4AA0-B8E6-70758187C8CC}">
          <p14:sldIdLst>
            <p14:sldId id="276"/>
            <p14:sldId id="277"/>
            <p14:sldId id="279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9AEBC-8E0C-4F5D-AB2C-8826C65D60CF}" v="23" dt="2021-05-28T13:28:2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00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04" y="-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1244413A-0DC3-47FC-A86E-46384E1241D1}"/>
    <pc:docChg chg="undo custSel addSld delSld modSld sldOrd delSection modSection">
      <pc:chgData name="Jean-Pierre Duchesneau" userId="a41dad7d-4331-478d-884a-a37b1c6c6add" providerId="ADAL" clId="{1244413A-0DC3-47FC-A86E-46384E1241D1}" dt="2020-06-24T18:57:07.782" v="939" actId="2696"/>
      <pc:docMkLst>
        <pc:docMk/>
      </pc:docMkLst>
      <pc:sldChg chg="modSp">
        <pc:chgData name="Jean-Pierre Duchesneau" userId="a41dad7d-4331-478d-884a-a37b1c6c6add" providerId="ADAL" clId="{1244413A-0DC3-47FC-A86E-46384E1241D1}" dt="2020-06-24T15:44:47.589" v="18"/>
        <pc:sldMkLst>
          <pc:docMk/>
          <pc:sldMk cId="2471807738" sldId="256"/>
        </pc:sldMkLst>
        <pc:spChg chg="mod">
          <ac:chgData name="Jean-Pierre Duchesneau" userId="a41dad7d-4331-478d-884a-a37b1c6c6add" providerId="ADAL" clId="{1244413A-0DC3-47FC-A86E-46384E1241D1}" dt="2020-06-24T15:44:42.821" v="17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Jean-Pierre Duchesneau" userId="a41dad7d-4331-478d-884a-a37b1c6c6add" providerId="ADAL" clId="{1244413A-0DC3-47FC-A86E-46384E1241D1}" dt="2020-06-24T15:44:47.589" v="18"/>
          <ac:spMkLst>
            <pc:docMk/>
            <pc:sldMk cId="2471807738" sldId="256"/>
            <ac:spMk id="3" creationId="{00000000-0000-0000-0000-000000000000}"/>
          </ac:spMkLst>
        </pc:spChg>
      </pc:sldChg>
      <pc:sldChg chg="add del">
        <pc:chgData name="Jean-Pierre Duchesneau" userId="a41dad7d-4331-478d-884a-a37b1c6c6add" providerId="ADAL" clId="{1244413A-0DC3-47FC-A86E-46384E1241D1}" dt="2020-06-24T15:43:38.929" v="11" actId="2696"/>
        <pc:sldMkLst>
          <pc:docMk/>
          <pc:sldMk cId="1909015952" sldId="257"/>
        </pc:sldMkLst>
      </pc:sldChg>
      <pc:sldChg chg="addSp delSp modSp add">
        <pc:chgData name="Jean-Pierre Duchesneau" userId="a41dad7d-4331-478d-884a-a37b1c6c6add" providerId="ADAL" clId="{1244413A-0DC3-47FC-A86E-46384E1241D1}" dt="2020-06-24T18:09:32.402" v="690" actId="20577"/>
        <pc:sldMkLst>
          <pc:docMk/>
          <pc:sldMk cId="2288105079" sldId="257"/>
        </pc:sldMkLst>
        <pc:spChg chg="mod">
          <ac:chgData name="Jean-Pierre Duchesneau" userId="a41dad7d-4331-478d-884a-a37b1c6c6add" providerId="ADAL" clId="{1244413A-0DC3-47FC-A86E-46384E1241D1}" dt="2020-06-24T15:45:28.444" v="46" actId="20577"/>
          <ac:spMkLst>
            <pc:docMk/>
            <pc:sldMk cId="2288105079" sldId="257"/>
            <ac:spMk id="2" creationId="{A5521CAD-FD0F-4FFF-BD51-A665F73C134B}"/>
          </ac:spMkLst>
        </pc:spChg>
        <pc:spChg chg="mod">
          <ac:chgData name="Jean-Pierre Duchesneau" userId="a41dad7d-4331-478d-884a-a37b1c6c6add" providerId="ADAL" clId="{1244413A-0DC3-47FC-A86E-46384E1241D1}" dt="2020-06-24T18:09:32.402" v="690" actId="20577"/>
          <ac:spMkLst>
            <pc:docMk/>
            <pc:sldMk cId="2288105079" sldId="257"/>
            <ac:spMk id="3" creationId="{AD67C287-E930-4C1A-8DB9-4D7F7BD5FA22}"/>
          </ac:spMkLst>
        </pc:spChg>
        <pc:picChg chg="add del mod">
          <ac:chgData name="Jean-Pierre Duchesneau" userId="a41dad7d-4331-478d-884a-a37b1c6c6add" providerId="ADAL" clId="{1244413A-0DC3-47FC-A86E-46384E1241D1}" dt="2020-06-24T15:51:28.750" v="78" actId="478"/>
          <ac:picMkLst>
            <pc:docMk/>
            <pc:sldMk cId="2288105079" sldId="257"/>
            <ac:picMk id="4" creationId="{6A5C4265-6817-4370-8433-831CFE4F4965}"/>
          </ac:picMkLst>
        </pc:picChg>
        <pc:picChg chg="add del mod">
          <ac:chgData name="Jean-Pierre Duchesneau" userId="a41dad7d-4331-478d-884a-a37b1c6c6add" providerId="ADAL" clId="{1244413A-0DC3-47FC-A86E-46384E1241D1}" dt="2020-06-24T17:24:13.215" v="271" actId="478"/>
          <ac:picMkLst>
            <pc:docMk/>
            <pc:sldMk cId="2288105079" sldId="257"/>
            <ac:picMk id="5" creationId="{5D2A51E0-0BB2-4C42-B59D-8E2E226FF1AB}"/>
          </ac:picMkLst>
        </pc:picChg>
        <pc:picChg chg="add mod">
          <ac:chgData name="Jean-Pierre Duchesneau" userId="a41dad7d-4331-478d-884a-a37b1c6c6add" providerId="ADAL" clId="{1244413A-0DC3-47FC-A86E-46384E1241D1}" dt="2020-06-24T17:24:45.047" v="273" actId="1076"/>
          <ac:picMkLst>
            <pc:docMk/>
            <pc:sldMk cId="2288105079" sldId="257"/>
            <ac:picMk id="6" creationId="{F0F3ABA4-B55A-4D50-AF88-DCFF7EA28816}"/>
          </ac:picMkLst>
        </pc:picChg>
      </pc:sldChg>
      <pc:sldChg chg="addSp modSp add">
        <pc:chgData name="Jean-Pierre Duchesneau" userId="a41dad7d-4331-478d-884a-a37b1c6c6add" providerId="ADAL" clId="{1244413A-0DC3-47FC-A86E-46384E1241D1}" dt="2020-06-24T17:02:43.709" v="101" actId="1076"/>
        <pc:sldMkLst>
          <pc:docMk/>
          <pc:sldMk cId="2761325053" sldId="258"/>
        </pc:sldMkLst>
        <pc:spChg chg="mod">
          <ac:chgData name="Jean-Pierre Duchesneau" userId="a41dad7d-4331-478d-884a-a37b1c6c6add" providerId="ADAL" clId="{1244413A-0DC3-47FC-A86E-46384E1241D1}" dt="2020-06-24T15:48:00.973" v="62" actId="20577"/>
          <ac:spMkLst>
            <pc:docMk/>
            <pc:sldMk cId="2761325053" sldId="258"/>
            <ac:spMk id="2" creationId="{69072B93-05BE-44E7-AA9F-D5013D60EB50}"/>
          </ac:spMkLst>
        </pc:spChg>
        <pc:spChg chg="mod">
          <ac:chgData name="Jean-Pierre Duchesneau" userId="a41dad7d-4331-478d-884a-a37b1c6c6add" providerId="ADAL" clId="{1244413A-0DC3-47FC-A86E-46384E1241D1}" dt="2020-06-24T17:01:33.222" v="94" actId="27636"/>
          <ac:spMkLst>
            <pc:docMk/>
            <pc:sldMk cId="2761325053" sldId="258"/>
            <ac:spMk id="3" creationId="{D982DA1D-9310-4114-861F-280E6E17DFE1}"/>
          </ac:spMkLst>
        </pc:spChg>
        <pc:spChg chg="add mod">
          <ac:chgData name="Jean-Pierre Duchesneau" userId="a41dad7d-4331-478d-884a-a37b1c6c6add" providerId="ADAL" clId="{1244413A-0DC3-47FC-A86E-46384E1241D1}" dt="2020-06-24T17:02:43.709" v="101" actId="1076"/>
          <ac:spMkLst>
            <pc:docMk/>
            <pc:sldMk cId="2761325053" sldId="258"/>
            <ac:spMk id="5" creationId="{A30673D3-4A02-4B6B-B71F-6D80C52D2B43}"/>
          </ac:spMkLst>
        </pc:spChg>
        <pc:picChg chg="add mod">
          <ac:chgData name="Jean-Pierre Duchesneau" userId="a41dad7d-4331-478d-884a-a37b1c6c6add" providerId="ADAL" clId="{1244413A-0DC3-47FC-A86E-46384E1241D1}" dt="2020-06-24T17:01:39.630" v="96" actId="1076"/>
          <ac:picMkLst>
            <pc:docMk/>
            <pc:sldMk cId="2761325053" sldId="258"/>
            <ac:picMk id="4" creationId="{C806DE15-31F9-4C71-8062-29606A73C2BD}"/>
          </ac:picMkLst>
        </pc:picChg>
      </pc:sldChg>
      <pc:sldChg chg="add del">
        <pc:chgData name="Jean-Pierre Duchesneau" userId="a41dad7d-4331-478d-884a-a37b1c6c6add" providerId="ADAL" clId="{1244413A-0DC3-47FC-A86E-46384E1241D1}" dt="2020-06-24T15:43:38.973" v="12" actId="2696"/>
        <pc:sldMkLst>
          <pc:docMk/>
          <pc:sldMk cId="4122592469" sldId="258"/>
        </pc:sldMkLst>
      </pc:sldChg>
      <pc:sldChg chg="add del">
        <pc:chgData name="Jean-Pierre Duchesneau" userId="a41dad7d-4331-478d-884a-a37b1c6c6add" providerId="ADAL" clId="{1244413A-0DC3-47FC-A86E-46384E1241D1}" dt="2020-06-24T15:43:39.009" v="13" actId="2696"/>
        <pc:sldMkLst>
          <pc:docMk/>
          <pc:sldMk cId="2163504424" sldId="259"/>
        </pc:sldMkLst>
      </pc:sldChg>
      <pc:sldChg chg="addSp add ord">
        <pc:chgData name="Jean-Pierre Duchesneau" userId="a41dad7d-4331-478d-884a-a37b1c6c6add" providerId="ADAL" clId="{1244413A-0DC3-47FC-A86E-46384E1241D1}" dt="2020-06-24T16:56:29.376" v="85"/>
        <pc:sldMkLst>
          <pc:docMk/>
          <pc:sldMk cId="4291255240" sldId="259"/>
        </pc:sldMkLst>
        <pc:picChg chg="add">
          <ac:chgData name="Jean-Pierre Duchesneau" userId="a41dad7d-4331-478d-884a-a37b1c6c6add" providerId="ADAL" clId="{1244413A-0DC3-47FC-A86E-46384E1241D1}" dt="2020-06-24T16:49:33.136" v="82"/>
          <ac:picMkLst>
            <pc:docMk/>
            <pc:sldMk cId="4291255240" sldId="259"/>
            <ac:picMk id="4" creationId="{0CE7DF85-9C62-42A4-953A-FCBF3C217E03}"/>
          </ac:picMkLst>
        </pc:picChg>
      </pc:sldChg>
      <pc:sldChg chg="addSp add ord">
        <pc:chgData name="Jean-Pierre Duchesneau" userId="a41dad7d-4331-478d-884a-a37b1c6c6add" providerId="ADAL" clId="{1244413A-0DC3-47FC-A86E-46384E1241D1}" dt="2020-06-24T16:56:31.502" v="86"/>
        <pc:sldMkLst>
          <pc:docMk/>
          <pc:sldMk cId="434153786" sldId="260"/>
        </pc:sldMkLst>
        <pc:picChg chg="add">
          <ac:chgData name="Jean-Pierre Duchesneau" userId="a41dad7d-4331-478d-884a-a37b1c6c6add" providerId="ADAL" clId="{1244413A-0DC3-47FC-A86E-46384E1241D1}" dt="2020-06-24T16:50:37.330" v="84"/>
          <ac:picMkLst>
            <pc:docMk/>
            <pc:sldMk cId="434153786" sldId="260"/>
            <ac:picMk id="4" creationId="{5D35A1A2-4079-40F2-9DE0-4A159808FB62}"/>
          </ac:picMkLst>
        </pc:picChg>
      </pc:sldChg>
      <pc:sldChg chg="add del">
        <pc:chgData name="Jean-Pierre Duchesneau" userId="a41dad7d-4331-478d-884a-a37b1c6c6add" providerId="ADAL" clId="{1244413A-0DC3-47FC-A86E-46384E1241D1}" dt="2020-06-24T15:43:39.039" v="14" actId="2696"/>
        <pc:sldMkLst>
          <pc:docMk/>
          <pc:sldMk cId="2829575429" sldId="260"/>
        </pc:sldMkLst>
      </pc:sldChg>
      <pc:sldChg chg="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832653997" sldId="261"/>
        </pc:sldMkLst>
        <pc:spChg chg="mod">
          <ac:chgData name="Jean-Pierre Duchesneau" userId="a41dad7d-4331-478d-884a-a37b1c6c6add" providerId="ADAL" clId="{1244413A-0DC3-47FC-A86E-46384E1241D1}" dt="2020-06-24T17:04:27.215" v="145" actId="20577"/>
          <ac:spMkLst>
            <pc:docMk/>
            <pc:sldMk cId="832653997" sldId="261"/>
            <ac:spMk id="2" creationId="{D1E552CB-5B3B-4D94-B6C0-9898FE2245BD}"/>
          </ac:spMkLst>
        </pc:spChg>
        <pc:spChg chg="mod">
          <ac:chgData name="Jean-Pierre Duchesneau" userId="a41dad7d-4331-478d-884a-a37b1c6c6add" providerId="ADAL" clId="{1244413A-0DC3-47FC-A86E-46384E1241D1}" dt="2020-06-24T17:03:55.890" v="105" actId="255"/>
          <ac:spMkLst>
            <pc:docMk/>
            <pc:sldMk cId="832653997" sldId="261"/>
            <ac:spMk id="3" creationId="{790B7D58-91E4-4786-A3EF-3A34B426E97C}"/>
          </ac:spMkLst>
        </pc:spChg>
      </pc:sldChg>
      <pc:sldChg chg="add del">
        <pc:chgData name="Jean-Pierre Duchesneau" userId="a41dad7d-4331-478d-884a-a37b1c6c6add" providerId="ADAL" clId="{1244413A-0DC3-47FC-A86E-46384E1241D1}" dt="2020-06-24T15:43:39.066" v="15" actId="2696"/>
        <pc:sldMkLst>
          <pc:docMk/>
          <pc:sldMk cId="4052528879" sldId="261"/>
        </pc:sldMkLst>
      </pc:sldChg>
      <pc:sldChg chg="addSp del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1090051011" sldId="262"/>
        </pc:sldMkLst>
        <pc:spChg chg="mod">
          <ac:chgData name="Jean-Pierre Duchesneau" userId="a41dad7d-4331-478d-884a-a37b1c6c6add" providerId="ADAL" clId="{1244413A-0DC3-47FC-A86E-46384E1241D1}" dt="2020-06-24T17:05:21.241" v="152" actId="27636"/>
          <ac:spMkLst>
            <pc:docMk/>
            <pc:sldMk cId="1090051011" sldId="262"/>
            <ac:spMk id="2" creationId="{20198374-02D6-4760-BBD2-AAF6FD618ADD}"/>
          </ac:spMkLst>
        </pc:spChg>
        <pc:spChg chg="mod">
          <ac:chgData name="Jean-Pierre Duchesneau" userId="a41dad7d-4331-478d-884a-a37b1c6c6add" providerId="ADAL" clId="{1244413A-0DC3-47FC-A86E-46384E1241D1}" dt="2020-06-24T17:05:55.156" v="154" actId="255"/>
          <ac:spMkLst>
            <pc:docMk/>
            <pc:sldMk cId="1090051011" sldId="262"/>
            <ac:spMk id="3" creationId="{AEA43D9F-45D5-4BAA-BC50-BFF28F9B1C78}"/>
          </ac:spMkLst>
        </pc:spChg>
        <pc:spChg chg="add del">
          <ac:chgData name="Jean-Pierre Duchesneau" userId="a41dad7d-4331-478d-884a-a37b1c6c6add" providerId="ADAL" clId="{1244413A-0DC3-47FC-A86E-46384E1241D1}" dt="2020-06-24T17:05:19.042" v="148"/>
          <ac:spMkLst>
            <pc:docMk/>
            <pc:sldMk cId="1090051011" sldId="262"/>
            <ac:spMk id="4" creationId="{E106B711-06D6-438D-BE3F-BAD4E9EACCC2}"/>
          </ac:spMkLst>
        </pc:spChg>
        <pc:picChg chg="add mod">
          <ac:chgData name="Jean-Pierre Duchesneau" userId="a41dad7d-4331-478d-884a-a37b1c6c6add" providerId="ADAL" clId="{1244413A-0DC3-47FC-A86E-46384E1241D1}" dt="2020-06-24T17:06:31.566" v="158" actId="1076"/>
          <ac:picMkLst>
            <pc:docMk/>
            <pc:sldMk cId="1090051011" sldId="262"/>
            <ac:picMk id="5" creationId="{8C63BB52-3EAD-40EF-8D73-18AC1DB7FA17}"/>
          </ac:picMkLst>
        </pc:picChg>
        <pc:picChg chg="add mod">
          <ac:chgData name="Jean-Pierre Duchesneau" userId="a41dad7d-4331-478d-884a-a37b1c6c6add" providerId="ADAL" clId="{1244413A-0DC3-47FC-A86E-46384E1241D1}" dt="2020-06-24T17:08:48.542" v="161" actId="14100"/>
          <ac:picMkLst>
            <pc:docMk/>
            <pc:sldMk cId="1090051011" sldId="262"/>
            <ac:picMk id="6" creationId="{90D0BAD1-4933-4633-9CB6-45EC26077D01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522" v="19" actId="2696"/>
        <pc:sldMkLst>
          <pc:docMk/>
          <pc:sldMk cId="3020876921" sldId="262"/>
        </pc:sldMkLst>
      </pc:sldChg>
      <pc:sldChg chg="addSp del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3160885640" sldId="263"/>
        </pc:sldMkLst>
        <pc:spChg chg="mod">
          <ac:chgData name="Jean-Pierre Duchesneau" userId="a41dad7d-4331-478d-884a-a37b1c6c6add" providerId="ADAL" clId="{1244413A-0DC3-47FC-A86E-46384E1241D1}" dt="2020-06-24T17:15:24.207" v="247" actId="27636"/>
          <ac:spMkLst>
            <pc:docMk/>
            <pc:sldMk cId="3160885640" sldId="263"/>
            <ac:spMk id="2" creationId="{FCF99217-9109-4CDC-9B0F-D19DBE36EDD9}"/>
          </ac:spMkLst>
        </pc:spChg>
        <pc:picChg chg="add del mod">
          <ac:chgData name="Jean-Pierre Duchesneau" userId="a41dad7d-4331-478d-884a-a37b1c6c6add" providerId="ADAL" clId="{1244413A-0DC3-47FC-A86E-46384E1241D1}" dt="2020-06-24T17:14:02.159" v="242" actId="478"/>
          <ac:picMkLst>
            <pc:docMk/>
            <pc:sldMk cId="3160885640" sldId="263"/>
            <ac:picMk id="4" creationId="{454D4130-5EAC-4B82-845B-13D8B9843A18}"/>
          </ac:picMkLst>
        </pc:picChg>
        <pc:picChg chg="add del mod">
          <ac:chgData name="Jean-Pierre Duchesneau" userId="a41dad7d-4331-478d-884a-a37b1c6c6add" providerId="ADAL" clId="{1244413A-0DC3-47FC-A86E-46384E1241D1}" dt="2020-06-24T17:15:13.695" v="245" actId="478"/>
          <ac:picMkLst>
            <pc:docMk/>
            <pc:sldMk cId="3160885640" sldId="263"/>
            <ac:picMk id="5" creationId="{3BBB44B6-A548-4EA0-BE73-6D80B9857284}"/>
          </ac:picMkLst>
        </pc:picChg>
        <pc:picChg chg="add mod">
          <ac:chgData name="Jean-Pierre Duchesneau" userId="a41dad7d-4331-478d-884a-a37b1c6c6add" providerId="ADAL" clId="{1244413A-0DC3-47FC-A86E-46384E1241D1}" dt="2020-06-24T17:15:39.639" v="249" actId="14100"/>
          <ac:picMkLst>
            <pc:docMk/>
            <pc:sldMk cId="3160885640" sldId="263"/>
            <ac:picMk id="6" creationId="{48742BAA-098B-4972-AA25-C5B631895861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535" v="20" actId="2696"/>
        <pc:sldMkLst>
          <pc:docMk/>
          <pc:sldMk cId="3631348418" sldId="263"/>
        </pc:sldMkLst>
      </pc:sldChg>
      <pc:sldChg chg="add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561081956" sldId="264"/>
        </pc:sldMkLst>
        <pc:spChg chg="mod">
          <ac:chgData name="Jean-Pierre Duchesneau" userId="a41dad7d-4331-478d-884a-a37b1c6c6add" providerId="ADAL" clId="{1244413A-0DC3-47FC-A86E-46384E1241D1}" dt="2020-06-24T17:16:02.655" v="269" actId="20577"/>
          <ac:spMkLst>
            <pc:docMk/>
            <pc:sldMk cId="561081956" sldId="264"/>
            <ac:spMk id="2" creationId="{D8889B93-7763-4EDF-933C-F0D1CEF4F712}"/>
          </ac:spMkLst>
        </pc:spChg>
        <pc:picChg chg="add">
          <ac:chgData name="Jean-Pierre Duchesneau" userId="a41dad7d-4331-478d-884a-a37b1c6c6add" providerId="ADAL" clId="{1244413A-0DC3-47FC-A86E-46384E1241D1}" dt="2020-06-24T17:17:19.470" v="270"/>
          <ac:picMkLst>
            <pc:docMk/>
            <pc:sldMk cId="561081956" sldId="264"/>
            <ac:picMk id="4" creationId="{4E3E94DE-D995-46C6-83AB-F41F2F4EB38A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568" v="21" actId="2696"/>
        <pc:sldMkLst>
          <pc:docMk/>
          <pc:sldMk cId="3111522578" sldId="264"/>
        </pc:sldMkLst>
      </pc:sldChg>
      <pc:sldChg chg="addSp del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1327082002" sldId="265"/>
        </pc:sldMkLst>
        <pc:spChg chg="mod">
          <ac:chgData name="Jean-Pierre Duchesneau" userId="a41dad7d-4331-478d-884a-a37b1c6c6add" providerId="ADAL" clId="{1244413A-0DC3-47FC-A86E-46384E1241D1}" dt="2020-06-24T17:26:42.915" v="309" actId="5793"/>
          <ac:spMkLst>
            <pc:docMk/>
            <pc:sldMk cId="1327082002" sldId="265"/>
            <ac:spMk id="2" creationId="{3806656F-408B-4BDB-8710-C1C8091A7CC9}"/>
          </ac:spMkLst>
        </pc:spChg>
        <pc:spChg chg="mod">
          <ac:chgData name="Jean-Pierre Duchesneau" userId="a41dad7d-4331-478d-884a-a37b1c6c6add" providerId="ADAL" clId="{1244413A-0DC3-47FC-A86E-46384E1241D1}" dt="2020-06-24T17:27:52.486" v="315" actId="14100"/>
          <ac:spMkLst>
            <pc:docMk/>
            <pc:sldMk cId="1327082002" sldId="265"/>
            <ac:spMk id="3" creationId="{C8507CED-F532-4539-8E5D-B22DD983858E}"/>
          </ac:spMkLst>
        </pc:spChg>
        <pc:picChg chg="add mod">
          <ac:chgData name="Jean-Pierre Duchesneau" userId="a41dad7d-4331-478d-884a-a37b1c6c6add" providerId="ADAL" clId="{1244413A-0DC3-47FC-A86E-46384E1241D1}" dt="2020-06-24T17:27:33.999" v="311" actId="1076"/>
          <ac:picMkLst>
            <pc:docMk/>
            <pc:sldMk cId="1327082002" sldId="265"/>
            <ac:picMk id="4" creationId="{EE609816-DEC3-45F3-8802-9BDA2A025BE9}"/>
          </ac:picMkLst>
        </pc:picChg>
        <pc:picChg chg="add del mod">
          <ac:chgData name="Jean-Pierre Duchesneau" userId="a41dad7d-4331-478d-884a-a37b1c6c6add" providerId="ADAL" clId="{1244413A-0DC3-47FC-A86E-46384E1241D1}" dt="2020-06-24T17:30:51.888" v="324" actId="478"/>
          <ac:picMkLst>
            <pc:docMk/>
            <pc:sldMk cId="1327082002" sldId="265"/>
            <ac:picMk id="5" creationId="{84461425-55F0-4FBD-A398-412AE8CDD0C8}"/>
          </ac:picMkLst>
        </pc:picChg>
        <pc:picChg chg="add del mod">
          <ac:chgData name="Jean-Pierre Duchesneau" userId="a41dad7d-4331-478d-884a-a37b1c6c6add" providerId="ADAL" clId="{1244413A-0DC3-47FC-A86E-46384E1241D1}" dt="2020-06-24T17:31:10.479" v="328" actId="1076"/>
          <ac:picMkLst>
            <pc:docMk/>
            <pc:sldMk cId="1327082002" sldId="265"/>
            <ac:picMk id="6" creationId="{52011F2E-3A2B-4898-B96D-059D999085EC}"/>
          </ac:picMkLst>
        </pc:picChg>
        <pc:picChg chg="add mod">
          <ac:chgData name="Jean-Pierre Duchesneau" userId="a41dad7d-4331-478d-884a-a37b1c6c6add" providerId="ADAL" clId="{1244413A-0DC3-47FC-A86E-46384E1241D1}" dt="2020-06-24T17:31:06.510" v="327" actId="14100"/>
          <ac:picMkLst>
            <pc:docMk/>
            <pc:sldMk cId="1327082002" sldId="265"/>
            <ac:picMk id="7" creationId="{5C4BBAF9-3F94-4660-AAB7-25AE17593BE9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582" v="22" actId="2696"/>
        <pc:sldMkLst>
          <pc:docMk/>
          <pc:sldMk cId="3550582930" sldId="265"/>
        </pc:sldMkLst>
      </pc:sldChg>
      <pc:sldChg chg="del">
        <pc:chgData name="Jean-Pierre Duchesneau" userId="a41dad7d-4331-478d-884a-a37b1c6c6add" providerId="ADAL" clId="{1244413A-0DC3-47FC-A86E-46384E1241D1}" dt="2020-06-24T15:44:55.600" v="23" actId="2696"/>
        <pc:sldMkLst>
          <pc:docMk/>
          <pc:sldMk cId="2737644108" sldId="266"/>
        </pc:sldMkLst>
      </pc:sldChg>
      <pc:sldChg chg="addSp del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4073945109" sldId="266"/>
        </pc:sldMkLst>
        <pc:spChg chg="mod">
          <ac:chgData name="Jean-Pierre Duchesneau" userId="a41dad7d-4331-478d-884a-a37b1c6c6add" providerId="ADAL" clId="{1244413A-0DC3-47FC-A86E-46384E1241D1}" dt="2020-06-24T17:33:32.432" v="340" actId="20577"/>
          <ac:spMkLst>
            <pc:docMk/>
            <pc:sldMk cId="4073945109" sldId="266"/>
            <ac:spMk id="2" creationId="{7E1E4364-EAF3-4FCA-8B51-6C3AD96CFA6B}"/>
          </ac:spMkLst>
        </pc:spChg>
        <pc:spChg chg="mod">
          <ac:chgData name="Jean-Pierre Duchesneau" userId="a41dad7d-4331-478d-884a-a37b1c6c6add" providerId="ADAL" clId="{1244413A-0DC3-47FC-A86E-46384E1241D1}" dt="2020-06-24T17:33:38.767" v="342" actId="14100"/>
          <ac:spMkLst>
            <pc:docMk/>
            <pc:sldMk cId="4073945109" sldId="266"/>
            <ac:spMk id="3" creationId="{41364CFA-FF61-459F-95F0-5A6ED90124C0}"/>
          </ac:spMkLst>
        </pc:spChg>
        <pc:picChg chg="add mod">
          <ac:chgData name="Jean-Pierre Duchesneau" userId="a41dad7d-4331-478d-884a-a37b1c6c6add" providerId="ADAL" clId="{1244413A-0DC3-47FC-A86E-46384E1241D1}" dt="2020-06-24T17:33:52.824" v="344" actId="1076"/>
          <ac:picMkLst>
            <pc:docMk/>
            <pc:sldMk cId="4073945109" sldId="266"/>
            <ac:picMk id="4" creationId="{3DCF671C-89BF-4FF7-A5E8-7DD21632FAC1}"/>
          </ac:picMkLst>
        </pc:picChg>
        <pc:picChg chg="add mod">
          <ac:chgData name="Jean-Pierre Duchesneau" userId="a41dad7d-4331-478d-884a-a37b1c6c6add" providerId="ADAL" clId="{1244413A-0DC3-47FC-A86E-46384E1241D1}" dt="2020-06-24T17:34:11.031" v="346" actId="1076"/>
          <ac:picMkLst>
            <pc:docMk/>
            <pc:sldMk cId="4073945109" sldId="266"/>
            <ac:picMk id="5" creationId="{4A6C86C3-ED6A-4B01-BD88-F2815B7A4CA7}"/>
          </ac:picMkLst>
        </pc:picChg>
        <pc:picChg chg="add del">
          <ac:chgData name="Jean-Pierre Duchesneau" userId="a41dad7d-4331-478d-884a-a37b1c6c6add" providerId="ADAL" clId="{1244413A-0DC3-47FC-A86E-46384E1241D1}" dt="2020-06-24T17:54:27.392" v="509"/>
          <ac:picMkLst>
            <pc:docMk/>
            <pc:sldMk cId="4073945109" sldId="266"/>
            <ac:picMk id="6" creationId="{1CBF08FA-B1C0-4930-8A50-B0A6DEDB0B93}"/>
          </ac:picMkLst>
        </pc:picChg>
      </pc:sldChg>
      <pc:sldChg chg="modSp add">
        <pc:chgData name="Jean-Pierre Duchesneau" userId="a41dad7d-4331-478d-884a-a37b1c6c6add" providerId="ADAL" clId="{1244413A-0DC3-47FC-A86E-46384E1241D1}" dt="2020-06-24T17:37:50.349" v="363" actId="255"/>
        <pc:sldMkLst>
          <pc:docMk/>
          <pc:sldMk cId="2906182018" sldId="267"/>
        </pc:sldMkLst>
        <pc:spChg chg="mod">
          <ac:chgData name="Jean-Pierre Duchesneau" userId="a41dad7d-4331-478d-884a-a37b1c6c6add" providerId="ADAL" clId="{1244413A-0DC3-47FC-A86E-46384E1241D1}" dt="2020-06-24T17:36:45.289" v="351" actId="27636"/>
          <ac:spMkLst>
            <pc:docMk/>
            <pc:sldMk cId="2906182018" sldId="267"/>
            <ac:spMk id="2" creationId="{9E80E87B-CC42-45F9-B513-6E78D6597DE0}"/>
          </ac:spMkLst>
        </pc:spChg>
        <pc:spChg chg="mod">
          <ac:chgData name="Jean-Pierre Duchesneau" userId="a41dad7d-4331-478d-884a-a37b1c6c6add" providerId="ADAL" clId="{1244413A-0DC3-47FC-A86E-46384E1241D1}" dt="2020-06-24T17:37:50.349" v="363" actId="255"/>
          <ac:spMkLst>
            <pc:docMk/>
            <pc:sldMk cId="2906182018" sldId="267"/>
            <ac:spMk id="3" creationId="{E113261A-D447-4A34-878A-BF2B99DD27AC}"/>
          </ac:spMkLst>
        </pc:spChg>
      </pc:sldChg>
      <pc:sldChg chg="del">
        <pc:chgData name="Jean-Pierre Duchesneau" userId="a41dad7d-4331-478d-884a-a37b1c6c6add" providerId="ADAL" clId="{1244413A-0DC3-47FC-A86E-46384E1241D1}" dt="2020-06-24T15:44:55.617" v="24" actId="2696"/>
        <pc:sldMkLst>
          <pc:docMk/>
          <pc:sldMk cId="3298994918" sldId="267"/>
        </pc:sldMkLst>
      </pc:sldChg>
      <pc:sldChg chg="del">
        <pc:chgData name="Jean-Pierre Duchesneau" userId="a41dad7d-4331-478d-884a-a37b1c6c6add" providerId="ADAL" clId="{1244413A-0DC3-47FC-A86E-46384E1241D1}" dt="2020-06-24T15:44:55.624" v="25" actId="2696"/>
        <pc:sldMkLst>
          <pc:docMk/>
          <pc:sldMk cId="731413041" sldId="268"/>
        </pc:sldMkLst>
      </pc:sldChg>
      <pc:sldChg chg="addSp delSp modSp add">
        <pc:chgData name="Jean-Pierre Duchesneau" userId="a41dad7d-4331-478d-884a-a37b1c6c6add" providerId="ADAL" clId="{1244413A-0DC3-47FC-A86E-46384E1241D1}" dt="2020-06-24T17:39:38.927" v="378" actId="1076"/>
        <pc:sldMkLst>
          <pc:docMk/>
          <pc:sldMk cId="1890571589" sldId="268"/>
        </pc:sldMkLst>
        <pc:spChg chg="mod">
          <ac:chgData name="Jean-Pierre Duchesneau" userId="a41dad7d-4331-478d-884a-a37b1c6c6add" providerId="ADAL" clId="{1244413A-0DC3-47FC-A86E-46384E1241D1}" dt="2020-06-24T17:38:11.912" v="370" actId="27636"/>
          <ac:spMkLst>
            <pc:docMk/>
            <pc:sldMk cId="1890571589" sldId="268"/>
            <ac:spMk id="2" creationId="{AECCCC76-385C-401C-8953-3DFD9F720947}"/>
          </ac:spMkLst>
        </pc:spChg>
        <pc:spChg chg="mod">
          <ac:chgData name="Jean-Pierre Duchesneau" userId="a41dad7d-4331-478d-884a-a37b1c6c6add" providerId="ADAL" clId="{1244413A-0DC3-47FC-A86E-46384E1241D1}" dt="2020-06-24T17:38:56.364" v="374" actId="113"/>
          <ac:spMkLst>
            <pc:docMk/>
            <pc:sldMk cId="1890571589" sldId="268"/>
            <ac:spMk id="3" creationId="{B8E59845-3F50-48DB-909D-07DD54854B75}"/>
          </ac:spMkLst>
        </pc:spChg>
        <pc:spChg chg="add del">
          <ac:chgData name="Jean-Pierre Duchesneau" userId="a41dad7d-4331-478d-884a-a37b1c6c6add" providerId="ADAL" clId="{1244413A-0DC3-47FC-A86E-46384E1241D1}" dt="2020-06-24T17:38:09.554" v="366"/>
          <ac:spMkLst>
            <pc:docMk/>
            <pc:sldMk cId="1890571589" sldId="268"/>
            <ac:spMk id="4" creationId="{9F819DCB-0CAF-428E-9586-30E91F7B43E8}"/>
          </ac:spMkLst>
        </pc:spChg>
        <pc:picChg chg="add mod">
          <ac:chgData name="Jean-Pierre Duchesneau" userId="a41dad7d-4331-478d-884a-a37b1c6c6add" providerId="ADAL" clId="{1244413A-0DC3-47FC-A86E-46384E1241D1}" dt="2020-06-24T17:39:25.343" v="376" actId="1076"/>
          <ac:picMkLst>
            <pc:docMk/>
            <pc:sldMk cId="1890571589" sldId="268"/>
            <ac:picMk id="5" creationId="{C0B8D8A8-B395-4601-BABE-B4BA3FCDCEC5}"/>
          </ac:picMkLst>
        </pc:picChg>
        <pc:picChg chg="add mod">
          <ac:chgData name="Jean-Pierre Duchesneau" userId="a41dad7d-4331-478d-884a-a37b1c6c6add" providerId="ADAL" clId="{1244413A-0DC3-47FC-A86E-46384E1241D1}" dt="2020-06-24T17:39:38.927" v="378" actId="1076"/>
          <ac:picMkLst>
            <pc:docMk/>
            <pc:sldMk cId="1890571589" sldId="268"/>
            <ac:picMk id="6" creationId="{1938ABC2-DF8A-4313-B6E8-E485C97B2D02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635" v="26" actId="2696"/>
        <pc:sldMkLst>
          <pc:docMk/>
          <pc:sldMk cId="2165127463" sldId="269"/>
        </pc:sldMkLst>
      </pc:sldChg>
      <pc:sldChg chg="addSp delSp modSp add">
        <pc:chgData name="Jean-Pierre Duchesneau" userId="a41dad7d-4331-478d-884a-a37b1c6c6add" providerId="ADAL" clId="{1244413A-0DC3-47FC-A86E-46384E1241D1}" dt="2020-06-24T17:46:55.877" v="482" actId="207"/>
        <pc:sldMkLst>
          <pc:docMk/>
          <pc:sldMk cId="4008938430" sldId="269"/>
        </pc:sldMkLst>
        <pc:spChg chg="mod">
          <ac:chgData name="Jean-Pierre Duchesneau" userId="a41dad7d-4331-478d-884a-a37b1c6c6add" providerId="ADAL" clId="{1244413A-0DC3-47FC-A86E-46384E1241D1}" dt="2020-06-24T17:40:31.391" v="404" actId="20577"/>
          <ac:spMkLst>
            <pc:docMk/>
            <pc:sldMk cId="4008938430" sldId="269"/>
            <ac:spMk id="2" creationId="{3BFBDCB1-E42E-405C-A446-E122FE4E8E1E}"/>
          </ac:spMkLst>
        </pc:spChg>
        <pc:spChg chg="add mod">
          <ac:chgData name="Jean-Pierre Duchesneau" userId="a41dad7d-4331-478d-884a-a37b1c6c6add" providerId="ADAL" clId="{1244413A-0DC3-47FC-A86E-46384E1241D1}" dt="2020-06-24T17:46:55.877" v="482" actId="207"/>
          <ac:spMkLst>
            <pc:docMk/>
            <pc:sldMk cId="4008938430" sldId="269"/>
            <ac:spMk id="7" creationId="{9EECF4C9-7276-4884-9B98-696DA5B5A394}"/>
          </ac:spMkLst>
        </pc:spChg>
        <pc:picChg chg="add mod">
          <ac:chgData name="Jean-Pierre Duchesneau" userId="a41dad7d-4331-478d-884a-a37b1c6c6add" providerId="ADAL" clId="{1244413A-0DC3-47FC-A86E-46384E1241D1}" dt="2020-06-24T17:40:46.895" v="406" actId="1076"/>
          <ac:picMkLst>
            <pc:docMk/>
            <pc:sldMk cId="4008938430" sldId="269"/>
            <ac:picMk id="4" creationId="{A1CD9FA7-8EA5-45B7-B7D2-684179FA3100}"/>
          </ac:picMkLst>
        </pc:picChg>
        <pc:picChg chg="add del mod">
          <ac:chgData name="Jean-Pierre Duchesneau" userId="a41dad7d-4331-478d-884a-a37b1c6c6add" providerId="ADAL" clId="{1244413A-0DC3-47FC-A86E-46384E1241D1}" dt="2020-06-24T17:41:22.816" v="410" actId="478"/>
          <ac:picMkLst>
            <pc:docMk/>
            <pc:sldMk cId="4008938430" sldId="269"/>
            <ac:picMk id="5" creationId="{96AE236C-2CA2-43F7-AD44-89DB7CFEFD4E}"/>
          </ac:picMkLst>
        </pc:picChg>
        <pc:picChg chg="add mod">
          <ac:chgData name="Jean-Pierre Duchesneau" userId="a41dad7d-4331-478d-884a-a37b1c6c6add" providerId="ADAL" clId="{1244413A-0DC3-47FC-A86E-46384E1241D1}" dt="2020-06-24T17:45:28.583" v="415" actId="1076"/>
          <ac:picMkLst>
            <pc:docMk/>
            <pc:sldMk cId="4008938430" sldId="269"/>
            <ac:picMk id="6" creationId="{AF85676A-9C69-4C88-8490-CC3EB62115C1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651" v="27" actId="2696"/>
        <pc:sldMkLst>
          <pc:docMk/>
          <pc:sldMk cId="1596108065" sldId="270"/>
        </pc:sldMkLst>
      </pc:sldChg>
      <pc:sldChg chg="add del">
        <pc:chgData name="Jean-Pierre Duchesneau" userId="a41dad7d-4331-478d-884a-a37b1c6c6add" providerId="ADAL" clId="{1244413A-0DC3-47FC-A86E-46384E1241D1}" dt="2020-06-24T17:45:11.154" v="414"/>
        <pc:sldMkLst>
          <pc:docMk/>
          <pc:sldMk cId="2311697531" sldId="270"/>
        </pc:sldMkLst>
      </pc:sldChg>
      <pc:sldChg chg="addSp modSp add">
        <pc:chgData name="Jean-Pierre Duchesneau" userId="a41dad7d-4331-478d-884a-a37b1c6c6add" providerId="ADAL" clId="{1244413A-0DC3-47FC-A86E-46384E1241D1}" dt="2020-06-24T17:50:22.552" v="498" actId="1076"/>
        <pc:sldMkLst>
          <pc:docMk/>
          <pc:sldMk cId="2980579989" sldId="270"/>
        </pc:sldMkLst>
        <pc:spChg chg="mod">
          <ac:chgData name="Jean-Pierre Duchesneau" userId="a41dad7d-4331-478d-884a-a37b1c6c6add" providerId="ADAL" clId="{1244413A-0DC3-47FC-A86E-46384E1241D1}" dt="2020-06-24T17:47:33.970" v="491" actId="20577"/>
          <ac:spMkLst>
            <pc:docMk/>
            <pc:sldMk cId="2980579989" sldId="270"/>
            <ac:spMk id="2" creationId="{F6AC2357-D567-40FF-9EB7-5CA8338A12ED}"/>
          </ac:spMkLst>
        </pc:spChg>
        <pc:spChg chg="mod">
          <ac:chgData name="Jean-Pierre Duchesneau" userId="a41dad7d-4331-478d-884a-a37b1c6c6add" providerId="ADAL" clId="{1244413A-0DC3-47FC-A86E-46384E1241D1}" dt="2020-06-24T17:50:00.504" v="495" actId="14100"/>
          <ac:spMkLst>
            <pc:docMk/>
            <pc:sldMk cId="2980579989" sldId="270"/>
            <ac:spMk id="3" creationId="{70030CCF-8B26-46B7-8B5A-1990A3F7F092}"/>
          </ac:spMkLst>
        </pc:spChg>
        <pc:picChg chg="add mod">
          <ac:chgData name="Jean-Pierre Duchesneau" userId="a41dad7d-4331-478d-884a-a37b1c6c6add" providerId="ADAL" clId="{1244413A-0DC3-47FC-A86E-46384E1241D1}" dt="2020-06-24T17:50:06.175" v="496" actId="1076"/>
          <ac:picMkLst>
            <pc:docMk/>
            <pc:sldMk cId="2980579989" sldId="270"/>
            <ac:picMk id="4" creationId="{B11ABB28-6BE4-41CC-A20D-4E990D588906}"/>
          </ac:picMkLst>
        </pc:picChg>
        <pc:picChg chg="add mod">
          <ac:chgData name="Jean-Pierre Duchesneau" userId="a41dad7d-4331-478d-884a-a37b1c6c6add" providerId="ADAL" clId="{1244413A-0DC3-47FC-A86E-46384E1241D1}" dt="2020-06-24T17:50:22.552" v="498" actId="1076"/>
          <ac:picMkLst>
            <pc:docMk/>
            <pc:sldMk cId="2980579989" sldId="270"/>
            <ac:picMk id="5" creationId="{1DD4A6AE-DE42-446E-8454-5D31F3BCBBD2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658" v="28" actId="2696"/>
        <pc:sldMkLst>
          <pc:docMk/>
          <pc:sldMk cId="1605671386" sldId="271"/>
        </pc:sldMkLst>
      </pc:sldChg>
      <pc:sldChg chg="addSp delSp modSp add">
        <pc:chgData name="Jean-Pierre Duchesneau" userId="a41dad7d-4331-478d-884a-a37b1c6c6add" providerId="ADAL" clId="{1244413A-0DC3-47FC-A86E-46384E1241D1}" dt="2020-06-24T18:05:12.176" v="603" actId="14100"/>
        <pc:sldMkLst>
          <pc:docMk/>
          <pc:sldMk cId="2349130728" sldId="271"/>
        </pc:sldMkLst>
        <pc:spChg chg="mod">
          <ac:chgData name="Jean-Pierre Duchesneau" userId="a41dad7d-4331-478d-884a-a37b1c6c6add" providerId="ADAL" clId="{1244413A-0DC3-47FC-A86E-46384E1241D1}" dt="2020-06-24T18:04:40.835" v="595" actId="1076"/>
          <ac:spMkLst>
            <pc:docMk/>
            <pc:sldMk cId="2349130728" sldId="271"/>
            <ac:spMk id="2" creationId="{65921B9F-2171-46A5-9929-6DD268646554}"/>
          </ac:spMkLst>
        </pc:spChg>
        <pc:spChg chg="mod">
          <ac:chgData name="Jean-Pierre Duchesneau" userId="a41dad7d-4331-478d-884a-a37b1c6c6add" providerId="ADAL" clId="{1244413A-0DC3-47FC-A86E-46384E1241D1}" dt="2020-06-24T18:04:47.042" v="597"/>
          <ac:spMkLst>
            <pc:docMk/>
            <pc:sldMk cId="2349130728" sldId="271"/>
            <ac:spMk id="3" creationId="{91AE1FC6-4EE0-458F-8FE3-F097884A77A2}"/>
          </ac:spMkLst>
        </pc:spChg>
        <pc:spChg chg="add mod">
          <ac:chgData name="Jean-Pierre Duchesneau" userId="a41dad7d-4331-478d-884a-a37b1c6c6add" providerId="ADAL" clId="{1244413A-0DC3-47FC-A86E-46384E1241D1}" dt="2020-06-24T18:04:54.705" v="599" actId="1076"/>
          <ac:spMkLst>
            <pc:docMk/>
            <pc:sldMk cId="2349130728" sldId="271"/>
            <ac:spMk id="5" creationId="{E04BD357-7DDA-459D-9B35-E9302522CFC5}"/>
          </ac:spMkLst>
        </pc:spChg>
        <pc:picChg chg="add mod">
          <ac:chgData name="Jean-Pierre Duchesneau" userId="a41dad7d-4331-478d-884a-a37b1c6c6add" providerId="ADAL" clId="{1244413A-0DC3-47FC-A86E-46384E1241D1}" dt="2020-06-24T17:58:48.168" v="552" actId="1076"/>
          <ac:picMkLst>
            <pc:docMk/>
            <pc:sldMk cId="2349130728" sldId="271"/>
            <ac:picMk id="4" creationId="{7F767CE2-39AA-48A5-85B9-7016D74373AA}"/>
          </ac:picMkLst>
        </pc:picChg>
        <pc:cxnChg chg="add del mod">
          <ac:chgData name="Jean-Pierre Duchesneau" userId="a41dad7d-4331-478d-884a-a37b1c6c6add" providerId="ADAL" clId="{1244413A-0DC3-47FC-A86E-46384E1241D1}" dt="2020-06-24T18:00:32.127" v="561" actId="11529"/>
          <ac:cxnSpMkLst>
            <pc:docMk/>
            <pc:sldMk cId="2349130728" sldId="271"/>
            <ac:cxnSpMk id="7" creationId="{92BA8C3B-5B50-4084-9169-BF9FBE57B7E1}"/>
          </ac:cxnSpMkLst>
        </pc:cxnChg>
        <pc:cxnChg chg="add mod">
          <ac:chgData name="Jean-Pierre Duchesneau" userId="a41dad7d-4331-478d-884a-a37b1c6c6add" providerId="ADAL" clId="{1244413A-0DC3-47FC-A86E-46384E1241D1}" dt="2020-06-24T18:05:12.176" v="603" actId="14100"/>
          <ac:cxnSpMkLst>
            <pc:docMk/>
            <pc:sldMk cId="2349130728" sldId="271"/>
            <ac:cxnSpMk id="9" creationId="{629FBA8F-6048-4A44-A540-677EE26AA677}"/>
          </ac:cxnSpMkLst>
        </pc:cxnChg>
      </pc:sldChg>
      <pc:sldChg chg="addSp modSp add">
        <pc:chgData name="Jean-Pierre Duchesneau" userId="a41dad7d-4331-478d-884a-a37b1c6c6add" providerId="ADAL" clId="{1244413A-0DC3-47FC-A86E-46384E1241D1}" dt="2020-06-24T18:03:45.792" v="594" actId="14100"/>
        <pc:sldMkLst>
          <pc:docMk/>
          <pc:sldMk cId="1345893158" sldId="272"/>
        </pc:sldMkLst>
        <pc:spChg chg="mod">
          <ac:chgData name="Jean-Pierre Duchesneau" userId="a41dad7d-4331-478d-884a-a37b1c6c6add" providerId="ADAL" clId="{1244413A-0DC3-47FC-A86E-46384E1241D1}" dt="2020-06-24T17:56:05.040" v="543" actId="20577"/>
          <ac:spMkLst>
            <pc:docMk/>
            <pc:sldMk cId="1345893158" sldId="272"/>
            <ac:spMk id="2" creationId="{3DDD9A75-CA85-441D-8667-4018FEE35048}"/>
          </ac:spMkLst>
        </pc:spChg>
        <pc:spChg chg="mod">
          <ac:chgData name="Jean-Pierre Duchesneau" userId="a41dad7d-4331-478d-884a-a37b1c6c6add" providerId="ADAL" clId="{1244413A-0DC3-47FC-A86E-46384E1241D1}" dt="2020-06-24T18:03:31.200" v="592" actId="1076"/>
          <ac:spMkLst>
            <pc:docMk/>
            <pc:sldMk cId="1345893158" sldId="272"/>
            <ac:spMk id="3" creationId="{507C855B-05FD-45F5-B718-44ACA2100AA2}"/>
          </ac:spMkLst>
        </pc:spChg>
        <pc:picChg chg="add mod">
          <ac:chgData name="Jean-Pierre Duchesneau" userId="a41dad7d-4331-478d-884a-a37b1c6c6add" providerId="ADAL" clId="{1244413A-0DC3-47FC-A86E-46384E1241D1}" dt="2020-06-24T18:02:25.416" v="574" actId="1076"/>
          <ac:picMkLst>
            <pc:docMk/>
            <pc:sldMk cId="1345893158" sldId="272"/>
            <ac:picMk id="4" creationId="{36295139-9A9F-4BC7-8A5B-34DCE1C51636}"/>
          </ac:picMkLst>
        </pc:picChg>
        <pc:cxnChg chg="add mod">
          <ac:chgData name="Jean-Pierre Duchesneau" userId="a41dad7d-4331-478d-884a-a37b1c6c6add" providerId="ADAL" clId="{1244413A-0DC3-47FC-A86E-46384E1241D1}" dt="2020-06-24T18:03:45.792" v="594" actId="14100"/>
          <ac:cxnSpMkLst>
            <pc:docMk/>
            <pc:sldMk cId="1345893158" sldId="272"/>
            <ac:cxnSpMk id="6" creationId="{017A28ED-A3BA-4098-A172-C0A356FEA5C5}"/>
          </ac:cxnSpMkLst>
        </pc:cxnChg>
      </pc:sldChg>
      <pc:sldChg chg="del">
        <pc:chgData name="Jean-Pierre Duchesneau" userId="a41dad7d-4331-478d-884a-a37b1c6c6add" providerId="ADAL" clId="{1244413A-0DC3-47FC-A86E-46384E1241D1}" dt="2020-06-24T15:44:55.666" v="29" actId="2696"/>
        <pc:sldMkLst>
          <pc:docMk/>
          <pc:sldMk cId="3987632689" sldId="272"/>
        </pc:sldMkLst>
      </pc:sldChg>
      <pc:sldChg chg="del">
        <pc:chgData name="Jean-Pierre Duchesneau" userId="a41dad7d-4331-478d-884a-a37b1c6c6add" providerId="ADAL" clId="{1244413A-0DC3-47FC-A86E-46384E1241D1}" dt="2020-06-24T15:44:55.689" v="30" actId="2696"/>
        <pc:sldMkLst>
          <pc:docMk/>
          <pc:sldMk cId="247443476" sldId="273"/>
        </pc:sldMkLst>
      </pc:sldChg>
      <pc:sldChg chg="add del">
        <pc:chgData name="Jean-Pierre Duchesneau" userId="a41dad7d-4331-478d-884a-a37b1c6c6add" providerId="ADAL" clId="{1244413A-0DC3-47FC-A86E-46384E1241D1}" dt="2020-06-24T17:57:02.387" v="545"/>
        <pc:sldMkLst>
          <pc:docMk/>
          <pc:sldMk cId="1291985813" sldId="273"/>
        </pc:sldMkLst>
      </pc:sldChg>
      <pc:sldChg chg="add del">
        <pc:chgData name="Jean-Pierre Duchesneau" userId="a41dad7d-4331-478d-884a-a37b1c6c6add" providerId="ADAL" clId="{1244413A-0DC3-47FC-A86E-46384E1241D1}" dt="2020-06-24T17:57:25.900" v="547" actId="2696"/>
        <pc:sldMkLst>
          <pc:docMk/>
          <pc:sldMk cId="2717158012" sldId="273"/>
        </pc:sldMkLst>
      </pc:sldChg>
      <pc:sldChg chg="addSp delSp modSp add">
        <pc:chgData name="Jean-Pierre Duchesneau" userId="a41dad7d-4331-478d-884a-a37b1c6c6add" providerId="ADAL" clId="{1244413A-0DC3-47FC-A86E-46384E1241D1}" dt="2020-06-24T18:12:40.804" v="789" actId="20577"/>
        <pc:sldMkLst>
          <pc:docMk/>
          <pc:sldMk cId="3134851469" sldId="273"/>
        </pc:sldMkLst>
        <pc:spChg chg="mod">
          <ac:chgData name="Jean-Pierre Duchesneau" userId="a41dad7d-4331-478d-884a-a37b1c6c6add" providerId="ADAL" clId="{1244413A-0DC3-47FC-A86E-46384E1241D1}" dt="2020-06-24T18:08:35.249" v="642" actId="20577"/>
          <ac:spMkLst>
            <pc:docMk/>
            <pc:sldMk cId="3134851469" sldId="273"/>
            <ac:spMk id="2" creationId="{5CB0CE41-7A6E-49F6-95C7-626E1F0BD5E3}"/>
          </ac:spMkLst>
        </pc:spChg>
        <pc:spChg chg="del">
          <ac:chgData name="Jean-Pierre Duchesneau" userId="a41dad7d-4331-478d-884a-a37b1c6c6add" providerId="ADAL" clId="{1244413A-0DC3-47FC-A86E-46384E1241D1}" dt="2020-06-24T18:10:34.032" v="691"/>
          <ac:spMkLst>
            <pc:docMk/>
            <pc:sldMk cId="3134851469" sldId="273"/>
            <ac:spMk id="3" creationId="{2C0652AC-ADF5-472B-BE86-9C13AEAF222F}"/>
          </ac:spMkLst>
        </pc:spChg>
        <pc:spChg chg="add mod">
          <ac:chgData name="Jean-Pierre Duchesneau" userId="a41dad7d-4331-478d-884a-a37b1c6c6add" providerId="ADAL" clId="{1244413A-0DC3-47FC-A86E-46384E1241D1}" dt="2020-06-24T18:12:40.804" v="789" actId="20577"/>
          <ac:spMkLst>
            <pc:docMk/>
            <pc:sldMk cId="3134851469" sldId="273"/>
            <ac:spMk id="5" creationId="{69489FA7-D4FA-4077-A5CB-C14F2B5C0DB1}"/>
          </ac:spMkLst>
        </pc:spChg>
        <pc:picChg chg="add mod">
          <ac:chgData name="Jean-Pierre Duchesneau" userId="a41dad7d-4331-478d-884a-a37b1c6c6add" providerId="ADAL" clId="{1244413A-0DC3-47FC-A86E-46384E1241D1}" dt="2020-06-24T18:10:41.713" v="693" actId="1076"/>
          <ac:picMkLst>
            <pc:docMk/>
            <pc:sldMk cId="3134851469" sldId="273"/>
            <ac:picMk id="4" creationId="{FAA70D24-A894-4A22-8E85-EBBA6749D971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697" v="31" actId="2696"/>
        <pc:sldMkLst>
          <pc:docMk/>
          <pc:sldMk cId="133157977" sldId="274"/>
        </pc:sldMkLst>
      </pc:sldChg>
      <pc:sldChg chg="addSp modSp add del">
        <pc:chgData name="Jean-Pierre Duchesneau" userId="a41dad7d-4331-478d-884a-a37b1c6c6add" providerId="ADAL" clId="{1244413A-0DC3-47FC-A86E-46384E1241D1}" dt="2020-06-24T18:28:56.824" v="839" actId="2696"/>
        <pc:sldMkLst>
          <pc:docMk/>
          <pc:sldMk cId="1589441733" sldId="274"/>
        </pc:sldMkLst>
        <pc:spChg chg="mod">
          <ac:chgData name="Jean-Pierre Duchesneau" userId="a41dad7d-4331-478d-884a-a37b1c6c6add" providerId="ADAL" clId="{1244413A-0DC3-47FC-A86E-46384E1241D1}" dt="2020-06-24T18:16:30.753" v="804" actId="20577"/>
          <ac:spMkLst>
            <pc:docMk/>
            <pc:sldMk cId="1589441733" sldId="274"/>
            <ac:spMk id="2" creationId="{A7DE653A-C487-4E0C-B2EC-56E856AC5E6B}"/>
          </ac:spMkLst>
        </pc:spChg>
        <pc:spChg chg="mod">
          <ac:chgData name="Jean-Pierre Duchesneau" userId="a41dad7d-4331-478d-884a-a37b1c6c6add" providerId="ADAL" clId="{1244413A-0DC3-47FC-A86E-46384E1241D1}" dt="2020-06-24T18:18:09.884" v="814" actId="27636"/>
          <ac:spMkLst>
            <pc:docMk/>
            <pc:sldMk cId="1589441733" sldId="274"/>
            <ac:spMk id="3" creationId="{90496EC0-08F6-44EB-997D-6FC645CEF367}"/>
          </ac:spMkLst>
        </pc:spChg>
        <pc:spChg chg="add mod">
          <ac:chgData name="Jean-Pierre Duchesneau" userId="a41dad7d-4331-478d-884a-a37b1c6c6add" providerId="ADAL" clId="{1244413A-0DC3-47FC-A86E-46384E1241D1}" dt="2020-06-24T18:18:49.032" v="821" actId="20577"/>
          <ac:spMkLst>
            <pc:docMk/>
            <pc:sldMk cId="1589441733" sldId="274"/>
            <ac:spMk id="5" creationId="{A67C74E8-AFF3-4B7A-A4B6-305C2CEEBCC0}"/>
          </ac:spMkLst>
        </pc:spChg>
        <pc:picChg chg="add mod">
          <ac:chgData name="Jean-Pierre Duchesneau" userId="a41dad7d-4331-478d-884a-a37b1c6c6add" providerId="ADAL" clId="{1244413A-0DC3-47FC-A86E-46384E1241D1}" dt="2020-06-24T18:18:13.329" v="816" actId="1076"/>
          <ac:picMkLst>
            <pc:docMk/>
            <pc:sldMk cId="1589441733" sldId="274"/>
            <ac:picMk id="4" creationId="{9EBCB83B-B3C9-45DD-B784-B9F086E0D16E}"/>
          </ac:picMkLst>
        </pc:picChg>
      </pc:sldChg>
      <pc:sldChg chg="addSp delSp modSp add del ord">
        <pc:chgData name="Jean-Pierre Duchesneau" userId="a41dad7d-4331-478d-884a-a37b1c6c6add" providerId="ADAL" clId="{1244413A-0DC3-47FC-A86E-46384E1241D1}" dt="2020-06-24T18:29:03.997" v="841"/>
        <pc:sldMkLst>
          <pc:docMk/>
          <pc:sldMk cId="344402046" sldId="275"/>
        </pc:sldMkLst>
        <pc:spChg chg="mod">
          <ac:chgData name="Jean-Pierre Duchesneau" userId="a41dad7d-4331-478d-884a-a37b1c6c6add" providerId="ADAL" clId="{1244413A-0DC3-47FC-A86E-46384E1241D1}" dt="2020-06-24T18:19:34.029" v="828" actId="27636"/>
          <ac:spMkLst>
            <pc:docMk/>
            <pc:sldMk cId="344402046" sldId="275"/>
            <ac:spMk id="2" creationId="{6248F821-C8EB-49B6-9758-0F82FCD8D5E5}"/>
          </ac:spMkLst>
        </pc:spChg>
        <pc:spChg chg="mod">
          <ac:chgData name="Jean-Pierre Duchesneau" userId="a41dad7d-4331-478d-884a-a37b1c6c6add" providerId="ADAL" clId="{1244413A-0DC3-47FC-A86E-46384E1241D1}" dt="2020-06-24T18:20:20.898" v="835" actId="27636"/>
          <ac:spMkLst>
            <pc:docMk/>
            <pc:sldMk cId="344402046" sldId="275"/>
            <ac:spMk id="3" creationId="{A4AFFDB3-4333-43D0-8C0F-9B1EDAFC0667}"/>
          </ac:spMkLst>
        </pc:spChg>
        <pc:spChg chg="add del">
          <ac:chgData name="Jean-Pierre Duchesneau" userId="a41dad7d-4331-478d-884a-a37b1c6c6add" providerId="ADAL" clId="{1244413A-0DC3-47FC-A86E-46384E1241D1}" dt="2020-06-24T18:19:30.516" v="824"/>
          <ac:spMkLst>
            <pc:docMk/>
            <pc:sldMk cId="344402046" sldId="275"/>
            <ac:spMk id="4" creationId="{99024C87-8F0E-4915-B722-44CAC735F50B}"/>
          </ac:spMkLst>
        </pc:spChg>
      </pc:sldChg>
      <pc:sldChg chg="addSp delSp modSp add">
        <pc:chgData name="Jean-Pierre Duchesneau" userId="a41dad7d-4331-478d-884a-a37b1c6c6add" providerId="ADAL" clId="{1244413A-0DC3-47FC-A86E-46384E1241D1}" dt="2020-06-24T18:51:58.321" v="934" actId="14100"/>
        <pc:sldMkLst>
          <pc:docMk/>
          <pc:sldMk cId="4258044425" sldId="276"/>
        </pc:sldMkLst>
        <pc:spChg chg="mod">
          <ac:chgData name="Jean-Pierre Duchesneau" userId="a41dad7d-4331-478d-884a-a37b1c6c6add" providerId="ADAL" clId="{1244413A-0DC3-47FC-A86E-46384E1241D1}" dt="2020-06-24T18:34:11.809" v="916" actId="20577"/>
          <ac:spMkLst>
            <pc:docMk/>
            <pc:sldMk cId="4258044425" sldId="276"/>
            <ac:spMk id="2" creationId="{04336581-995F-4DAC-8BEE-270614C1EAE9}"/>
          </ac:spMkLst>
        </pc:spChg>
        <pc:spChg chg="mod">
          <ac:chgData name="Jean-Pierre Duchesneau" userId="a41dad7d-4331-478d-884a-a37b1c6c6add" providerId="ADAL" clId="{1244413A-0DC3-47FC-A86E-46384E1241D1}" dt="2020-06-24T18:34:39.266" v="918" actId="14100"/>
          <ac:spMkLst>
            <pc:docMk/>
            <pc:sldMk cId="4258044425" sldId="276"/>
            <ac:spMk id="3" creationId="{2741F10A-78C6-43A4-A743-E83B9ADF5D1B}"/>
          </ac:spMkLst>
        </pc:spChg>
        <pc:picChg chg="add del mod">
          <ac:chgData name="Jean-Pierre Duchesneau" userId="a41dad7d-4331-478d-884a-a37b1c6c6add" providerId="ADAL" clId="{1244413A-0DC3-47FC-A86E-46384E1241D1}" dt="2020-06-24T18:51:40.965" v="930" actId="478"/>
          <ac:picMkLst>
            <pc:docMk/>
            <pc:sldMk cId="4258044425" sldId="276"/>
            <ac:picMk id="4" creationId="{2BB3BEC5-9915-4B10-8256-E15234540597}"/>
          </ac:picMkLst>
        </pc:picChg>
        <pc:picChg chg="add mod">
          <ac:chgData name="Jean-Pierre Duchesneau" userId="a41dad7d-4331-478d-884a-a37b1c6c6add" providerId="ADAL" clId="{1244413A-0DC3-47FC-A86E-46384E1241D1}" dt="2020-06-24T18:38:21.754" v="929" actId="1076"/>
          <ac:picMkLst>
            <pc:docMk/>
            <pc:sldMk cId="4258044425" sldId="276"/>
            <ac:picMk id="5" creationId="{A35475B2-8459-43BD-B0C5-A8A3775FE6B4}"/>
          </ac:picMkLst>
        </pc:picChg>
        <pc:picChg chg="add mod">
          <ac:chgData name="Jean-Pierre Duchesneau" userId="a41dad7d-4331-478d-884a-a37b1c6c6add" providerId="ADAL" clId="{1244413A-0DC3-47FC-A86E-46384E1241D1}" dt="2020-06-24T18:51:58.321" v="934" actId="14100"/>
          <ac:picMkLst>
            <pc:docMk/>
            <pc:sldMk cId="4258044425" sldId="276"/>
            <ac:picMk id="6" creationId="{1F3B8B55-7D26-4030-BE90-B7D45BCC9921}"/>
          </ac:picMkLst>
        </pc:picChg>
      </pc:sldChg>
      <pc:sldChg chg="modSp add del">
        <pc:chgData name="Jean-Pierre Duchesneau" userId="a41dad7d-4331-478d-884a-a37b1c6c6add" providerId="ADAL" clId="{1244413A-0DC3-47FC-A86E-46384E1241D1}" dt="2020-06-24T18:57:07.782" v="939" actId="2696"/>
        <pc:sldMkLst>
          <pc:docMk/>
          <pc:sldMk cId="1802392462" sldId="277"/>
        </pc:sldMkLst>
        <pc:spChg chg="mod">
          <ac:chgData name="Jean-Pierre Duchesneau" userId="a41dad7d-4331-478d-884a-a37b1c6c6add" providerId="ADAL" clId="{1244413A-0DC3-47FC-A86E-46384E1241D1}" dt="2020-06-24T18:52:53.178" v="938" actId="14100"/>
          <ac:spMkLst>
            <pc:docMk/>
            <pc:sldMk cId="1802392462" sldId="277"/>
            <ac:spMk id="2" creationId="{19404186-84BE-4BDC-9A45-233504BB0071}"/>
          </ac:spMkLst>
        </pc:spChg>
      </pc:sldChg>
    </pc:docChg>
  </pc:docChgLst>
  <pc:docChgLst>
    <pc:chgData name="Jean-Pierre Duchesneau" userId="a41dad7d-4331-478d-884a-a37b1c6c6add" providerId="ADAL" clId="{753CF7F5-900E-40BD-AF05-A06F3A84FD19}"/>
    <pc:docChg chg="undo custSel addSld delSld modSld sldOrd delSection modSection">
      <pc:chgData name="Jean-Pierre Duchesneau" userId="a41dad7d-4331-478d-884a-a37b1c6c6add" providerId="ADAL" clId="{753CF7F5-900E-40BD-AF05-A06F3A84FD19}" dt="2020-06-30T15:05:15.315" v="1990" actId="313"/>
      <pc:docMkLst>
        <pc:docMk/>
      </pc:docMkLst>
      <pc:sldChg chg="modSp">
        <pc:chgData name="Jean-Pierre Duchesneau" userId="a41dad7d-4331-478d-884a-a37b1c6c6add" providerId="ADAL" clId="{753CF7F5-900E-40BD-AF05-A06F3A84FD19}" dt="2020-06-29T15:25:43.427" v="1913" actId="20577"/>
        <pc:sldMkLst>
          <pc:docMk/>
          <pc:sldMk cId="2471807738" sldId="256"/>
        </pc:sldMkLst>
        <pc:spChg chg="mod">
          <ac:chgData name="Jean-Pierre Duchesneau" userId="a41dad7d-4331-478d-884a-a37b1c6c6add" providerId="ADAL" clId="{753CF7F5-900E-40BD-AF05-A06F3A84FD19}" dt="2020-06-29T15:25:43.427" v="1913" actId="20577"/>
          <ac:spMkLst>
            <pc:docMk/>
            <pc:sldMk cId="2471807738" sldId="256"/>
            <ac:spMk id="3" creationId="{00000000-0000-0000-0000-000000000000}"/>
          </ac:spMkLst>
        </pc:spChg>
      </pc:sldChg>
      <pc:sldChg chg="modSp del modAnim">
        <pc:chgData name="Jean-Pierre Duchesneau" userId="a41dad7d-4331-478d-884a-a37b1c6c6add" providerId="ADAL" clId="{753CF7F5-900E-40BD-AF05-A06F3A84FD19}" dt="2020-06-30T14:56:44.779" v="1971"/>
        <pc:sldMkLst>
          <pc:docMk/>
          <pc:sldMk cId="2288105079" sldId="257"/>
        </pc:sldMkLst>
        <pc:spChg chg="mod">
          <ac:chgData name="Jean-Pierre Duchesneau" userId="a41dad7d-4331-478d-884a-a37b1c6c6add" providerId="ADAL" clId="{753CF7F5-900E-40BD-AF05-A06F3A84FD19}" dt="2020-06-30T14:56:02.283" v="1968" actId="12"/>
          <ac:spMkLst>
            <pc:docMk/>
            <pc:sldMk cId="2288105079" sldId="257"/>
            <ac:spMk id="3" creationId="{AD67C287-E930-4C1A-8DB9-4D7F7BD5FA22}"/>
          </ac:spMkLst>
        </pc:spChg>
      </pc:sldChg>
      <pc:sldChg chg="del">
        <pc:chgData name="Jean-Pierre Duchesneau" userId="a41dad7d-4331-478d-884a-a37b1c6c6add" providerId="ADAL" clId="{753CF7F5-900E-40BD-AF05-A06F3A84FD19}" dt="2020-06-25T13:54:45.747" v="40" actId="2696"/>
        <pc:sldMkLst>
          <pc:docMk/>
          <pc:sldMk cId="2761325053" sldId="258"/>
        </pc:sldMkLst>
      </pc:sldChg>
      <pc:sldChg chg="ord">
        <pc:chgData name="Jean-Pierre Duchesneau" userId="a41dad7d-4331-478d-884a-a37b1c6c6add" providerId="ADAL" clId="{753CF7F5-900E-40BD-AF05-A06F3A84FD19}" dt="2020-06-29T14:32:17.926" v="1289"/>
        <pc:sldMkLst>
          <pc:docMk/>
          <pc:sldMk cId="434153786" sldId="260"/>
        </pc:sldMkLst>
      </pc:sldChg>
      <pc:sldChg chg="del">
        <pc:chgData name="Jean-Pierre Duchesneau" userId="a41dad7d-4331-478d-884a-a37b1c6c6add" providerId="ADAL" clId="{753CF7F5-900E-40BD-AF05-A06F3A84FD19}" dt="2020-06-25T13:54:45.820" v="45" actId="2696"/>
        <pc:sldMkLst>
          <pc:docMk/>
          <pc:sldMk cId="832653997" sldId="261"/>
        </pc:sldMkLst>
      </pc:sldChg>
      <pc:sldChg chg="addSp delSp modSp add del">
        <pc:chgData name="Jean-Pierre Duchesneau" userId="a41dad7d-4331-478d-884a-a37b1c6c6add" providerId="ADAL" clId="{753CF7F5-900E-40BD-AF05-A06F3A84FD19}" dt="2020-06-29T13:30:41.691" v="661" actId="255"/>
        <pc:sldMkLst>
          <pc:docMk/>
          <pc:sldMk cId="2241872790" sldId="261"/>
        </pc:sldMkLst>
        <pc:spChg chg="mod">
          <ac:chgData name="Jean-Pierre Duchesneau" userId="a41dad7d-4331-478d-884a-a37b1c6c6add" providerId="ADAL" clId="{753CF7F5-900E-40BD-AF05-A06F3A84FD19}" dt="2020-06-25T15:26:30.802" v="340" actId="6549"/>
          <ac:spMkLst>
            <pc:docMk/>
            <pc:sldMk cId="2241872790" sldId="261"/>
            <ac:spMk id="2" creationId="{8B6509A0-6A64-47B4-83FB-EC01FF8D41B0}"/>
          </ac:spMkLst>
        </pc:spChg>
        <pc:spChg chg="add del mod">
          <ac:chgData name="Jean-Pierre Duchesneau" userId="a41dad7d-4331-478d-884a-a37b1c6c6add" providerId="ADAL" clId="{753CF7F5-900E-40BD-AF05-A06F3A84FD19}" dt="2020-06-25T15:27:06.640" v="342" actId="478"/>
          <ac:spMkLst>
            <pc:docMk/>
            <pc:sldMk cId="2241872790" sldId="261"/>
            <ac:spMk id="5" creationId="{16DFD8B6-5B26-4CA3-A929-E75DFB05CBC7}"/>
          </ac:spMkLst>
        </pc:spChg>
        <pc:spChg chg="add mod">
          <ac:chgData name="Jean-Pierre Duchesneau" userId="a41dad7d-4331-478d-884a-a37b1c6c6add" providerId="ADAL" clId="{753CF7F5-900E-40BD-AF05-A06F3A84FD19}" dt="2020-06-29T13:29:51.588" v="619" actId="20577"/>
          <ac:spMkLst>
            <pc:docMk/>
            <pc:sldMk cId="2241872790" sldId="261"/>
            <ac:spMk id="6" creationId="{ED8ABEA4-4C9B-42B7-8188-8F6ADE6EC8E3}"/>
          </ac:spMkLst>
        </pc:spChg>
        <pc:spChg chg="add mod">
          <ac:chgData name="Jean-Pierre Duchesneau" userId="a41dad7d-4331-478d-884a-a37b1c6c6add" providerId="ADAL" clId="{753CF7F5-900E-40BD-AF05-A06F3A84FD19}" dt="2020-06-29T13:29:27.387" v="614" actId="255"/>
          <ac:spMkLst>
            <pc:docMk/>
            <pc:sldMk cId="2241872790" sldId="261"/>
            <ac:spMk id="7" creationId="{465DA7B2-DD94-4140-BFD8-B4A585657D3B}"/>
          </ac:spMkLst>
        </pc:spChg>
        <pc:spChg chg="add mod">
          <ac:chgData name="Jean-Pierre Duchesneau" userId="a41dad7d-4331-478d-884a-a37b1c6c6add" providerId="ADAL" clId="{753CF7F5-900E-40BD-AF05-A06F3A84FD19}" dt="2020-06-29T13:30:41.691" v="661" actId="255"/>
          <ac:spMkLst>
            <pc:docMk/>
            <pc:sldMk cId="2241872790" sldId="261"/>
            <ac:spMk id="8" creationId="{7B9BB762-5B8C-45B2-A2E8-803CE929C16E}"/>
          </ac:spMkLst>
        </pc:spChg>
        <pc:picChg chg="add mod">
          <ac:chgData name="Jean-Pierre Duchesneau" userId="a41dad7d-4331-478d-884a-a37b1c6c6add" providerId="ADAL" clId="{753CF7F5-900E-40BD-AF05-A06F3A84FD19}" dt="2020-06-25T15:26:22.035" v="337" actId="1036"/>
          <ac:picMkLst>
            <pc:docMk/>
            <pc:sldMk cId="2241872790" sldId="261"/>
            <ac:picMk id="4" creationId="{E6383C11-03CC-47C0-BEAF-F66F1730D625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829" v="46" actId="2696"/>
        <pc:sldMkLst>
          <pc:docMk/>
          <pc:sldMk cId="1090051011" sldId="262"/>
        </pc:sldMkLst>
      </pc:sldChg>
      <pc:sldChg chg="addSp modSp add modAnim">
        <pc:chgData name="Jean-Pierre Duchesneau" userId="a41dad7d-4331-478d-884a-a37b1c6c6add" providerId="ADAL" clId="{753CF7F5-900E-40BD-AF05-A06F3A84FD19}" dt="2020-06-30T15:04:55.146" v="1988"/>
        <pc:sldMkLst>
          <pc:docMk/>
          <pc:sldMk cId="3578498017" sldId="262"/>
        </pc:sldMkLst>
        <pc:spChg chg="mod">
          <ac:chgData name="Jean-Pierre Duchesneau" userId="a41dad7d-4331-478d-884a-a37b1c6c6add" providerId="ADAL" clId="{753CF7F5-900E-40BD-AF05-A06F3A84FD19}" dt="2020-06-25T13:59:05.246" v="128" actId="20577"/>
          <ac:spMkLst>
            <pc:docMk/>
            <pc:sldMk cId="3578498017" sldId="262"/>
            <ac:spMk id="2" creationId="{E70C8374-FC46-40E1-814B-FB72409C1FCB}"/>
          </ac:spMkLst>
        </pc:spChg>
        <pc:spChg chg="mod">
          <ac:chgData name="Jean-Pierre Duchesneau" userId="a41dad7d-4331-478d-884a-a37b1c6c6add" providerId="ADAL" clId="{753CF7F5-900E-40BD-AF05-A06F3A84FD19}" dt="2020-06-25T15:55:20.418" v="527" actId="6549"/>
          <ac:spMkLst>
            <pc:docMk/>
            <pc:sldMk cId="3578498017" sldId="262"/>
            <ac:spMk id="3" creationId="{E68C970E-581F-46DA-A596-AD82F321BF4B}"/>
          </ac:spMkLst>
        </pc:spChg>
        <pc:picChg chg="add mod">
          <ac:chgData name="Jean-Pierre Duchesneau" userId="a41dad7d-4331-478d-884a-a37b1c6c6add" providerId="ADAL" clId="{753CF7F5-900E-40BD-AF05-A06F3A84FD19}" dt="2020-06-25T15:54:46.538" v="521" actId="1076"/>
          <ac:picMkLst>
            <pc:docMk/>
            <pc:sldMk cId="3578498017" sldId="262"/>
            <ac:picMk id="4" creationId="{2F9F8233-40D2-4282-98EF-8263AD387BBE}"/>
          </ac:picMkLst>
        </pc:picChg>
      </pc:sldChg>
      <pc:sldChg chg="modSp add modAnim">
        <pc:chgData name="Jean-Pierre Duchesneau" userId="a41dad7d-4331-478d-884a-a37b1c6c6add" providerId="ADAL" clId="{753CF7F5-900E-40BD-AF05-A06F3A84FD19}" dt="2020-06-30T15:04:13.085" v="1987"/>
        <pc:sldMkLst>
          <pc:docMk/>
          <pc:sldMk cId="1523965632" sldId="263"/>
        </pc:sldMkLst>
        <pc:spChg chg="mod">
          <ac:chgData name="Jean-Pierre Duchesneau" userId="a41dad7d-4331-478d-884a-a37b1c6c6add" providerId="ADAL" clId="{753CF7F5-900E-40BD-AF05-A06F3A84FD19}" dt="2020-06-25T15:17:23.229" v="213" actId="20577"/>
          <ac:spMkLst>
            <pc:docMk/>
            <pc:sldMk cId="1523965632" sldId="263"/>
            <ac:spMk id="2" creationId="{E3B7BDEB-0DE7-4DC3-AF96-C856F7FD2233}"/>
          </ac:spMkLst>
        </pc:spChg>
        <pc:spChg chg="mod">
          <ac:chgData name="Jean-Pierre Duchesneau" userId="a41dad7d-4331-478d-884a-a37b1c6c6add" providerId="ADAL" clId="{753CF7F5-900E-40BD-AF05-A06F3A84FD19}" dt="2020-06-25T15:19:56.492" v="283" actId="27636"/>
          <ac:spMkLst>
            <pc:docMk/>
            <pc:sldMk cId="1523965632" sldId="263"/>
            <ac:spMk id="3" creationId="{481D83A8-ECEC-4032-97FA-0D480C69015A}"/>
          </ac:spMkLst>
        </pc:spChg>
      </pc:sldChg>
      <pc:sldChg chg="del">
        <pc:chgData name="Jean-Pierre Duchesneau" userId="a41dad7d-4331-478d-884a-a37b1c6c6add" providerId="ADAL" clId="{753CF7F5-900E-40BD-AF05-A06F3A84FD19}" dt="2020-06-25T13:54:45.837" v="47" actId="2696"/>
        <pc:sldMkLst>
          <pc:docMk/>
          <pc:sldMk cId="3160885640" sldId="263"/>
        </pc:sldMkLst>
      </pc:sldChg>
      <pc:sldChg chg="del">
        <pc:chgData name="Jean-Pierre Duchesneau" userId="a41dad7d-4331-478d-884a-a37b1c6c6add" providerId="ADAL" clId="{753CF7F5-900E-40BD-AF05-A06F3A84FD19}" dt="2020-06-25T13:54:45.851" v="48" actId="2696"/>
        <pc:sldMkLst>
          <pc:docMk/>
          <pc:sldMk cId="561081956" sldId="264"/>
        </pc:sldMkLst>
      </pc:sldChg>
      <pc:sldChg chg="addSp delSp modSp add del">
        <pc:chgData name="Jean-Pierre Duchesneau" userId="a41dad7d-4331-478d-884a-a37b1c6c6add" providerId="ADAL" clId="{753CF7F5-900E-40BD-AF05-A06F3A84FD19}" dt="2020-06-25T15:49:52.841" v="481" actId="1076"/>
        <pc:sldMkLst>
          <pc:docMk/>
          <pc:sldMk cId="1059096156" sldId="264"/>
        </pc:sldMkLst>
        <pc:spChg chg="mod">
          <ac:chgData name="Jean-Pierre Duchesneau" userId="a41dad7d-4331-478d-884a-a37b1c6c6add" providerId="ADAL" clId="{753CF7F5-900E-40BD-AF05-A06F3A84FD19}" dt="2020-06-25T15:35:10.741" v="399" actId="20577"/>
          <ac:spMkLst>
            <pc:docMk/>
            <pc:sldMk cId="1059096156" sldId="264"/>
            <ac:spMk id="2" creationId="{02C425B3-F29D-4B5B-AADF-CD558F156BBF}"/>
          </ac:spMkLst>
        </pc:spChg>
        <pc:spChg chg="del">
          <ac:chgData name="Jean-Pierre Duchesneau" userId="a41dad7d-4331-478d-884a-a37b1c6c6add" providerId="ADAL" clId="{753CF7F5-900E-40BD-AF05-A06F3A84FD19}" dt="2020-06-25T15:35:38.601" v="400"/>
          <ac:spMkLst>
            <pc:docMk/>
            <pc:sldMk cId="1059096156" sldId="264"/>
            <ac:spMk id="3" creationId="{1221D846-E8E7-45CA-85EA-C26BD22E816B}"/>
          </ac:spMkLst>
        </pc:spChg>
        <pc:spChg chg="add mod">
          <ac:chgData name="Jean-Pierre Duchesneau" userId="a41dad7d-4331-478d-884a-a37b1c6c6add" providerId="ADAL" clId="{753CF7F5-900E-40BD-AF05-A06F3A84FD19}" dt="2020-06-25T15:49:52.841" v="481" actId="1076"/>
          <ac:spMkLst>
            <pc:docMk/>
            <pc:sldMk cId="1059096156" sldId="264"/>
            <ac:spMk id="4" creationId="{4B5FAD0D-BC49-49B7-B400-23EDA8013320}"/>
          </ac:spMkLst>
        </pc:spChg>
        <pc:picChg chg="add mod">
          <ac:chgData name="Jean-Pierre Duchesneau" userId="a41dad7d-4331-478d-884a-a37b1c6c6add" providerId="ADAL" clId="{753CF7F5-900E-40BD-AF05-A06F3A84FD19}" dt="2020-06-25T15:48:41.921" v="475" actId="1076"/>
          <ac:picMkLst>
            <pc:docMk/>
            <pc:sldMk cId="1059096156" sldId="264"/>
            <ac:picMk id="5" creationId="{9A5826D5-A7D5-45DF-84FB-D20E69F7AFC2}"/>
          </ac:picMkLst>
        </pc:picChg>
        <pc:picChg chg="add mod">
          <ac:chgData name="Jean-Pierre Duchesneau" userId="a41dad7d-4331-478d-884a-a37b1c6c6add" providerId="ADAL" clId="{753CF7F5-900E-40BD-AF05-A06F3A84FD19}" dt="2020-06-25T15:49:49.457" v="480" actId="1076"/>
          <ac:picMkLst>
            <pc:docMk/>
            <pc:sldMk cId="1059096156" sldId="264"/>
            <ac:picMk id="6" creationId="{A779D0AC-3563-4118-9B68-46F1A0C5B788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858" v="49" actId="2696"/>
        <pc:sldMkLst>
          <pc:docMk/>
          <pc:sldMk cId="1327082002" sldId="265"/>
        </pc:sldMkLst>
      </pc:sldChg>
      <pc:sldChg chg="addSp delSp modSp add">
        <pc:chgData name="Jean-Pierre Duchesneau" userId="a41dad7d-4331-478d-884a-a37b1c6c6add" providerId="ADAL" clId="{753CF7F5-900E-40BD-AF05-A06F3A84FD19}" dt="2020-06-29T13:34:29.557" v="764" actId="20577"/>
        <pc:sldMkLst>
          <pc:docMk/>
          <pc:sldMk cId="3863370554" sldId="265"/>
        </pc:sldMkLst>
        <pc:spChg chg="mod">
          <ac:chgData name="Jean-Pierre Duchesneau" userId="a41dad7d-4331-478d-884a-a37b1c6c6add" providerId="ADAL" clId="{753CF7F5-900E-40BD-AF05-A06F3A84FD19}" dt="2020-06-25T15:56:40.197" v="551" actId="20577"/>
          <ac:spMkLst>
            <pc:docMk/>
            <pc:sldMk cId="3863370554" sldId="265"/>
            <ac:spMk id="2" creationId="{9D6A828D-7E6F-4876-ADB7-2923F010D1B0}"/>
          </ac:spMkLst>
        </pc:spChg>
        <pc:spChg chg="del">
          <ac:chgData name="Jean-Pierre Duchesneau" userId="a41dad7d-4331-478d-884a-a37b1c6c6add" providerId="ADAL" clId="{753CF7F5-900E-40BD-AF05-A06F3A84FD19}" dt="2020-06-25T15:44:35.375" v="432"/>
          <ac:spMkLst>
            <pc:docMk/>
            <pc:sldMk cId="3863370554" sldId="265"/>
            <ac:spMk id="3" creationId="{8E2045AF-14A1-44A3-9F4A-C9D3E7594BDD}"/>
          </ac:spMkLst>
        </pc:spChg>
        <pc:spChg chg="add mod">
          <ac:chgData name="Jean-Pierre Duchesneau" userId="a41dad7d-4331-478d-884a-a37b1c6c6add" providerId="ADAL" clId="{753CF7F5-900E-40BD-AF05-A06F3A84FD19}" dt="2020-06-29T13:34:29.557" v="764" actId="20577"/>
          <ac:spMkLst>
            <pc:docMk/>
            <pc:sldMk cId="3863370554" sldId="265"/>
            <ac:spMk id="6" creationId="{FD8B608B-15F8-4A13-B50E-50162F9A93BB}"/>
          </ac:spMkLst>
        </pc:spChg>
        <pc:picChg chg="add mod">
          <ac:chgData name="Jean-Pierre Duchesneau" userId="a41dad7d-4331-478d-884a-a37b1c6c6add" providerId="ADAL" clId="{753CF7F5-900E-40BD-AF05-A06F3A84FD19}" dt="2020-06-25T15:56:06.578" v="529" actId="14100"/>
          <ac:picMkLst>
            <pc:docMk/>
            <pc:sldMk cId="3863370554" sldId="265"/>
            <ac:picMk id="4" creationId="{B7F65800-4E11-4CA2-BD81-26872363CDBA}"/>
          </ac:picMkLst>
        </pc:picChg>
        <pc:picChg chg="add mod">
          <ac:chgData name="Jean-Pierre Duchesneau" userId="a41dad7d-4331-478d-884a-a37b1c6c6add" providerId="ADAL" clId="{753CF7F5-900E-40BD-AF05-A06F3A84FD19}" dt="2020-06-25T15:56:25.345" v="533" actId="14100"/>
          <ac:picMkLst>
            <pc:docMk/>
            <pc:sldMk cId="3863370554" sldId="265"/>
            <ac:picMk id="5" creationId="{77247A1D-453C-4DC9-A69B-B1ADC92744BC}"/>
          </ac:picMkLst>
        </pc:picChg>
      </pc:sldChg>
      <pc:sldChg chg="addSp delSp modSp add ord">
        <pc:chgData name="Jean-Pierre Duchesneau" userId="a41dad7d-4331-478d-884a-a37b1c6c6add" providerId="ADAL" clId="{753CF7F5-900E-40BD-AF05-A06F3A84FD19}" dt="2020-06-29T13:39:10.619" v="780" actId="14100"/>
        <pc:sldMkLst>
          <pc:docMk/>
          <pc:sldMk cId="403334654" sldId="266"/>
        </pc:sldMkLst>
        <pc:spChg chg="mod">
          <ac:chgData name="Jean-Pierre Duchesneau" userId="a41dad7d-4331-478d-884a-a37b1c6c6add" providerId="ADAL" clId="{753CF7F5-900E-40BD-AF05-A06F3A84FD19}" dt="2020-06-25T15:51:35.508" v="497" actId="20577"/>
          <ac:spMkLst>
            <pc:docMk/>
            <pc:sldMk cId="403334654" sldId="266"/>
            <ac:spMk id="2" creationId="{8B262726-C3D5-4FF4-8FFE-ED0AFA330A58}"/>
          </ac:spMkLst>
        </pc:spChg>
        <pc:spChg chg="del">
          <ac:chgData name="Jean-Pierre Duchesneau" userId="a41dad7d-4331-478d-884a-a37b1c6c6add" providerId="ADAL" clId="{753CF7F5-900E-40BD-AF05-A06F3A84FD19}" dt="2020-06-25T15:51:29.181" v="483"/>
          <ac:spMkLst>
            <pc:docMk/>
            <pc:sldMk cId="403334654" sldId="266"/>
            <ac:spMk id="3" creationId="{C5B50BCB-A355-4CDB-BB0C-82BB8E12F3F3}"/>
          </ac:spMkLst>
        </pc:spChg>
        <pc:spChg chg="add mod">
          <ac:chgData name="Jean-Pierre Duchesneau" userId="a41dad7d-4331-478d-884a-a37b1c6c6add" providerId="ADAL" clId="{753CF7F5-900E-40BD-AF05-A06F3A84FD19}" dt="2020-06-29T13:39:05.844" v="779" actId="14100"/>
          <ac:spMkLst>
            <pc:docMk/>
            <pc:sldMk cId="403334654" sldId="266"/>
            <ac:spMk id="6" creationId="{50F85633-866D-4470-A501-D48DD5E98B61}"/>
          </ac:spMkLst>
        </pc:spChg>
        <pc:picChg chg="add del mod">
          <ac:chgData name="Jean-Pierre Duchesneau" userId="a41dad7d-4331-478d-884a-a37b1c6c6add" providerId="ADAL" clId="{753CF7F5-900E-40BD-AF05-A06F3A84FD19}" dt="2020-06-25T15:53:44.635" v="516" actId="478"/>
          <ac:picMkLst>
            <pc:docMk/>
            <pc:sldMk cId="403334654" sldId="266"/>
            <ac:picMk id="4" creationId="{D5677616-1346-49C7-91B1-FD0B8D11BF7C}"/>
          </ac:picMkLst>
        </pc:picChg>
        <pc:picChg chg="add mod">
          <ac:chgData name="Jean-Pierre Duchesneau" userId="a41dad7d-4331-478d-884a-a37b1c6c6add" providerId="ADAL" clId="{753CF7F5-900E-40BD-AF05-A06F3A84FD19}" dt="2020-06-29T13:39:10.619" v="780" actId="14100"/>
          <ac:picMkLst>
            <pc:docMk/>
            <pc:sldMk cId="403334654" sldId="266"/>
            <ac:picMk id="7" creationId="{78764D8B-FEFA-4F29-A4D8-D67423D8FF07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869" v="50" actId="2696"/>
        <pc:sldMkLst>
          <pc:docMk/>
          <pc:sldMk cId="4073945109" sldId="266"/>
        </pc:sldMkLst>
      </pc:sldChg>
      <pc:sldChg chg="del">
        <pc:chgData name="Jean-Pierre Duchesneau" userId="a41dad7d-4331-478d-884a-a37b1c6c6add" providerId="ADAL" clId="{753CF7F5-900E-40BD-AF05-A06F3A84FD19}" dt="2020-06-25T13:54:45.897" v="52" actId="2696"/>
        <pc:sldMkLst>
          <pc:docMk/>
          <pc:sldMk cId="2906182018" sldId="267"/>
        </pc:sldMkLst>
      </pc:sldChg>
      <pc:sldChg chg="addSp delSp modSp add">
        <pc:chgData name="Jean-Pierre Duchesneau" userId="a41dad7d-4331-478d-884a-a37b1c6c6add" providerId="ADAL" clId="{753CF7F5-900E-40BD-AF05-A06F3A84FD19}" dt="2020-06-29T13:45:52.260" v="821" actId="1076"/>
        <pc:sldMkLst>
          <pc:docMk/>
          <pc:sldMk cId="3608100665" sldId="267"/>
        </pc:sldMkLst>
        <pc:spChg chg="del mod">
          <ac:chgData name="Jean-Pierre Duchesneau" userId="a41dad7d-4331-478d-884a-a37b1c6c6add" providerId="ADAL" clId="{753CF7F5-900E-40BD-AF05-A06F3A84FD19}" dt="2020-06-29T13:45:39.466" v="805"/>
          <ac:spMkLst>
            <pc:docMk/>
            <pc:sldMk cId="3608100665" sldId="267"/>
            <ac:spMk id="2" creationId="{07472D90-892B-4C13-97C5-E34866FBA49E}"/>
          </ac:spMkLst>
        </pc:spChg>
        <pc:spChg chg="del">
          <ac:chgData name="Jean-Pierre Duchesneau" userId="a41dad7d-4331-478d-884a-a37b1c6c6add" providerId="ADAL" clId="{753CF7F5-900E-40BD-AF05-A06F3A84FD19}" dt="2020-06-29T13:35:26.295" v="765"/>
          <ac:spMkLst>
            <pc:docMk/>
            <pc:sldMk cId="3608100665" sldId="267"/>
            <ac:spMk id="3" creationId="{0DB1AFD9-0876-44C6-90D2-514D67DB0924}"/>
          </ac:spMkLst>
        </pc:spChg>
        <pc:spChg chg="add mod">
          <ac:chgData name="Jean-Pierre Duchesneau" userId="a41dad7d-4331-478d-884a-a37b1c6c6add" providerId="ADAL" clId="{753CF7F5-900E-40BD-AF05-A06F3A84FD19}" dt="2020-06-29T13:45:52.260" v="821" actId="1076"/>
          <ac:spMkLst>
            <pc:docMk/>
            <pc:sldMk cId="3608100665" sldId="267"/>
            <ac:spMk id="4" creationId="{59CD27F5-8B5F-45C7-9FCB-55CCE3F0B0E7}"/>
          </ac:spMkLst>
        </pc:spChg>
        <pc:spChg chg="add mod">
          <ac:chgData name="Jean-Pierre Duchesneau" userId="a41dad7d-4331-478d-884a-a37b1c6c6add" providerId="ADAL" clId="{753CF7F5-900E-40BD-AF05-A06F3A84FD19}" dt="2020-06-29T13:45:47.447" v="820" actId="20577"/>
          <ac:spMkLst>
            <pc:docMk/>
            <pc:sldMk cId="3608100665" sldId="267"/>
            <ac:spMk id="6" creationId="{BD0647CC-81DE-4A45-8850-C749A2148B3B}"/>
          </ac:spMkLst>
        </pc:spChg>
        <pc:picChg chg="add mod">
          <ac:chgData name="Jean-Pierre Duchesneau" userId="a41dad7d-4331-478d-884a-a37b1c6c6add" providerId="ADAL" clId="{753CF7F5-900E-40BD-AF05-A06F3A84FD19}" dt="2020-06-29T13:37:40.172" v="773" actId="1076"/>
          <ac:picMkLst>
            <pc:docMk/>
            <pc:sldMk cId="3608100665" sldId="267"/>
            <ac:picMk id="5" creationId="{6B9F367E-6CD4-4901-85F7-FD900CD11940}"/>
          </ac:picMkLst>
        </pc:picChg>
      </pc:sldChg>
      <pc:sldChg chg="addSp modSp add">
        <pc:chgData name="Jean-Pierre Duchesneau" userId="a41dad7d-4331-478d-884a-a37b1c6c6add" providerId="ADAL" clId="{753CF7F5-900E-40BD-AF05-A06F3A84FD19}" dt="2020-06-29T13:40:34.267" v="787" actId="1076"/>
        <pc:sldMkLst>
          <pc:docMk/>
          <pc:sldMk cId="3861286" sldId="268"/>
        </pc:sldMkLst>
        <pc:spChg chg="mod">
          <ac:chgData name="Jean-Pierre Duchesneau" userId="a41dad7d-4331-478d-884a-a37b1c6c6add" providerId="ADAL" clId="{753CF7F5-900E-40BD-AF05-A06F3A84FD19}" dt="2020-06-29T13:39:47.420" v="784" actId="27636"/>
          <ac:spMkLst>
            <pc:docMk/>
            <pc:sldMk cId="3861286" sldId="268"/>
            <ac:spMk id="2" creationId="{8F79FA16-8AA9-447C-871E-39B0C8819373}"/>
          </ac:spMkLst>
        </pc:spChg>
        <pc:picChg chg="add mod">
          <ac:chgData name="Jean-Pierre Duchesneau" userId="a41dad7d-4331-478d-884a-a37b1c6c6add" providerId="ADAL" clId="{753CF7F5-900E-40BD-AF05-A06F3A84FD19}" dt="2020-06-29T13:40:34.267" v="787" actId="1076"/>
          <ac:picMkLst>
            <pc:docMk/>
            <pc:sldMk cId="3861286" sldId="268"/>
            <ac:picMk id="4" creationId="{27E312F4-7CFD-48BA-A9E4-415DD712E36F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906" v="53" actId="2696"/>
        <pc:sldMkLst>
          <pc:docMk/>
          <pc:sldMk cId="1890571589" sldId="268"/>
        </pc:sldMkLst>
      </pc:sldChg>
      <pc:sldChg chg="addSp modSp add">
        <pc:chgData name="Jean-Pierre Duchesneau" userId="a41dad7d-4331-478d-884a-a37b1c6c6add" providerId="ADAL" clId="{753CF7F5-900E-40BD-AF05-A06F3A84FD19}" dt="2020-06-30T15:05:15.315" v="1990" actId="313"/>
        <pc:sldMkLst>
          <pc:docMk/>
          <pc:sldMk cId="3484739709" sldId="269"/>
        </pc:sldMkLst>
        <pc:spChg chg="mod">
          <ac:chgData name="Jean-Pierre Duchesneau" userId="a41dad7d-4331-478d-884a-a37b1c6c6add" providerId="ADAL" clId="{753CF7F5-900E-40BD-AF05-A06F3A84FD19}" dt="2020-06-30T15:05:15.315" v="1990" actId="313"/>
          <ac:spMkLst>
            <pc:docMk/>
            <pc:sldMk cId="3484739709" sldId="269"/>
            <ac:spMk id="2" creationId="{70E0C9FC-6C0B-4469-85A3-A4B3A41A59A4}"/>
          </ac:spMkLst>
        </pc:spChg>
        <pc:spChg chg="mod">
          <ac:chgData name="Jean-Pierre Duchesneau" userId="a41dad7d-4331-478d-884a-a37b1c6c6add" providerId="ADAL" clId="{753CF7F5-900E-40BD-AF05-A06F3A84FD19}" dt="2020-06-29T13:42:42.699" v="800" actId="255"/>
          <ac:spMkLst>
            <pc:docMk/>
            <pc:sldMk cId="3484739709" sldId="269"/>
            <ac:spMk id="3" creationId="{97168932-13B7-4C32-9F4C-0D34ADB1B131}"/>
          </ac:spMkLst>
        </pc:spChg>
        <pc:picChg chg="add mod">
          <ac:chgData name="Jean-Pierre Duchesneau" userId="a41dad7d-4331-478d-884a-a37b1c6c6add" providerId="ADAL" clId="{753CF7F5-900E-40BD-AF05-A06F3A84FD19}" dt="2020-06-29T13:42:16.628" v="793" actId="1076"/>
          <ac:picMkLst>
            <pc:docMk/>
            <pc:sldMk cId="3484739709" sldId="269"/>
            <ac:picMk id="4" creationId="{963B6299-08FF-4141-BEB2-E5573D7B4B8E}"/>
          </ac:picMkLst>
        </pc:picChg>
        <pc:picChg chg="add mod">
          <ac:chgData name="Jean-Pierre Duchesneau" userId="a41dad7d-4331-478d-884a-a37b1c6c6add" providerId="ADAL" clId="{753CF7F5-900E-40BD-AF05-A06F3A84FD19}" dt="2020-06-29T13:44:22.843" v="804" actId="1076"/>
          <ac:picMkLst>
            <pc:docMk/>
            <pc:sldMk cId="3484739709" sldId="269"/>
            <ac:picMk id="5" creationId="{35097BC1-E5F5-41FE-A58E-479EAB8C8D58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916" v="54" actId="2696"/>
        <pc:sldMkLst>
          <pc:docMk/>
          <pc:sldMk cId="4008938430" sldId="269"/>
        </pc:sldMkLst>
      </pc:sldChg>
      <pc:sldChg chg="addSp delSp modSp add">
        <pc:chgData name="Jean-Pierre Duchesneau" userId="a41dad7d-4331-478d-884a-a37b1c6c6add" providerId="ADAL" clId="{753CF7F5-900E-40BD-AF05-A06F3A84FD19}" dt="2020-06-29T14:21:41.501" v="1260" actId="14100"/>
        <pc:sldMkLst>
          <pc:docMk/>
          <pc:sldMk cId="2322166035" sldId="270"/>
        </pc:sldMkLst>
        <pc:spChg chg="del">
          <ac:chgData name="Jean-Pierre Duchesneau" userId="a41dad7d-4331-478d-884a-a37b1c6c6add" providerId="ADAL" clId="{753CF7F5-900E-40BD-AF05-A06F3A84FD19}" dt="2020-06-29T13:45:57.149" v="823"/>
          <ac:spMkLst>
            <pc:docMk/>
            <pc:sldMk cId="2322166035" sldId="270"/>
            <ac:spMk id="2" creationId="{E0550A38-4649-4906-B1D9-6652F4685EF9}"/>
          </ac:spMkLst>
        </pc:spChg>
        <pc:spChg chg="mod">
          <ac:chgData name="Jean-Pierre Duchesneau" userId="a41dad7d-4331-478d-884a-a37b1c6c6add" providerId="ADAL" clId="{753CF7F5-900E-40BD-AF05-A06F3A84FD19}" dt="2020-06-29T14:21:41.501" v="1260" actId="14100"/>
          <ac:spMkLst>
            <pc:docMk/>
            <pc:sldMk cId="2322166035" sldId="270"/>
            <ac:spMk id="3" creationId="{36B69586-9652-4F67-8FAC-C81B311B26DF}"/>
          </ac:spMkLst>
        </pc:spChg>
        <pc:spChg chg="add">
          <ac:chgData name="Jean-Pierre Duchesneau" userId="a41dad7d-4331-478d-884a-a37b1c6c6add" providerId="ADAL" clId="{753CF7F5-900E-40BD-AF05-A06F3A84FD19}" dt="2020-06-29T13:45:57.149" v="823"/>
          <ac:spMkLst>
            <pc:docMk/>
            <pc:sldMk cId="2322166035" sldId="270"/>
            <ac:spMk id="4" creationId="{5910AF37-66DE-491E-9858-BE9178F0FE62}"/>
          </ac:spMkLst>
        </pc:spChg>
        <pc:spChg chg="add del mod">
          <ac:chgData name="Jean-Pierre Duchesneau" userId="a41dad7d-4331-478d-884a-a37b1c6c6add" providerId="ADAL" clId="{753CF7F5-900E-40BD-AF05-A06F3A84FD19}" dt="2020-06-29T13:47:45.300" v="844" actId="478"/>
          <ac:spMkLst>
            <pc:docMk/>
            <pc:sldMk cId="2322166035" sldId="270"/>
            <ac:spMk id="5" creationId="{45B3B8A6-5ED4-49A4-AF29-72DF43B41DBE}"/>
          </ac:spMkLst>
        </pc:spChg>
        <pc:picChg chg="add del mod">
          <ac:chgData name="Jean-Pierre Duchesneau" userId="a41dad7d-4331-478d-884a-a37b1c6c6add" providerId="ADAL" clId="{753CF7F5-900E-40BD-AF05-A06F3A84FD19}" dt="2020-06-29T14:21:32.679" v="1257" actId="478"/>
          <ac:picMkLst>
            <pc:docMk/>
            <pc:sldMk cId="2322166035" sldId="270"/>
            <ac:picMk id="6" creationId="{10297799-C356-4654-8A19-BBC7C185AA35}"/>
          </ac:picMkLst>
        </pc:picChg>
        <pc:picChg chg="add mod">
          <ac:chgData name="Jean-Pierre Duchesneau" userId="a41dad7d-4331-478d-884a-a37b1c6c6add" providerId="ADAL" clId="{753CF7F5-900E-40BD-AF05-A06F3A84FD19}" dt="2020-06-29T14:21:38.333" v="1259" actId="1076"/>
          <ac:picMkLst>
            <pc:docMk/>
            <pc:sldMk cId="2322166035" sldId="270"/>
            <ac:picMk id="7" creationId="{364C438C-BBD4-4917-9C9A-CE9D88D14885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923" v="55" actId="2696"/>
        <pc:sldMkLst>
          <pc:docMk/>
          <pc:sldMk cId="2980579989" sldId="270"/>
        </pc:sldMkLst>
      </pc:sldChg>
      <pc:sldChg chg="addSp modSp add">
        <pc:chgData name="Jean-Pierre Duchesneau" userId="a41dad7d-4331-478d-884a-a37b1c6c6add" providerId="ADAL" clId="{753CF7F5-900E-40BD-AF05-A06F3A84FD19}" dt="2020-06-29T14:12:02.853" v="1248" actId="14100"/>
        <pc:sldMkLst>
          <pc:docMk/>
          <pc:sldMk cId="2284836621" sldId="271"/>
        </pc:sldMkLst>
        <pc:spChg chg="mod">
          <ac:chgData name="Jean-Pierre Duchesneau" userId="a41dad7d-4331-478d-884a-a37b1c6c6add" providerId="ADAL" clId="{753CF7F5-900E-40BD-AF05-A06F3A84FD19}" dt="2020-06-29T13:57:53.608" v="980" actId="20577"/>
          <ac:spMkLst>
            <pc:docMk/>
            <pc:sldMk cId="2284836621" sldId="271"/>
            <ac:spMk id="2" creationId="{80D6A152-3E3B-4295-B9CE-5048CB82878B}"/>
          </ac:spMkLst>
        </pc:spChg>
        <pc:spChg chg="mod">
          <ac:chgData name="Jean-Pierre Duchesneau" userId="a41dad7d-4331-478d-884a-a37b1c6c6add" providerId="ADAL" clId="{753CF7F5-900E-40BD-AF05-A06F3A84FD19}" dt="2020-06-29T14:11:53.487" v="1246" actId="27636"/>
          <ac:spMkLst>
            <pc:docMk/>
            <pc:sldMk cId="2284836621" sldId="271"/>
            <ac:spMk id="3" creationId="{6CFCE869-8AAE-4DCC-85A5-0214D25EA3D1}"/>
          </ac:spMkLst>
        </pc:spChg>
        <pc:picChg chg="add mod">
          <ac:chgData name="Jean-Pierre Duchesneau" userId="a41dad7d-4331-478d-884a-a37b1c6c6add" providerId="ADAL" clId="{753CF7F5-900E-40BD-AF05-A06F3A84FD19}" dt="2020-06-29T14:12:02.853" v="1248" actId="14100"/>
          <ac:picMkLst>
            <pc:docMk/>
            <pc:sldMk cId="2284836621" sldId="271"/>
            <ac:picMk id="4" creationId="{0BC9D8A7-9DB1-4C64-9109-96870B71CB9D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758" v="41" actId="2696"/>
        <pc:sldMkLst>
          <pc:docMk/>
          <pc:sldMk cId="2349130728" sldId="271"/>
        </pc:sldMkLst>
      </pc:sldChg>
      <pc:sldChg chg="del">
        <pc:chgData name="Jean-Pierre Duchesneau" userId="a41dad7d-4331-478d-884a-a37b1c6c6add" providerId="ADAL" clId="{753CF7F5-900E-40BD-AF05-A06F3A84FD19}" dt="2020-06-25T13:54:45.778" v="42" actId="2696"/>
        <pc:sldMkLst>
          <pc:docMk/>
          <pc:sldMk cId="1345893158" sldId="272"/>
        </pc:sldMkLst>
      </pc:sldChg>
      <pc:sldChg chg="addSp delSp modSp add modAnim">
        <pc:chgData name="Jean-Pierre Duchesneau" userId="a41dad7d-4331-478d-884a-a37b1c6c6add" providerId="ADAL" clId="{753CF7F5-900E-40BD-AF05-A06F3A84FD19}" dt="2020-06-30T14:47:30.387" v="1938" actId="20577"/>
        <pc:sldMkLst>
          <pc:docMk/>
          <pc:sldMk cId="3550974905" sldId="272"/>
        </pc:sldMkLst>
        <pc:spChg chg="mod">
          <ac:chgData name="Jean-Pierre Duchesneau" userId="a41dad7d-4331-478d-884a-a37b1c6c6add" providerId="ADAL" clId="{753CF7F5-900E-40BD-AF05-A06F3A84FD19}" dt="2020-06-29T14:32:26.138" v="1301" actId="6549"/>
          <ac:spMkLst>
            <pc:docMk/>
            <pc:sldMk cId="3550974905" sldId="272"/>
            <ac:spMk id="2" creationId="{241370E6-2CAB-422B-8B3A-383576480B3A}"/>
          </ac:spMkLst>
        </pc:spChg>
        <pc:spChg chg="del mod">
          <ac:chgData name="Jean-Pierre Duchesneau" userId="a41dad7d-4331-478d-884a-a37b1c6c6add" providerId="ADAL" clId="{753CF7F5-900E-40BD-AF05-A06F3A84FD19}" dt="2020-06-30T14:46:38.303" v="1917" actId="478"/>
          <ac:spMkLst>
            <pc:docMk/>
            <pc:sldMk cId="3550974905" sldId="272"/>
            <ac:spMk id="3" creationId="{A236FBFB-4C55-40C5-8E98-B36FB8DF8B3C}"/>
          </ac:spMkLst>
        </pc:spChg>
        <pc:spChg chg="add del">
          <ac:chgData name="Jean-Pierre Duchesneau" userId="a41dad7d-4331-478d-884a-a37b1c6c6add" providerId="ADAL" clId="{753CF7F5-900E-40BD-AF05-A06F3A84FD19}" dt="2020-06-29T14:30:31.945" v="1272"/>
          <ac:spMkLst>
            <pc:docMk/>
            <pc:sldMk cId="3550974905" sldId="272"/>
            <ac:spMk id="4" creationId="{64C2C97E-7FE4-4B67-97C7-3D98363FCEA9}"/>
          </ac:spMkLst>
        </pc:spChg>
        <pc:spChg chg="add del mod">
          <ac:chgData name="Jean-Pierre Duchesneau" userId="a41dad7d-4331-478d-884a-a37b1c6c6add" providerId="ADAL" clId="{753CF7F5-900E-40BD-AF05-A06F3A84FD19}" dt="2020-06-30T14:46:44.882" v="1919" actId="478"/>
          <ac:spMkLst>
            <pc:docMk/>
            <pc:sldMk cId="3550974905" sldId="272"/>
            <ac:spMk id="5" creationId="{80FF685B-AA47-47B1-9162-23B1F1E76FEA}"/>
          </ac:spMkLst>
        </pc:spChg>
        <pc:spChg chg="add del mod">
          <ac:chgData name="Jean-Pierre Duchesneau" userId="a41dad7d-4331-478d-884a-a37b1c6c6add" providerId="ADAL" clId="{753CF7F5-900E-40BD-AF05-A06F3A84FD19}" dt="2020-06-29T14:31:10.631" v="1281"/>
          <ac:spMkLst>
            <pc:docMk/>
            <pc:sldMk cId="3550974905" sldId="272"/>
            <ac:spMk id="5" creationId="{F2071BEE-7E22-49CC-B447-FC8FB2A4BB1E}"/>
          </ac:spMkLst>
        </pc:spChg>
        <pc:spChg chg="add del mod">
          <ac:chgData name="Jean-Pierre Duchesneau" userId="a41dad7d-4331-478d-884a-a37b1c6c6add" providerId="ADAL" clId="{753CF7F5-900E-40BD-AF05-A06F3A84FD19}" dt="2020-06-30T14:47:06.817" v="1928" actId="47"/>
          <ac:spMkLst>
            <pc:docMk/>
            <pc:sldMk cId="3550974905" sldId="272"/>
            <ac:spMk id="6" creationId="{17AABFB7-E44F-4E40-8A5A-C715593D4F14}"/>
          </ac:spMkLst>
        </pc:spChg>
        <pc:spChg chg="add del">
          <ac:chgData name="Jean-Pierre Duchesneau" userId="a41dad7d-4331-478d-884a-a37b1c6c6add" providerId="ADAL" clId="{753CF7F5-900E-40BD-AF05-A06F3A84FD19}" dt="2020-06-29T14:31:23.366" v="1283"/>
          <ac:spMkLst>
            <pc:docMk/>
            <pc:sldMk cId="3550974905" sldId="272"/>
            <ac:spMk id="6" creationId="{7FB0184B-396C-422E-8EAE-E0E68FDD8128}"/>
          </ac:spMkLst>
        </pc:spChg>
        <pc:spChg chg="add del">
          <ac:chgData name="Jean-Pierre Duchesneau" userId="a41dad7d-4331-478d-884a-a37b1c6c6add" providerId="ADAL" clId="{753CF7F5-900E-40BD-AF05-A06F3A84FD19}" dt="2020-06-29T14:31:29.047" v="1286"/>
          <ac:spMkLst>
            <pc:docMk/>
            <pc:sldMk cId="3550974905" sldId="272"/>
            <ac:spMk id="7" creationId="{0B6956B9-21A1-46E8-BFCE-BCCCD8AE39DA}"/>
          </ac:spMkLst>
        </pc:spChg>
        <pc:spChg chg="add del">
          <ac:chgData name="Jean-Pierre Duchesneau" userId="a41dad7d-4331-478d-884a-a37b1c6c6add" providerId="ADAL" clId="{753CF7F5-900E-40BD-AF05-A06F3A84FD19}" dt="2020-06-30T14:47:06.290" v="1927"/>
          <ac:spMkLst>
            <pc:docMk/>
            <pc:sldMk cId="3550974905" sldId="272"/>
            <ac:spMk id="7" creationId="{31222106-FDF3-461B-B325-C8522D6D258D}"/>
          </ac:spMkLst>
        </pc:spChg>
        <pc:spChg chg="add del">
          <ac:chgData name="Jean-Pierre Duchesneau" userId="a41dad7d-4331-478d-884a-a37b1c6c6add" providerId="ADAL" clId="{753CF7F5-900E-40BD-AF05-A06F3A84FD19}" dt="2020-06-29T14:31:41.191" v="1288"/>
          <ac:spMkLst>
            <pc:docMk/>
            <pc:sldMk cId="3550974905" sldId="272"/>
            <ac:spMk id="8" creationId="{EDF0CA2D-BC07-49C5-852E-45F7FD22FE0F}"/>
          </ac:spMkLst>
        </pc:spChg>
        <pc:spChg chg="add del">
          <ac:chgData name="Jean-Pierre Duchesneau" userId="a41dad7d-4331-478d-884a-a37b1c6c6add" providerId="ADAL" clId="{753CF7F5-900E-40BD-AF05-A06F3A84FD19}" dt="2020-06-29T14:32:36.743" v="1303"/>
          <ac:spMkLst>
            <pc:docMk/>
            <pc:sldMk cId="3550974905" sldId="272"/>
            <ac:spMk id="9" creationId="{12582C4E-0534-44B6-8715-777119605A17}"/>
          </ac:spMkLst>
        </pc:spChg>
        <pc:spChg chg="add mod">
          <ac:chgData name="Jean-Pierre Duchesneau" userId="a41dad7d-4331-478d-884a-a37b1c6c6add" providerId="ADAL" clId="{753CF7F5-900E-40BD-AF05-A06F3A84FD19}" dt="2020-06-30T14:47:30.387" v="1938" actId="20577"/>
          <ac:spMkLst>
            <pc:docMk/>
            <pc:sldMk cId="3550974905" sldId="272"/>
            <ac:spMk id="10" creationId="{18A5A698-E96B-429B-9498-344D38C01E4B}"/>
          </ac:spMkLst>
        </pc:spChg>
        <pc:picChg chg="add del">
          <ac:chgData name="Jean-Pierre Duchesneau" userId="a41dad7d-4331-478d-884a-a37b1c6c6add" providerId="ADAL" clId="{753CF7F5-900E-40BD-AF05-A06F3A84FD19}" dt="2020-06-29T14:30:31.945" v="1272"/>
          <ac:picMkLst>
            <pc:docMk/>
            <pc:sldMk cId="3550974905" sldId="272"/>
            <ac:picMk id="3074" creationId="{13F6BDDA-7BAD-4BCC-9671-E9D4056D9144}"/>
          </ac:picMkLst>
        </pc:picChg>
        <pc:picChg chg="add del">
          <ac:chgData name="Jean-Pierre Duchesneau" userId="a41dad7d-4331-478d-884a-a37b1c6c6add" providerId="ADAL" clId="{753CF7F5-900E-40BD-AF05-A06F3A84FD19}" dt="2020-06-29T14:32:36.743" v="1303"/>
          <ac:picMkLst>
            <pc:docMk/>
            <pc:sldMk cId="3550974905" sldId="272"/>
            <ac:picMk id="3080" creationId="{46643793-BF53-447E-83D0-A134E713FD9E}"/>
          </ac:picMkLst>
        </pc:picChg>
      </pc:sldChg>
      <pc:sldChg chg="addSp delSp modSp add modAnim modNotesTx">
        <pc:chgData name="Jean-Pierre Duchesneau" userId="a41dad7d-4331-478d-884a-a37b1c6c6add" providerId="ADAL" clId="{753CF7F5-900E-40BD-AF05-A06F3A84FD19}" dt="2020-06-30T14:49:44.371" v="1951"/>
        <pc:sldMkLst>
          <pc:docMk/>
          <pc:sldMk cId="322825761" sldId="273"/>
        </pc:sldMkLst>
        <pc:spChg chg="mod">
          <ac:chgData name="Jean-Pierre Duchesneau" userId="a41dad7d-4331-478d-884a-a37b1c6c6add" providerId="ADAL" clId="{753CF7F5-900E-40BD-AF05-A06F3A84FD19}" dt="2020-06-29T14:35:41.484" v="1316" actId="27636"/>
          <ac:spMkLst>
            <pc:docMk/>
            <pc:sldMk cId="322825761" sldId="273"/>
            <ac:spMk id="2" creationId="{83A31CDE-496E-452B-B77C-A6DB9E982D2C}"/>
          </ac:spMkLst>
        </pc:spChg>
        <pc:spChg chg="mod">
          <ac:chgData name="Jean-Pierre Duchesneau" userId="a41dad7d-4331-478d-884a-a37b1c6c6add" providerId="ADAL" clId="{753CF7F5-900E-40BD-AF05-A06F3A84FD19}" dt="2020-06-29T14:41:44.616" v="1375" actId="27636"/>
          <ac:spMkLst>
            <pc:docMk/>
            <pc:sldMk cId="322825761" sldId="273"/>
            <ac:spMk id="3" creationId="{CD562E70-D7AF-47CA-AFB2-C926E96A08C4}"/>
          </ac:spMkLst>
        </pc:spChg>
        <pc:spChg chg="add del mod">
          <ac:chgData name="Jean-Pierre Duchesneau" userId="a41dad7d-4331-478d-884a-a37b1c6c6add" providerId="ADAL" clId="{753CF7F5-900E-40BD-AF05-A06F3A84FD19}" dt="2020-06-29T14:42:45.690" v="1380"/>
          <ac:spMkLst>
            <pc:docMk/>
            <pc:sldMk cId="322825761" sldId="273"/>
            <ac:spMk id="6" creationId="{8250DE21-CDBF-4D11-8FF7-108A4F3BA7E8}"/>
          </ac:spMkLst>
        </pc:spChg>
        <pc:picChg chg="add del mod modCrop">
          <ac:chgData name="Jean-Pierre Duchesneau" userId="a41dad7d-4331-478d-884a-a37b1c6c6add" providerId="ADAL" clId="{753CF7F5-900E-40BD-AF05-A06F3A84FD19}" dt="2020-06-30T14:49:26.993" v="1948"/>
          <ac:picMkLst>
            <pc:docMk/>
            <pc:sldMk cId="322825761" sldId="273"/>
            <ac:picMk id="4" creationId="{C15787BC-A942-483F-87F0-EABAD4BB8628}"/>
          </ac:picMkLst>
        </pc:picChg>
        <pc:picChg chg="add del mod">
          <ac:chgData name="Jean-Pierre Duchesneau" userId="a41dad7d-4331-478d-884a-a37b1c6c6add" providerId="ADAL" clId="{753CF7F5-900E-40BD-AF05-A06F3A84FD19}" dt="2020-06-29T14:42:45.690" v="1380"/>
          <ac:picMkLst>
            <pc:docMk/>
            <pc:sldMk cId="322825761" sldId="273"/>
            <ac:picMk id="4" creationId="{CD0F69FF-097F-406F-96A9-EA7AC9577355}"/>
          </ac:picMkLst>
        </pc:picChg>
        <pc:picChg chg="add del mod">
          <ac:chgData name="Jean-Pierre Duchesneau" userId="a41dad7d-4331-478d-884a-a37b1c6c6add" providerId="ADAL" clId="{753CF7F5-900E-40BD-AF05-A06F3A84FD19}" dt="2020-06-29T14:42:39.158" v="1378" actId="478"/>
          <ac:picMkLst>
            <pc:docMk/>
            <pc:sldMk cId="322825761" sldId="273"/>
            <ac:picMk id="5" creationId="{2D8C5FDB-B535-4529-9862-4DF0F087DB14}"/>
          </ac:picMkLst>
        </pc:picChg>
        <pc:picChg chg="add mod">
          <ac:chgData name="Jean-Pierre Duchesneau" userId="a41dad7d-4331-478d-884a-a37b1c6c6add" providerId="ADAL" clId="{753CF7F5-900E-40BD-AF05-A06F3A84FD19}" dt="2020-06-30T14:49:31.304" v="1950" actId="1076"/>
          <ac:picMkLst>
            <pc:docMk/>
            <pc:sldMk cId="322825761" sldId="273"/>
            <ac:picMk id="5" creationId="{EB3BF732-7992-4EC6-B35D-E5373BBAC7F6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733" v="39" actId="2696"/>
        <pc:sldMkLst>
          <pc:docMk/>
          <pc:sldMk cId="3134851469" sldId="273"/>
        </pc:sldMkLst>
      </pc:sldChg>
      <pc:sldChg chg="del">
        <pc:chgData name="Jean-Pierre Duchesneau" userId="a41dad7d-4331-478d-884a-a37b1c6c6add" providerId="ADAL" clId="{753CF7F5-900E-40BD-AF05-A06F3A84FD19}" dt="2020-06-25T13:54:45.793" v="43" actId="2696"/>
        <pc:sldMkLst>
          <pc:docMk/>
          <pc:sldMk cId="1589441733" sldId="274"/>
        </pc:sldMkLst>
      </pc:sldChg>
      <pc:sldChg chg="addSp modSp add modAnim">
        <pc:chgData name="Jean-Pierre Duchesneau" userId="a41dad7d-4331-478d-884a-a37b1c6c6add" providerId="ADAL" clId="{753CF7F5-900E-40BD-AF05-A06F3A84FD19}" dt="2020-06-30T14:51:09.443" v="1954"/>
        <pc:sldMkLst>
          <pc:docMk/>
          <pc:sldMk cId="3518449499" sldId="274"/>
        </pc:sldMkLst>
        <pc:spChg chg="mod">
          <ac:chgData name="Jean-Pierre Duchesneau" userId="a41dad7d-4331-478d-884a-a37b1c6c6add" providerId="ADAL" clId="{753CF7F5-900E-40BD-AF05-A06F3A84FD19}" dt="2020-06-29T14:43:09.702" v="1404" actId="20577"/>
          <ac:spMkLst>
            <pc:docMk/>
            <pc:sldMk cId="3518449499" sldId="274"/>
            <ac:spMk id="2" creationId="{F0DD1E3E-4385-4AA2-A44E-295DA8FDFDA9}"/>
          </ac:spMkLst>
        </pc:spChg>
        <pc:spChg chg="add mod">
          <ac:chgData name="Jean-Pierre Duchesneau" userId="a41dad7d-4331-478d-884a-a37b1c6c6add" providerId="ADAL" clId="{753CF7F5-900E-40BD-AF05-A06F3A84FD19}" dt="2020-06-29T14:42:59.159" v="1384" actId="14100"/>
          <ac:spMkLst>
            <pc:docMk/>
            <pc:sldMk cId="3518449499" sldId="274"/>
            <ac:spMk id="5" creationId="{2923100F-0BC0-4DB3-A316-FFDEDB0D48FC}"/>
          </ac:spMkLst>
        </pc:spChg>
        <pc:picChg chg="add mod">
          <ac:chgData name="Jean-Pierre Duchesneau" userId="a41dad7d-4331-478d-884a-a37b1c6c6add" providerId="ADAL" clId="{753CF7F5-900E-40BD-AF05-A06F3A84FD19}" dt="2020-06-29T14:43:02.045" v="1385" actId="1076"/>
          <ac:picMkLst>
            <pc:docMk/>
            <pc:sldMk cId="3518449499" sldId="274"/>
            <ac:picMk id="4" creationId="{3FACC092-589D-49A7-9B84-2F307DF09F9F}"/>
          </ac:picMkLst>
        </pc:picChg>
        <pc:picChg chg="add mod">
          <ac:chgData name="Jean-Pierre Duchesneau" userId="a41dad7d-4331-478d-884a-a37b1c6c6add" providerId="ADAL" clId="{753CF7F5-900E-40BD-AF05-A06F3A84FD19}" dt="2020-06-29T14:43:25.030" v="1406" actId="1076"/>
          <ac:picMkLst>
            <pc:docMk/>
            <pc:sldMk cId="3518449499" sldId="274"/>
            <ac:picMk id="6" creationId="{95602540-7AF1-4A2C-9804-EC820C69C52A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802" v="44" actId="2696"/>
        <pc:sldMkLst>
          <pc:docMk/>
          <pc:sldMk cId="344402046" sldId="275"/>
        </pc:sldMkLst>
      </pc:sldChg>
      <pc:sldChg chg="addSp delSp modSp add modAnim">
        <pc:chgData name="Jean-Pierre Duchesneau" userId="a41dad7d-4331-478d-884a-a37b1c6c6add" providerId="ADAL" clId="{753CF7F5-900E-40BD-AF05-A06F3A84FD19}" dt="2020-06-30T14:54:02.451" v="1964"/>
        <pc:sldMkLst>
          <pc:docMk/>
          <pc:sldMk cId="1805690547" sldId="275"/>
        </pc:sldMkLst>
        <pc:spChg chg="mod">
          <ac:chgData name="Jean-Pierre Duchesneau" userId="a41dad7d-4331-478d-884a-a37b1c6c6add" providerId="ADAL" clId="{753CF7F5-900E-40BD-AF05-A06F3A84FD19}" dt="2020-06-29T14:45:21.737" v="1418" actId="27636"/>
          <ac:spMkLst>
            <pc:docMk/>
            <pc:sldMk cId="1805690547" sldId="275"/>
            <ac:spMk id="2" creationId="{2F7663EC-AF48-4E51-938B-04DFFA660CF1}"/>
          </ac:spMkLst>
        </pc:spChg>
        <pc:spChg chg="mod">
          <ac:chgData name="Jean-Pierre Duchesneau" userId="a41dad7d-4331-478d-884a-a37b1c6c6add" providerId="ADAL" clId="{753CF7F5-900E-40BD-AF05-A06F3A84FD19}" dt="2020-06-30T14:52:06.049" v="1957" actId="1076"/>
          <ac:spMkLst>
            <pc:docMk/>
            <pc:sldMk cId="1805690547" sldId="275"/>
            <ac:spMk id="3" creationId="{937FC552-9F2F-4250-82A9-04A40AA4DF6F}"/>
          </ac:spMkLst>
        </pc:spChg>
        <pc:spChg chg="add del">
          <ac:chgData name="Jean-Pierre Duchesneau" userId="a41dad7d-4331-478d-884a-a37b1c6c6add" providerId="ADAL" clId="{753CF7F5-900E-40BD-AF05-A06F3A84FD19}" dt="2020-06-29T14:45:18.974" v="1412"/>
          <ac:spMkLst>
            <pc:docMk/>
            <pc:sldMk cId="1805690547" sldId="275"/>
            <ac:spMk id="4" creationId="{0B3955FD-5370-4AC9-B0D5-3AA17CF275C9}"/>
          </ac:spMkLst>
        </pc:spChg>
        <pc:picChg chg="add mod">
          <ac:chgData name="Jean-Pierre Duchesneau" userId="a41dad7d-4331-478d-884a-a37b1c6c6add" providerId="ADAL" clId="{753CF7F5-900E-40BD-AF05-A06F3A84FD19}" dt="2020-06-29T14:56:11.289" v="1434" actId="14100"/>
          <ac:picMkLst>
            <pc:docMk/>
            <pc:sldMk cId="1805690547" sldId="275"/>
            <ac:picMk id="5" creationId="{CE21803A-B450-4369-947E-C261390B453E}"/>
          </ac:picMkLst>
        </pc:picChg>
      </pc:sldChg>
      <pc:sldChg chg="modSp add modAnim">
        <pc:chgData name="Jean-Pierre Duchesneau" userId="a41dad7d-4331-478d-884a-a37b1c6c6add" providerId="ADAL" clId="{753CF7F5-900E-40BD-AF05-A06F3A84FD19}" dt="2020-06-30T14:54:33.402" v="1965"/>
        <pc:sldMkLst>
          <pc:docMk/>
          <pc:sldMk cId="3826158748" sldId="276"/>
        </pc:sldMkLst>
        <pc:spChg chg="mod">
          <ac:chgData name="Jean-Pierre Duchesneau" userId="a41dad7d-4331-478d-884a-a37b1c6c6add" providerId="ADAL" clId="{753CF7F5-900E-40BD-AF05-A06F3A84FD19}" dt="2020-06-29T14:57:27.607" v="1439" actId="27636"/>
          <ac:spMkLst>
            <pc:docMk/>
            <pc:sldMk cId="3826158748" sldId="276"/>
            <ac:spMk id="2" creationId="{76FF16D9-4E99-4893-8734-B1D1115DB026}"/>
          </ac:spMkLst>
        </pc:spChg>
        <pc:spChg chg="mod">
          <ac:chgData name="Jean-Pierre Duchesneau" userId="a41dad7d-4331-478d-884a-a37b1c6c6add" providerId="ADAL" clId="{753CF7F5-900E-40BD-AF05-A06F3A84FD19}" dt="2020-06-29T15:03:18.617" v="1787" actId="14100"/>
          <ac:spMkLst>
            <pc:docMk/>
            <pc:sldMk cId="3826158748" sldId="276"/>
            <ac:spMk id="3" creationId="{965CF94C-21B9-4867-8448-C0FAF97FD3B6}"/>
          </ac:spMkLst>
        </pc:spChg>
      </pc:sldChg>
      <pc:sldChg chg="del">
        <pc:chgData name="Jean-Pierre Duchesneau" userId="a41dad7d-4331-478d-884a-a37b1c6c6add" providerId="ADAL" clId="{753CF7F5-900E-40BD-AF05-A06F3A84FD19}" dt="2020-06-25T13:54:45.886" v="51" actId="2696"/>
        <pc:sldMkLst>
          <pc:docMk/>
          <pc:sldMk cId="4258044425" sldId="276"/>
        </pc:sldMkLst>
      </pc:sldChg>
      <pc:sldChg chg="addSp modSp add">
        <pc:chgData name="Jean-Pierre Duchesneau" userId="a41dad7d-4331-478d-884a-a37b1c6c6add" providerId="ADAL" clId="{753CF7F5-900E-40BD-AF05-A06F3A84FD19}" dt="2020-06-29T15:15:56.161" v="1854" actId="1076"/>
        <pc:sldMkLst>
          <pc:docMk/>
          <pc:sldMk cId="536315329" sldId="277"/>
        </pc:sldMkLst>
        <pc:spChg chg="mod">
          <ac:chgData name="Jean-Pierre Duchesneau" userId="a41dad7d-4331-478d-884a-a37b1c6c6add" providerId="ADAL" clId="{753CF7F5-900E-40BD-AF05-A06F3A84FD19}" dt="2020-06-29T15:14:06.166" v="1842" actId="313"/>
          <ac:spMkLst>
            <pc:docMk/>
            <pc:sldMk cId="536315329" sldId="277"/>
            <ac:spMk id="2" creationId="{0183F249-31E3-4DFF-9493-C1B5E77651E0}"/>
          </ac:spMkLst>
        </pc:spChg>
        <pc:picChg chg="add mod">
          <ac:chgData name="Jean-Pierre Duchesneau" userId="a41dad7d-4331-478d-884a-a37b1c6c6add" providerId="ADAL" clId="{753CF7F5-900E-40BD-AF05-A06F3A84FD19}" dt="2020-06-29T15:15:53.441" v="1853" actId="14100"/>
          <ac:picMkLst>
            <pc:docMk/>
            <pc:sldMk cId="536315329" sldId="277"/>
            <ac:picMk id="4" creationId="{E24EC0DB-C632-41D9-BA3C-B8F276479261}"/>
          </ac:picMkLst>
        </pc:picChg>
        <pc:picChg chg="add mod">
          <ac:chgData name="Jean-Pierre Duchesneau" userId="a41dad7d-4331-478d-884a-a37b1c6c6add" providerId="ADAL" clId="{753CF7F5-900E-40BD-AF05-A06F3A84FD19}" dt="2020-06-29T15:15:56.161" v="1854" actId="1076"/>
          <ac:picMkLst>
            <pc:docMk/>
            <pc:sldMk cId="536315329" sldId="277"/>
            <ac:picMk id="5" creationId="{C994127A-3FED-4750-A984-A745DD6E9C36}"/>
          </ac:picMkLst>
        </pc:picChg>
      </pc:sldChg>
      <pc:sldChg chg="addSp modSp add ord">
        <pc:chgData name="Jean-Pierre Duchesneau" userId="a41dad7d-4331-478d-884a-a37b1c6c6add" providerId="ADAL" clId="{753CF7F5-900E-40BD-AF05-A06F3A84FD19}" dt="2020-06-30T14:58:20.168" v="1972"/>
        <pc:sldMkLst>
          <pc:docMk/>
          <pc:sldMk cId="3377199392" sldId="278"/>
        </pc:sldMkLst>
        <pc:spChg chg="mod">
          <ac:chgData name="Jean-Pierre Duchesneau" userId="a41dad7d-4331-478d-884a-a37b1c6c6add" providerId="ADAL" clId="{753CF7F5-900E-40BD-AF05-A06F3A84FD19}" dt="2020-06-29T15:16:22.324" v="1873" actId="20577"/>
          <ac:spMkLst>
            <pc:docMk/>
            <pc:sldMk cId="3377199392" sldId="278"/>
            <ac:spMk id="2" creationId="{177E4F07-7D57-475F-8605-A8B3AFC36C7A}"/>
          </ac:spMkLst>
        </pc:spChg>
        <pc:picChg chg="add mod">
          <ac:chgData name="Jean-Pierre Duchesneau" userId="a41dad7d-4331-478d-884a-a37b1c6c6add" providerId="ADAL" clId="{753CF7F5-900E-40BD-AF05-A06F3A84FD19}" dt="2020-06-29T15:16:52.393" v="1875" actId="1076"/>
          <ac:picMkLst>
            <pc:docMk/>
            <pc:sldMk cId="3377199392" sldId="278"/>
            <ac:picMk id="4" creationId="{376FF7C8-77CE-4A97-993F-D021DE63E298}"/>
          </ac:picMkLst>
        </pc:picChg>
        <pc:picChg chg="add mod">
          <ac:chgData name="Jean-Pierre Duchesneau" userId="a41dad7d-4331-478d-884a-a37b1c6c6add" providerId="ADAL" clId="{753CF7F5-900E-40BD-AF05-A06F3A84FD19}" dt="2020-06-29T15:17:43.897" v="1877" actId="1076"/>
          <ac:picMkLst>
            <pc:docMk/>
            <pc:sldMk cId="3377199392" sldId="278"/>
            <ac:picMk id="5" creationId="{776E3302-B47F-44CA-8397-5BCC6140D033}"/>
          </ac:picMkLst>
        </pc:picChg>
      </pc:sldChg>
      <pc:sldChg chg="addSp delSp modSp add">
        <pc:chgData name="Jean-Pierre Duchesneau" userId="a41dad7d-4331-478d-884a-a37b1c6c6add" providerId="ADAL" clId="{753CF7F5-900E-40BD-AF05-A06F3A84FD19}" dt="2020-06-29T15:20:50.131" v="1891" actId="478"/>
        <pc:sldMkLst>
          <pc:docMk/>
          <pc:sldMk cId="2788202163" sldId="279"/>
        </pc:sldMkLst>
        <pc:spChg chg="mod">
          <ac:chgData name="Jean-Pierre Duchesneau" userId="a41dad7d-4331-478d-884a-a37b1c6c6add" providerId="ADAL" clId="{753CF7F5-900E-40BD-AF05-A06F3A84FD19}" dt="2020-06-29T15:18:32.978" v="1887" actId="20577"/>
          <ac:spMkLst>
            <pc:docMk/>
            <pc:sldMk cId="2788202163" sldId="279"/>
            <ac:spMk id="2" creationId="{A6CEB8BE-B4BB-4212-B065-ED6609377D8E}"/>
          </ac:spMkLst>
        </pc:spChg>
        <pc:picChg chg="add del mod">
          <ac:chgData name="Jean-Pierre Duchesneau" userId="a41dad7d-4331-478d-884a-a37b1c6c6add" providerId="ADAL" clId="{753CF7F5-900E-40BD-AF05-A06F3A84FD19}" dt="2020-06-29T15:20:50.131" v="1891" actId="478"/>
          <ac:picMkLst>
            <pc:docMk/>
            <pc:sldMk cId="2788202163" sldId="279"/>
            <ac:picMk id="4" creationId="{C0D958A7-42B0-46D5-9E50-4C2B403DA9FF}"/>
          </ac:picMkLst>
        </pc:picChg>
        <pc:picChg chg="add">
          <ac:chgData name="Jean-Pierre Duchesneau" userId="a41dad7d-4331-478d-884a-a37b1c6c6add" providerId="ADAL" clId="{753CF7F5-900E-40BD-AF05-A06F3A84FD19}" dt="2020-06-29T15:20:48.272" v="1890"/>
          <ac:picMkLst>
            <pc:docMk/>
            <pc:sldMk cId="2788202163" sldId="279"/>
            <ac:picMk id="5" creationId="{155F138B-40B8-4C71-B49C-F769610E7634}"/>
          </ac:picMkLst>
        </pc:picChg>
      </pc:sldChg>
      <pc:sldChg chg="modSp">
        <pc:chgData name="Jean-Pierre Duchesneau" userId="a41dad7d-4331-478d-884a-a37b1c6c6add" providerId="ADAL" clId="{753CF7F5-900E-40BD-AF05-A06F3A84FD19}" dt="2020-06-29T15:26:09.449" v="1914" actId="1076"/>
        <pc:sldMkLst>
          <pc:docMk/>
          <pc:sldMk cId="4258044425" sldId="291"/>
        </pc:sldMkLst>
        <pc:picChg chg="mod">
          <ac:chgData name="Jean-Pierre Duchesneau" userId="a41dad7d-4331-478d-884a-a37b1c6c6add" providerId="ADAL" clId="{753CF7F5-900E-40BD-AF05-A06F3A84FD19}" dt="2020-06-29T15:26:09.449" v="1914" actId="1076"/>
          <ac:picMkLst>
            <pc:docMk/>
            <pc:sldMk cId="4258044425" sldId="291"/>
            <ac:picMk id="6" creationId="{1F3B8B55-7D26-4030-BE90-B7D45BCC9921}"/>
          </ac:picMkLst>
        </pc:picChg>
      </pc:sldChg>
      <pc:sldChg chg="modAnim">
        <pc:chgData name="Jean-Pierre Duchesneau" userId="a41dad7d-4331-478d-884a-a37b1c6c6add" providerId="ADAL" clId="{753CF7F5-900E-40BD-AF05-A06F3A84FD19}" dt="2020-06-30T15:01:28.466" v="1973"/>
        <pc:sldMkLst>
          <pc:docMk/>
          <pc:sldMk cId="2906182018" sldId="292"/>
        </pc:sldMkLst>
      </pc:sldChg>
      <pc:sldChg chg="modAnim">
        <pc:chgData name="Jean-Pierre Duchesneau" userId="a41dad7d-4331-478d-884a-a37b1c6c6add" providerId="ADAL" clId="{753CF7F5-900E-40BD-AF05-A06F3A84FD19}" dt="2020-06-30T15:02:01.521" v="1977"/>
        <pc:sldMkLst>
          <pc:docMk/>
          <pc:sldMk cId="1890571589" sldId="293"/>
        </pc:sldMkLst>
      </pc:sldChg>
    </pc:docChg>
  </pc:docChgLst>
  <pc:docChgLst>
    <pc:chgData name="Jean-Pierre Duchesneau" userId="a41dad7d-4331-478d-884a-a37b1c6c6add" providerId="ADAL" clId="{6C634B0F-1D27-41A7-899B-6E18015EE3D5}"/>
    <pc:docChg chg="undo custSel addSld delSld modSld modSection">
      <pc:chgData name="Jean-Pierre Duchesneau" userId="a41dad7d-4331-478d-884a-a37b1c6c6add" providerId="ADAL" clId="{6C634B0F-1D27-41A7-899B-6E18015EE3D5}" dt="2021-05-24T17:07:54.791" v="40" actId="20577"/>
      <pc:docMkLst>
        <pc:docMk/>
      </pc:docMkLst>
      <pc:sldChg chg="modSp mod">
        <pc:chgData name="Jean-Pierre Duchesneau" userId="a41dad7d-4331-478d-884a-a37b1c6c6add" providerId="ADAL" clId="{6C634B0F-1D27-41A7-899B-6E18015EE3D5}" dt="2021-05-24T16:55:30.986" v="18" actId="20577"/>
        <pc:sldMkLst>
          <pc:docMk/>
          <pc:sldMk cId="2471807738" sldId="256"/>
        </pc:sldMkLst>
        <pc:spChg chg="mod">
          <ac:chgData name="Jean-Pierre Duchesneau" userId="a41dad7d-4331-478d-884a-a37b1c6c6add" providerId="ADAL" clId="{6C634B0F-1D27-41A7-899B-6E18015EE3D5}" dt="2021-05-24T16:55:21.946" v="12" actId="20577"/>
          <ac:spMkLst>
            <pc:docMk/>
            <pc:sldMk cId="2471807738" sldId="256"/>
            <ac:spMk id="3" creationId="{00000000-0000-0000-0000-000000000000}"/>
          </ac:spMkLst>
        </pc:spChg>
        <pc:spChg chg="mod">
          <ac:chgData name="Jean-Pierre Duchesneau" userId="a41dad7d-4331-478d-884a-a37b1c6c6add" providerId="ADAL" clId="{6C634B0F-1D27-41A7-899B-6E18015EE3D5}" dt="2021-05-24T16:55:30.986" v="18" actId="20577"/>
          <ac:spMkLst>
            <pc:docMk/>
            <pc:sldMk cId="2471807738" sldId="256"/>
            <ac:spMk id="5" creationId="{B7CC0014-23B9-4349-AECA-C074DE98FC32}"/>
          </ac:spMkLst>
        </pc:spChg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288105079" sldId="257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761325053" sldId="258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241872790" sldId="261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578498017" sldId="262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523965632" sldId="263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059096156" sldId="264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863370554" sldId="265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403334654" sldId="266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608100665" sldId="267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861286" sldId="268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484739709" sldId="269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322166035" sldId="270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284836621" sldId="271"/>
        </pc:sldMkLst>
      </pc:sldChg>
      <pc:sldChg chg="modSp">
        <pc:chgData name="Jean-Pierre Duchesneau" userId="a41dad7d-4331-478d-884a-a37b1c6c6add" providerId="ADAL" clId="{6C634B0F-1D27-41A7-899B-6E18015EE3D5}" dt="2021-05-24T17:00:00.790" v="23" actId="20577"/>
        <pc:sldMkLst>
          <pc:docMk/>
          <pc:sldMk cId="3550974905" sldId="272"/>
        </pc:sldMkLst>
        <pc:spChg chg="mod">
          <ac:chgData name="Jean-Pierre Duchesneau" userId="a41dad7d-4331-478d-884a-a37b1c6c6add" providerId="ADAL" clId="{6C634B0F-1D27-41A7-899B-6E18015EE3D5}" dt="2021-05-24T17:00:00.790" v="23" actId="20577"/>
          <ac:spMkLst>
            <pc:docMk/>
            <pc:sldMk cId="3550974905" sldId="272"/>
            <ac:spMk id="10" creationId="{18A5A698-E96B-429B-9498-344D38C01E4B}"/>
          </ac:spMkLst>
        </pc:spChg>
      </pc:sldChg>
      <pc:sldChg chg="modSp mod">
        <pc:chgData name="Jean-Pierre Duchesneau" userId="a41dad7d-4331-478d-884a-a37b1c6c6add" providerId="ADAL" clId="{6C634B0F-1D27-41A7-899B-6E18015EE3D5}" dt="2021-05-24T17:01:01.772" v="33" actId="1076"/>
        <pc:sldMkLst>
          <pc:docMk/>
          <pc:sldMk cId="322825761" sldId="273"/>
        </pc:sldMkLst>
        <pc:spChg chg="mod">
          <ac:chgData name="Jean-Pierre Duchesneau" userId="a41dad7d-4331-478d-884a-a37b1c6c6add" providerId="ADAL" clId="{6C634B0F-1D27-41A7-899B-6E18015EE3D5}" dt="2021-05-24T17:00:57.339" v="32" actId="20577"/>
          <ac:spMkLst>
            <pc:docMk/>
            <pc:sldMk cId="322825761" sldId="273"/>
            <ac:spMk id="3" creationId="{CD562E70-D7AF-47CA-AFB2-C926E96A08C4}"/>
          </ac:spMkLst>
        </pc:spChg>
        <pc:picChg chg="mod">
          <ac:chgData name="Jean-Pierre Duchesneau" userId="a41dad7d-4331-478d-884a-a37b1c6c6add" providerId="ADAL" clId="{6C634B0F-1D27-41A7-899B-6E18015EE3D5}" dt="2021-05-24T17:01:01.772" v="33" actId="1076"/>
          <ac:picMkLst>
            <pc:docMk/>
            <pc:sldMk cId="322825761" sldId="273"/>
            <ac:picMk id="5" creationId="{EB3BF732-7992-4EC6-B35D-E5373BBAC7F6}"/>
          </ac:picMkLst>
        </pc:picChg>
      </pc:sldChg>
      <pc:sldChg chg="addSp delSp mod addAnim delAnim">
        <pc:chgData name="Jean-Pierre Duchesneau" userId="a41dad7d-4331-478d-884a-a37b1c6c6add" providerId="ADAL" clId="{6C634B0F-1D27-41A7-899B-6E18015EE3D5}" dt="2021-05-24T17:03:14.054" v="35" actId="478"/>
        <pc:sldMkLst>
          <pc:docMk/>
          <pc:sldMk cId="3518449499" sldId="274"/>
        </pc:sldMkLst>
        <pc:spChg chg="add del">
          <ac:chgData name="Jean-Pierre Duchesneau" userId="a41dad7d-4331-478d-884a-a37b1c6c6add" providerId="ADAL" clId="{6C634B0F-1D27-41A7-899B-6E18015EE3D5}" dt="2021-05-24T17:03:14.054" v="35" actId="478"/>
          <ac:spMkLst>
            <pc:docMk/>
            <pc:sldMk cId="3518449499" sldId="274"/>
            <ac:spMk id="5" creationId="{2923100F-0BC0-4DB3-A316-FFDEDB0D48FC}"/>
          </ac:spMkLst>
        </pc:spChg>
      </pc:sldChg>
      <pc:sldChg chg="modSp new mod">
        <pc:chgData name="Jean-Pierre Duchesneau" userId="a41dad7d-4331-478d-884a-a37b1c6c6add" providerId="ADAL" clId="{6C634B0F-1D27-41A7-899B-6E18015EE3D5}" dt="2021-05-24T17:07:54.791" v="40" actId="20577"/>
        <pc:sldMkLst>
          <pc:docMk/>
          <pc:sldMk cId="2171515551" sldId="280"/>
        </pc:sldMkLst>
        <pc:spChg chg="mod">
          <ac:chgData name="Jean-Pierre Duchesneau" userId="a41dad7d-4331-478d-884a-a37b1c6c6add" providerId="ADAL" clId="{6C634B0F-1D27-41A7-899B-6E18015EE3D5}" dt="2021-05-24T17:07:54.791" v="40" actId="20577"/>
          <ac:spMkLst>
            <pc:docMk/>
            <pc:sldMk cId="2171515551" sldId="280"/>
            <ac:spMk id="2" creationId="{D96D8EB2-7369-4772-8496-F25455028261}"/>
          </ac:spMkLst>
        </pc:spChg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134851469" sldId="280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349130728" sldId="281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345893158" sldId="282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589441733" sldId="283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44402046" sldId="284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832653997" sldId="285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090051011" sldId="286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160885640" sldId="287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561081956" sldId="288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327082002" sldId="289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4073945109" sldId="290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4258044425" sldId="291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906182018" sldId="292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890571589" sldId="293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4008938430" sldId="294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980579989" sldId="295"/>
        </pc:sldMkLst>
      </pc:sldChg>
    </pc:docChg>
  </pc:docChgLst>
  <pc:docChgLst>
    <pc:chgData name="Jean-Pierre Duchesneau" userId="a41dad7d-4331-478d-884a-a37b1c6c6add" providerId="ADAL" clId="{1639AEBC-8E0C-4F5D-AB2C-8826C65D60CF}"/>
    <pc:docChg chg="undo custSel delSld modSld delSection modSection">
      <pc:chgData name="Jean-Pierre Duchesneau" userId="a41dad7d-4331-478d-884a-a37b1c6c6add" providerId="ADAL" clId="{1639AEBC-8E0C-4F5D-AB2C-8826C65D60CF}" dt="2021-05-28T13:29:09.679" v="108" actId="2696"/>
      <pc:docMkLst>
        <pc:docMk/>
      </pc:docMkLst>
      <pc:sldChg chg="del">
        <pc:chgData name="Jean-Pierre Duchesneau" userId="a41dad7d-4331-478d-884a-a37b1c6c6add" providerId="ADAL" clId="{1639AEBC-8E0C-4F5D-AB2C-8826C65D60CF}" dt="2021-05-28T13:29:09.679" v="108" actId="2696"/>
        <pc:sldMkLst>
          <pc:docMk/>
          <pc:sldMk cId="4291255240" sldId="259"/>
        </pc:sldMkLst>
      </pc:sldChg>
      <pc:sldChg chg="modSp">
        <pc:chgData name="Jean-Pierre Duchesneau" userId="a41dad7d-4331-478d-884a-a37b1c6c6add" providerId="ADAL" clId="{1639AEBC-8E0C-4F5D-AB2C-8826C65D60CF}" dt="2021-05-28T13:12:37.273" v="1" actId="113"/>
        <pc:sldMkLst>
          <pc:docMk/>
          <pc:sldMk cId="3826158748" sldId="276"/>
        </pc:sldMkLst>
        <pc:spChg chg="mod">
          <ac:chgData name="Jean-Pierre Duchesneau" userId="a41dad7d-4331-478d-884a-a37b1c6c6add" providerId="ADAL" clId="{1639AEBC-8E0C-4F5D-AB2C-8826C65D60CF}" dt="2021-05-28T13:12:37.273" v="1" actId="113"/>
          <ac:spMkLst>
            <pc:docMk/>
            <pc:sldMk cId="3826158748" sldId="276"/>
            <ac:spMk id="3" creationId="{965CF94C-21B9-4867-8448-C0FAF97FD3B6}"/>
          </ac:spMkLst>
        </pc:spChg>
      </pc:sldChg>
      <pc:sldChg chg="addSp delSp modSp mod">
        <pc:chgData name="Jean-Pierre Duchesneau" userId="a41dad7d-4331-478d-884a-a37b1c6c6add" providerId="ADAL" clId="{1639AEBC-8E0C-4F5D-AB2C-8826C65D60CF}" dt="2021-05-28T13:28:13.634" v="107" actId="255"/>
        <pc:sldMkLst>
          <pc:docMk/>
          <pc:sldMk cId="2171515551" sldId="280"/>
        </pc:sldMkLst>
        <pc:spChg chg="mod">
          <ac:chgData name="Jean-Pierre Duchesneau" userId="a41dad7d-4331-478d-884a-a37b1c6c6add" providerId="ADAL" clId="{1639AEBC-8E0C-4F5D-AB2C-8826C65D60CF}" dt="2021-05-28T13:14:36.394" v="18" actId="108"/>
          <ac:spMkLst>
            <pc:docMk/>
            <pc:sldMk cId="2171515551" sldId="280"/>
            <ac:spMk id="2" creationId="{D96D8EB2-7369-4772-8496-F25455028261}"/>
          </ac:spMkLst>
        </pc:spChg>
        <pc:spChg chg="mod">
          <ac:chgData name="Jean-Pierre Duchesneau" userId="a41dad7d-4331-478d-884a-a37b1c6c6add" providerId="ADAL" clId="{1639AEBC-8E0C-4F5D-AB2C-8826C65D60CF}" dt="2021-05-28T13:21:03.197" v="35" actId="121"/>
          <ac:spMkLst>
            <pc:docMk/>
            <pc:sldMk cId="2171515551" sldId="280"/>
            <ac:spMk id="3" creationId="{0BE73B1B-54FA-46FB-911B-23A430B68865}"/>
          </ac:spMkLst>
        </pc:spChg>
        <pc:spChg chg="add del mod">
          <ac:chgData name="Jean-Pierre Duchesneau" userId="a41dad7d-4331-478d-884a-a37b1c6c6add" providerId="ADAL" clId="{1639AEBC-8E0C-4F5D-AB2C-8826C65D60CF}" dt="2021-05-28T13:14:28.340" v="15"/>
          <ac:spMkLst>
            <pc:docMk/>
            <pc:sldMk cId="2171515551" sldId="280"/>
            <ac:spMk id="4" creationId="{44D1345D-9E79-4EA4-84BE-203343489953}"/>
          </ac:spMkLst>
        </pc:spChg>
        <pc:spChg chg="add mod">
          <ac:chgData name="Jean-Pierre Duchesneau" userId="a41dad7d-4331-478d-884a-a37b1c6c6add" providerId="ADAL" clId="{1639AEBC-8E0C-4F5D-AB2C-8826C65D60CF}" dt="2021-05-28T13:27:27.309" v="74" actId="1076"/>
          <ac:spMkLst>
            <pc:docMk/>
            <pc:sldMk cId="2171515551" sldId="280"/>
            <ac:spMk id="6" creationId="{1E7F5881-7C97-4D1C-91BD-5C09D3F54BB2}"/>
          </ac:spMkLst>
        </pc:spChg>
        <pc:spChg chg="add mod">
          <ac:chgData name="Jean-Pierre Duchesneau" userId="a41dad7d-4331-478d-884a-a37b1c6c6add" providerId="ADAL" clId="{1639AEBC-8E0C-4F5D-AB2C-8826C65D60CF}" dt="2021-05-28T13:27:07.815" v="70" actId="1076"/>
          <ac:spMkLst>
            <pc:docMk/>
            <pc:sldMk cId="2171515551" sldId="280"/>
            <ac:spMk id="8" creationId="{1A127F0B-100C-449C-9279-91CFA728E770}"/>
          </ac:spMkLst>
        </pc:spChg>
        <pc:spChg chg="add mod">
          <ac:chgData name="Jean-Pierre Duchesneau" userId="a41dad7d-4331-478d-884a-a37b1c6c6add" providerId="ADAL" clId="{1639AEBC-8E0C-4F5D-AB2C-8826C65D60CF}" dt="2021-05-28T13:27:31.100" v="75" actId="1076"/>
          <ac:spMkLst>
            <pc:docMk/>
            <pc:sldMk cId="2171515551" sldId="280"/>
            <ac:spMk id="10" creationId="{6DEAB215-758E-41D6-8709-C2CFBCDC2CB8}"/>
          </ac:spMkLst>
        </pc:spChg>
        <pc:spChg chg="add mod">
          <ac:chgData name="Jean-Pierre Duchesneau" userId="a41dad7d-4331-478d-884a-a37b1c6c6add" providerId="ADAL" clId="{1639AEBC-8E0C-4F5D-AB2C-8826C65D60CF}" dt="2021-05-28T13:28:13.634" v="107" actId="255"/>
          <ac:spMkLst>
            <pc:docMk/>
            <pc:sldMk cId="2171515551" sldId="280"/>
            <ac:spMk id="14" creationId="{51F50232-5038-48BC-9F38-EA2F09C80737}"/>
          </ac:spMkLst>
        </pc:spChg>
        <pc:picChg chg="add mod">
          <ac:chgData name="Jean-Pierre Duchesneau" userId="a41dad7d-4331-478d-884a-a37b1c6c6add" providerId="ADAL" clId="{1639AEBC-8E0C-4F5D-AB2C-8826C65D60CF}" dt="2021-05-28T13:20:00.912" v="22" actId="1076"/>
          <ac:picMkLst>
            <pc:docMk/>
            <pc:sldMk cId="2171515551" sldId="280"/>
            <ac:picMk id="5" creationId="{4A53869F-AEFA-4C67-BA9A-B252F0B08D9F}"/>
          </ac:picMkLst>
        </pc:picChg>
        <pc:picChg chg="add mod">
          <ac:chgData name="Jean-Pierre Duchesneau" userId="a41dad7d-4331-478d-884a-a37b1c6c6add" providerId="ADAL" clId="{1639AEBC-8E0C-4F5D-AB2C-8826C65D60CF}" dt="2021-05-28T13:27:23.716" v="73" actId="1076"/>
          <ac:picMkLst>
            <pc:docMk/>
            <pc:sldMk cId="2171515551" sldId="280"/>
            <ac:picMk id="7" creationId="{CDC22226-C106-4904-AB3B-2C1188959E01}"/>
          </ac:picMkLst>
        </pc:picChg>
        <pc:picChg chg="add mod">
          <ac:chgData name="Jean-Pierre Duchesneau" userId="a41dad7d-4331-478d-884a-a37b1c6c6add" providerId="ADAL" clId="{1639AEBC-8E0C-4F5D-AB2C-8826C65D60CF}" dt="2021-05-28T13:27:11.486" v="71" actId="1076"/>
          <ac:picMkLst>
            <pc:docMk/>
            <pc:sldMk cId="2171515551" sldId="280"/>
            <ac:picMk id="9" creationId="{06340756-5171-4E29-AF7B-D981E016A0FD}"/>
          </ac:picMkLst>
        </pc:picChg>
        <pc:picChg chg="add mod">
          <ac:chgData name="Jean-Pierre Duchesneau" userId="a41dad7d-4331-478d-884a-a37b1c6c6add" providerId="ADAL" clId="{1639AEBC-8E0C-4F5D-AB2C-8826C65D60CF}" dt="2021-05-28T13:27:54.262" v="105" actId="1076"/>
          <ac:picMkLst>
            <pc:docMk/>
            <pc:sldMk cId="2171515551" sldId="280"/>
            <ac:picMk id="11" creationId="{C2F04856-DFCB-4960-BB06-266623DE99B5}"/>
          </ac:picMkLst>
        </pc:picChg>
        <pc:picChg chg="add del mod">
          <ac:chgData name="Jean-Pierre Duchesneau" userId="a41dad7d-4331-478d-884a-a37b1c6c6add" providerId="ADAL" clId="{1639AEBC-8E0C-4F5D-AB2C-8826C65D60CF}" dt="2021-05-28T13:26:10.288" v="59" actId="478"/>
          <ac:picMkLst>
            <pc:docMk/>
            <pc:sldMk cId="2171515551" sldId="280"/>
            <ac:picMk id="12" creationId="{83E99B3A-1069-465A-ABCA-F9AE740D572B}"/>
          </ac:picMkLst>
        </pc:picChg>
        <pc:picChg chg="add del mod">
          <ac:chgData name="Jean-Pierre Duchesneau" userId="a41dad7d-4331-478d-884a-a37b1c6c6add" providerId="ADAL" clId="{1639AEBC-8E0C-4F5D-AB2C-8826C65D60CF}" dt="2021-05-28T13:26:10.078" v="58"/>
          <ac:picMkLst>
            <pc:docMk/>
            <pc:sldMk cId="2171515551" sldId="280"/>
            <ac:picMk id="13" creationId="{54F9EAEA-3DB6-4D31-9552-54282D6A7D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B9F70-C9FE-45FE-8BA2-11B9BDB0807C}" type="datetime1">
              <a:rPr lang="fr-FR" smtClean="0"/>
              <a:t>28/05/2021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2DDE82-2D54-4AB2-8114-EB06BAB63866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en-US" noProof="0" dirty="0"/>
              <a:t>+</a:t>
            </a:r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0913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Cliquez pour 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100C82-D502-454B-9D54-D5DEB14EB94C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7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Cliquez pour 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Deuxième niveau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Troisième niveau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Quatrième niveau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E4A3FCC-7018-480A-9973-FBF3BF4CEEDD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mandeslinux.fr/la-commande-kill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FR" sz="4400" dirty="0">
                <a:solidFill>
                  <a:schemeClr val="bg1"/>
                </a:solidFill>
              </a:rPr>
              <a:t>Infrastructure technologique et virtualisation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855620" y="2933105"/>
            <a:ext cx="10366562" cy="1407986"/>
          </a:xfrm>
        </p:spPr>
        <p:txBody>
          <a:bodyPr rtlCol="0">
            <a:normAutofit fontScale="25000" lnSpcReduction="20000"/>
          </a:bodyPr>
          <a:lstStyle/>
          <a:p>
            <a:r>
              <a:rPr lang="fr-CA" sz="9600" b="1" dirty="0"/>
              <a:t>Noyau et processus</a:t>
            </a:r>
          </a:p>
          <a:p>
            <a:r>
              <a:rPr lang="fr-FR" sz="5600" dirty="0">
                <a:solidFill>
                  <a:schemeClr val="bg1"/>
                </a:solidFill>
                <a:latin typeface="+mj-lt"/>
              </a:rPr>
              <a:t>Source : ROHAUT, Sébastien (2020), Linux Maîtrisez l’administration du système (6</a:t>
            </a:r>
            <a:r>
              <a:rPr lang="fr-FR" sz="5600" baseline="30000" dirty="0">
                <a:solidFill>
                  <a:schemeClr val="bg1"/>
                </a:solidFill>
                <a:latin typeface="+mj-lt"/>
              </a:rPr>
              <a:t>e</a:t>
            </a:r>
            <a:r>
              <a:rPr lang="fr-FR" sz="5600" dirty="0">
                <a:solidFill>
                  <a:schemeClr val="bg1"/>
                </a:solidFill>
                <a:latin typeface="+mj-lt"/>
              </a:rPr>
              <a:t> édition) . Édition </a:t>
            </a:r>
            <a:r>
              <a:rPr lang="fr-FR" sz="5600" dirty="0" err="1">
                <a:solidFill>
                  <a:schemeClr val="bg1"/>
                </a:solidFill>
                <a:latin typeface="+mj-lt"/>
              </a:rPr>
              <a:t>Eni</a:t>
            </a:r>
            <a:r>
              <a:rPr lang="fr-FR" sz="5600" dirty="0">
                <a:solidFill>
                  <a:schemeClr val="bg1"/>
                </a:solidFill>
                <a:latin typeface="+mj-lt"/>
              </a:rPr>
              <a:t> ISBN : </a:t>
            </a:r>
            <a:r>
              <a:rPr lang="fr-CA" sz="5600" dirty="0">
                <a:solidFill>
                  <a:schemeClr val="bg1"/>
                </a:solidFill>
                <a:latin typeface="+mj-lt"/>
              </a:rPr>
              <a:t>9782409025716</a:t>
            </a:r>
            <a:endParaRPr lang="fr-FR" sz="5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CC0014-23B9-4349-AECA-C074DE98FC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22789" y="5276675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Jean-Pierre Duchesneau, Été 2021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E4F07-7D57-475F-8605-A8B3AFC3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Top ou </a:t>
            </a:r>
            <a:r>
              <a:rPr lang="fr-CA" dirty="0" err="1"/>
              <a:t>ps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099C9-A994-4D76-B2A8-7466A4EE32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6FF7C8-77CE-4A97-993F-D021DE63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76350"/>
            <a:ext cx="9096375" cy="3219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6E3302-B47F-44CA-8397-5BCC6140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5465445"/>
            <a:ext cx="83343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9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D8EB2-7369-4772-8496-F2545502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  <a:latin typeface="Arial Unicode MS"/>
              </a:rPr>
              <a:t>Kill </a:t>
            </a:r>
            <a:r>
              <a:rPr lang="fr-CA" dirty="0"/>
              <a:t>: </a:t>
            </a:r>
            <a:r>
              <a:rPr lang="fr-FR" altLang="fr-FR" dirty="0">
                <a:solidFill>
                  <a:schemeClr val="tx1"/>
                </a:solidFill>
                <a:latin typeface="Arial Unicode MS"/>
              </a:rPr>
              <a:t>Envoyer un signal à un processus.</a:t>
            </a:r>
            <a:r>
              <a:rPr lang="fr-FR" altLang="fr-FR" dirty="0">
                <a:solidFill>
                  <a:schemeClr val="tx1"/>
                </a:solidFill>
              </a:rPr>
              <a:t>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73B1B-54FA-46FB-911B-23A430B688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2500" y="1632585"/>
            <a:ext cx="3630698" cy="640080"/>
          </a:xfrm>
        </p:spPr>
        <p:txBody>
          <a:bodyPr>
            <a:noAutofit/>
          </a:bodyPr>
          <a:lstStyle/>
          <a:p>
            <a:pPr algn="r"/>
            <a:r>
              <a:rPr lang="fr-CA" sz="1400" b="1" dirty="0">
                <a:solidFill>
                  <a:schemeClr val="tx1"/>
                </a:solidFill>
              </a:rPr>
              <a:t>Fermer un processus proprement</a:t>
            </a:r>
          </a:p>
          <a:p>
            <a:pPr algn="r"/>
            <a:endParaRPr lang="fr-CA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53869F-AEFA-4C67-BA9A-B252F0B0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723" y="1261966"/>
            <a:ext cx="5572903" cy="13813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F5881-7C97-4D1C-91BD-5C09D3F54BB2}"/>
              </a:ext>
            </a:extLst>
          </p:cNvPr>
          <p:cNvSpPr txBox="1"/>
          <p:nvPr/>
        </p:nvSpPr>
        <p:spPr>
          <a:xfrm>
            <a:off x="2411156" y="2937026"/>
            <a:ext cx="2172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b="1" dirty="0"/>
              <a:t>Tuer un processus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C22226-C106-4904-AB3B-2C1188959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36" y="2969883"/>
            <a:ext cx="5620534" cy="285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127F0B-100C-449C-9279-91CFA728E770}"/>
              </a:ext>
            </a:extLst>
          </p:cNvPr>
          <p:cNvSpPr/>
          <p:nvPr/>
        </p:nvSpPr>
        <p:spPr>
          <a:xfrm>
            <a:off x="886661" y="3637317"/>
            <a:ext cx="3762375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fr-CA" sz="1400" b="1" dirty="0"/>
              <a:t>Fermer un processus en récupérant le PID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340756-5171-4E29-AF7B-D981E016A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092" y="3745222"/>
            <a:ext cx="5563376" cy="3048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EAB215-758E-41D6-8709-C2CFBCDC2CB8}"/>
              </a:ext>
            </a:extLst>
          </p:cNvPr>
          <p:cNvSpPr/>
          <p:nvPr/>
        </p:nvSpPr>
        <p:spPr>
          <a:xfrm>
            <a:off x="2014084" y="4455566"/>
            <a:ext cx="2634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400" b="1" dirty="0"/>
              <a:t>Lister les signaux disponibles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2F04856-DFCB-4960-BB06-266623DE9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92" y="4226642"/>
            <a:ext cx="5668166" cy="23815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1F50232-5038-48BC-9F38-EA2F09C80737}"/>
              </a:ext>
            </a:extLst>
          </p:cNvPr>
          <p:cNvSpPr txBox="1"/>
          <p:nvPr/>
        </p:nvSpPr>
        <p:spPr>
          <a:xfrm>
            <a:off x="218400" y="6377191"/>
            <a:ext cx="4206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Source : </a:t>
            </a:r>
            <a:r>
              <a:rPr lang="fr-CA" sz="1200" dirty="0">
                <a:hlinkClick r:id="rId6"/>
              </a:rPr>
              <a:t>https://www.commandeslinux.fr/la-commande-kill/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17151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33548-5B4D-4B82-AEC3-8BBB82F5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0433-3ED1-45B0-8C94-594C6A34C3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35A1A2-4079-40F2-9DE0-4A159808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3"/>
            <a:ext cx="12192000" cy="6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70E6-2CAB-422B-8B3A-38357648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1" dirty="0"/>
              <a:t>Code source</a:t>
            </a:r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5A698-E96B-429B-9498-344D38C01E4B}"/>
              </a:ext>
            </a:extLst>
          </p:cNvPr>
          <p:cNvSpPr/>
          <p:nvPr/>
        </p:nvSpPr>
        <p:spPr>
          <a:xfrm>
            <a:off x="521207" y="1304926"/>
            <a:ext cx="110421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Le noyau Linux, créé en 1991 par Linus </a:t>
            </a:r>
            <a:r>
              <a:rPr lang="fr-CA" sz="2400" dirty="0" err="1"/>
              <a:t>Torvalds</a:t>
            </a:r>
            <a:r>
              <a:rPr lang="fr-CA" sz="2400" dirty="0"/>
              <a:t>, est distribué sous les termes de la GNU General Public License (GNU GPL) version 2. Il existe deux branches de développement </a:t>
            </a:r>
            <a:r>
              <a:rPr lang="fr-CA" sz="2400" dirty="0" err="1"/>
              <a:t>mainline</a:t>
            </a:r>
            <a:r>
              <a:rPr lang="fr-CA" sz="2400" dirty="0"/>
              <a:t> et </a:t>
            </a:r>
            <a:r>
              <a:rPr lang="fr-CA" sz="2400" dirty="0" err="1"/>
              <a:t>vanilla</a:t>
            </a:r>
            <a:r>
              <a:rPr lang="fr-CA" sz="2400" dirty="0"/>
              <a:t>. Cette dernière est généralement utilisée par les distributions. Le téléchargement du code source s’effectue depuis le site web </a:t>
            </a:r>
            <a:r>
              <a:rPr lang="fr-CA" sz="2400" dirty="0">
                <a:hlinkClick r:id="rId2"/>
              </a:rPr>
              <a:t>http://www.kernel.org</a:t>
            </a:r>
            <a:r>
              <a:rPr lang="fr-CA" sz="2400" dirty="0"/>
              <a:t>.</a:t>
            </a:r>
            <a:br>
              <a:rPr lang="fr-CA" sz="2400" dirty="0"/>
            </a:br>
            <a:endParaRPr lang="fr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Le code source est écrit principalement en langage C comme tous les systèmes de la famille Unix (Unix Like). Le code de bas niveau est écrit en langage assembleur. </a:t>
            </a:r>
            <a:br>
              <a:rPr lang="fr-CA" sz="2400" dirty="0"/>
            </a:br>
            <a:endParaRPr lang="fr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Il est compilé avec </a:t>
            </a:r>
            <a:r>
              <a:rPr lang="fr-CA" sz="2400" dirty="0" err="1"/>
              <a:t>gcc</a:t>
            </a:r>
            <a:r>
              <a:rPr lang="fr-CA" sz="2400" dirty="0"/>
              <a:t> (The GNU Compiler Collection.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AABFB7-E44F-4E40-8A5A-C715593D4F14}"/>
              </a:ext>
            </a:extLst>
          </p:cNvPr>
          <p:cNvSpPr txBox="1"/>
          <p:nvPr/>
        </p:nvSpPr>
        <p:spPr>
          <a:xfrm>
            <a:off x="333375" y="4552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509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1CDE-496E-452B-B77C-A6DB9E98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1" dirty="0"/>
              <a:t>Numéros de version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62E70-D7AF-47CA-AFB2-C926E96A08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319129" cy="4974337"/>
          </a:xfrm>
        </p:spPr>
        <p:txBody>
          <a:bodyPr>
            <a:normAutofit/>
          </a:bodyPr>
          <a:lstStyle/>
          <a:p>
            <a:r>
              <a:rPr lang="fr-CA" sz="1600" dirty="0"/>
              <a:t>La version du noyau est composée de plusieurs nombres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600" dirty="0"/>
              <a:t>Le premier est le numéro majeur.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600" dirty="0"/>
              <a:t>Le deuxième est le numéro mineur. Si sa valeur était impaire, il indiquait une version de développement, sinon la valeur paire indiquait alors une version stable. Cette notion n’est plus vraie à partir du noyau 2.6.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600" dirty="0"/>
              <a:t>Le troisième numéro de révision indique que des corrections de bugs, de sécurité ou de nouvelles fonctionnalités sont apportées. Par exemple : 2.6.39.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600" dirty="0"/>
              <a:t>Le quatrième numéro de « patch </a:t>
            </a:r>
            <a:r>
              <a:rPr lang="fr-CA" sz="1600" dirty="0" err="1"/>
              <a:t>level</a:t>
            </a:r>
            <a:r>
              <a:rPr lang="fr-CA" sz="1600" dirty="0"/>
              <a:t> » indique l’intégration de patchs de correction de bugs, de sécurité ou d’optimisation sans ajouter de nouvelles fonctionnalités. Par exemple : 3.5.0-28.</a:t>
            </a:r>
            <a:br>
              <a:rPr lang="fr-CA" sz="1600" dirty="0"/>
            </a:br>
            <a:r>
              <a:rPr lang="fr-CA" sz="1600" dirty="0"/>
              <a:t>Au-delà des quatre numéros de la version, vous avez des informations propres à la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3BF732-7992-4EC6-B35D-E5373BBAC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10" r="81192" b="53537"/>
          <a:stretch/>
        </p:blipFill>
        <p:spPr>
          <a:xfrm>
            <a:off x="6759321" y="1559432"/>
            <a:ext cx="1689353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1E3E-4385-4AA2-A44E-295DA8FD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 du noyau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D3593-F9A6-4ED0-982D-8544D1B869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ACC092-589D-49A7-9B84-2F307DF0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1" y="1251288"/>
            <a:ext cx="4269752" cy="15525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923100F-0BC0-4DB3-A316-FFDEDB0D48FC}"/>
              </a:ext>
            </a:extLst>
          </p:cNvPr>
          <p:cNvSpPr txBox="1"/>
          <p:nvPr/>
        </p:nvSpPr>
        <p:spPr>
          <a:xfrm>
            <a:off x="489564" y="1251288"/>
            <a:ext cx="786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identifier la version utilisée, nous disposons d’au moins deux possibilités.</a:t>
            </a:r>
          </a:p>
          <a:p>
            <a:r>
              <a:rPr lang="fr-CA" dirty="0"/>
              <a:t>La première est de lire le contenu du fichier /proc/version.</a:t>
            </a:r>
          </a:p>
          <a:p>
            <a:r>
              <a:rPr lang="fr-CA" dirty="0"/>
              <a:t>La seconde est d’utiliser la commande </a:t>
            </a:r>
            <a:r>
              <a:rPr lang="fr-CA" dirty="0" err="1"/>
              <a:t>uname</a:t>
            </a:r>
            <a:r>
              <a:rPr lang="fr-CA" dirty="0"/>
              <a:t> avec les commutateurs suivants :</a:t>
            </a:r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602540-7AF1-4A2C-9804-EC820C69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3168766"/>
            <a:ext cx="8982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663EC-AF48-4E51-938B-04DFFA66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1" dirty="0"/>
              <a:t>Modules du noyau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FC552-9F2F-4250-82A9-04A40AA4DF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0180"/>
            <a:ext cx="11023854" cy="397764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Depuis la version 2.0, le noyau Linux est modulaire ce qui signifie qu’il peut augmenter ses capacités grâce à l’utilisation de modules (</a:t>
            </a:r>
            <a:r>
              <a:rPr lang="fr-CA" dirty="0" err="1"/>
              <a:t>Loadable</a:t>
            </a:r>
            <a:r>
              <a:rPr lang="fr-CA" dirty="0"/>
              <a:t> Kernel Modules ou en abrégé LKM) tels que des pilotes de périphériques, un pare-feu (firewall), des protocoles réseau, etc. Ces derniers peuvent être chargés ou déchargés dynamiquement sans avoir besoin de recompiler le noyau.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La commande </a:t>
            </a:r>
            <a:r>
              <a:rPr lang="fr-CA" dirty="0" err="1"/>
              <a:t>lsmod</a:t>
            </a:r>
            <a:r>
              <a:rPr lang="fr-CA" dirty="0"/>
              <a:t> affiche les modules chargés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21803A-B450-4369-947E-C261390B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3925"/>
            <a:ext cx="5157787" cy="48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F16D9-4E99-4893-8734-B1D1115D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1" dirty="0"/>
              <a:t>Gestion des services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CF94C-21B9-4867-8448-C0FAF97FD3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976229" cy="5089017"/>
          </a:xfrm>
        </p:spPr>
        <p:txBody>
          <a:bodyPr/>
          <a:lstStyle/>
          <a:p>
            <a:r>
              <a:rPr lang="fr-CA" dirty="0"/>
              <a:t>Un service (</a:t>
            </a:r>
            <a:r>
              <a:rPr lang="fr-CA" dirty="0" err="1"/>
              <a:t>dæmon</a:t>
            </a:r>
            <a:r>
              <a:rPr lang="fr-CA" dirty="0"/>
              <a:t> ou démon) est un programme qui démarre lors du chargement du système d’exploitation et qui s’exécute en arrière-plan. Ces programmes peuvent être des serveurs web, de messagerie, de base de données, un pare-feu, entre autres...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dirty="0"/>
              <a:t>Historiquement les services était démarrés par le programme /</a:t>
            </a:r>
            <a:r>
              <a:rPr lang="fr-CA" dirty="0" err="1"/>
              <a:t>sbin</a:t>
            </a:r>
            <a:r>
              <a:rPr lang="fr-CA" dirty="0"/>
              <a:t>/init (System V </a:t>
            </a:r>
            <a:r>
              <a:rPr lang="fr-CA" dirty="0" err="1"/>
              <a:t>initaliazation</a:t>
            </a:r>
            <a:r>
              <a:rPr lang="fr-CA" dirty="0"/>
              <a:t> ou </a:t>
            </a:r>
            <a:r>
              <a:rPr lang="fr-CA" dirty="0" err="1"/>
              <a:t>sysVinit</a:t>
            </a:r>
            <a:r>
              <a:rPr lang="fr-CA" dirty="0"/>
              <a:t>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dirty="0" err="1"/>
              <a:t>Upstart</a:t>
            </a:r>
            <a:r>
              <a:rPr lang="fr-CA" dirty="0"/>
              <a:t> depuis Ubuntu 9.10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b="1" dirty="0" err="1"/>
              <a:t>Systemd</a:t>
            </a:r>
            <a:r>
              <a:rPr lang="fr-CA" b="1" dirty="0"/>
              <a:t>  initié en 2010.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dirty="0"/>
              <a:t>2014 Certaine distribution retourne à </a:t>
            </a:r>
            <a:r>
              <a:rPr lang="fr-CA" dirty="0" err="1"/>
              <a:t>sysVinit</a:t>
            </a:r>
            <a:endParaRPr lang="fr-CA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b="1" dirty="0"/>
              <a:t>Debian 9 et Red Hat 7 utilisent tous deux </a:t>
            </a:r>
            <a:r>
              <a:rPr lang="fr-CA" b="1" dirty="0" err="1"/>
              <a:t>systemd</a:t>
            </a:r>
            <a:r>
              <a:rPr lang="fr-CA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1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3F249-31E3-4DFF-9493-C1B5E776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280143" cy="640080"/>
          </a:xfrm>
        </p:spPr>
        <p:txBody>
          <a:bodyPr>
            <a:normAutofit/>
          </a:bodyPr>
          <a:lstStyle/>
          <a:p>
            <a:r>
              <a:rPr lang="fr-CA" dirty="0"/>
              <a:t>La commande </a:t>
            </a:r>
            <a:r>
              <a:rPr lang="fr-CA" dirty="0" err="1">
                <a:solidFill>
                  <a:schemeClr val="accent5"/>
                </a:solidFill>
              </a:rPr>
              <a:t>sytemctl</a:t>
            </a:r>
            <a:r>
              <a:rPr lang="fr-CA" dirty="0"/>
              <a:t> gère les services de </a:t>
            </a:r>
            <a:r>
              <a:rPr lang="fr-CA" dirty="0" err="1"/>
              <a:t>systemd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3A4A9-4E38-46EB-A1C9-2F5B1F8D4C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4EC0DB-C632-41D9-BA3C-B8F27647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435608"/>
            <a:ext cx="5127118" cy="46355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94127A-3FED-4750-A984-A745DD6E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9" y="1435608"/>
            <a:ext cx="55340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1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EB8BE-B4BB-4212-B065-ED660937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systemctl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0206B-6DDC-4742-9349-A7E5232499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5F138B-40B8-4C71-B49C-F769610E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881187"/>
            <a:ext cx="9229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2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0_TF10001108" id="{21D781BD-D87E-410F-98B2-1F83A9D33089}" vid="{EAAC1C9A-8D2C-4710-8D5B-945A6982405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94F1FE8E305F419C7807E7F814B081" ma:contentTypeVersion="11" ma:contentTypeDescription="Crée un document." ma:contentTypeScope="" ma:versionID="a1c1b26f24d7e58a1fc6e7fb7515f4b1">
  <xsd:schema xmlns:xsd="http://www.w3.org/2001/XMLSchema" xmlns:xs="http://www.w3.org/2001/XMLSchema" xmlns:p="http://schemas.microsoft.com/office/2006/metadata/properties" xmlns:ns3="bf44742c-fc46-4616-8725-dff710699ae5" xmlns:ns4="634a623b-b5c2-41f0-818c-5d787e90d776" targetNamespace="http://schemas.microsoft.com/office/2006/metadata/properties" ma:root="true" ma:fieldsID="94009b71cd5c58320ccdc7de25da8ac1" ns3:_="" ns4:_="">
    <xsd:import namespace="bf44742c-fc46-4616-8725-dff710699ae5"/>
    <xsd:import namespace="634a623b-b5c2-41f0-818c-5d787e90d7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4742c-fc46-4616-8725-dff710699a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a623b-b5c2-41f0-818c-5d787e90d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F2025D-B737-41D8-9334-EE8F2C2382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780DE2-F02B-441B-A6E9-690F74AB081C}">
  <ds:schemaRefs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bf44742c-fc46-4616-8725-dff710699a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34a623b-b5c2-41f0-818c-5d787e90d776"/>
  </ds:schemaRefs>
</ds:datastoreItem>
</file>

<file path=customXml/itemProps3.xml><?xml version="1.0" encoding="utf-8"?>
<ds:datastoreItem xmlns:ds="http://schemas.openxmlformats.org/officeDocument/2006/customXml" ds:itemID="{4B3038B5-F14F-41B0-90D3-5CD11A5D16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44742c-fc46-4616-8725-dff710699ae5"/>
    <ds:schemaRef ds:uri="634a623b-b5c2-41f0-818c-5d787e90d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6338</TotalTime>
  <Words>552</Words>
  <Application>Microsoft Office PowerPoint</Application>
  <PresentationFormat>Grand écran</PresentationFormat>
  <Paragraphs>40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Segoe UI</vt:lpstr>
      <vt:lpstr>Segoe UI Light</vt:lpstr>
      <vt:lpstr>DocBienvenue</vt:lpstr>
      <vt:lpstr>Infrastructure technologique et virtualisation</vt:lpstr>
      <vt:lpstr>Présentation PowerPoint</vt:lpstr>
      <vt:lpstr>Code source</vt:lpstr>
      <vt:lpstr>Numéros de version</vt:lpstr>
      <vt:lpstr>Version du noyau</vt:lpstr>
      <vt:lpstr>Modules du noyau</vt:lpstr>
      <vt:lpstr>Gestion des services</vt:lpstr>
      <vt:lpstr>La commande sytemctl gère les services de systemd</vt:lpstr>
      <vt:lpstr>systemctl</vt:lpstr>
      <vt:lpstr>Top ou ps</vt:lpstr>
      <vt:lpstr>Kill : Envoyer un signal à un processus.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technologique et virualisation</dc:title>
  <dc:creator>Jean-Pierre Duchesneau</dc:creator>
  <cp:keywords/>
  <cp:lastModifiedBy>Jean-Pierre Duchesneau</cp:lastModifiedBy>
  <cp:revision>5</cp:revision>
  <dcterms:created xsi:type="dcterms:W3CDTF">2020-06-16T17:56:09Z</dcterms:created>
  <dcterms:modified xsi:type="dcterms:W3CDTF">2021-05-28T13:29:19Z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0x0101009E94F1FE8E305F419C7807E7F814B081</vt:lpwstr>
  </property>
</Properties>
</file>