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73" r:id="rId7"/>
    <p:sldId id="258" r:id="rId8"/>
    <p:sldId id="271" r:id="rId9"/>
    <p:sldId id="272" r:id="rId10"/>
    <p:sldId id="274" r:id="rId11"/>
    <p:sldId id="275" r:id="rId12"/>
    <p:sldId id="261" r:id="rId13"/>
    <p:sldId id="262" r:id="rId14"/>
    <p:sldId id="263" r:id="rId15"/>
    <p:sldId id="264" r:id="rId16"/>
    <p:sldId id="265" r:id="rId17"/>
    <p:sldId id="266" r:id="rId18"/>
    <p:sldId id="276" r:id="rId19"/>
    <p:sldId id="267" r:id="rId20"/>
    <p:sldId id="268" r:id="rId21"/>
    <p:sldId id="269" r:id="rId22"/>
    <p:sldId id="270"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257"/>
            <p14:sldId id="273"/>
            <p14:sldId id="258"/>
          </p14:sldIdLst>
        </p14:section>
        <p14:section name="Configuration de syslog" id="{2FD291DF-6FFC-40DE-96C5-4A7EE98BF89E}">
          <p14:sldIdLst>
            <p14:sldId id="271"/>
            <p14:sldId id="272"/>
          </p14:sldIdLst>
        </p14:section>
        <p14:section name="Cas de rsyslog" id="{7DAE9C33-FD1F-41F7-AB19-4A8CC5D5550A}">
          <p14:sldIdLst>
            <p14:sldId id="274"/>
          </p14:sldIdLst>
        </p14:section>
        <p14:section name="systemd et journald" id="{E40BDDCF-5F3B-4AD0-9CFF-60BDEAE95124}">
          <p14:sldIdLst>
            <p14:sldId id="275"/>
          </p14:sldIdLst>
        </p14:section>
        <p14:section name="Traitement des messages" id="{0A89D7C4-18A3-4C08-8CD0-26480B206882}">
          <p14:sldIdLst>
            <p14:sldId id="261"/>
            <p14:sldId id="262"/>
            <p14:sldId id="263"/>
            <p14:sldId id="264"/>
            <p14:sldId id="265"/>
            <p14:sldId id="266"/>
            <p14:sldId id="276"/>
          </p14:sldIdLst>
        </p14:section>
        <p14:section name="Rotation des logs" id="{C7E7D04A-7B77-47D2-B41B-E2D3C6AE45AC}">
          <p14:sldIdLst>
            <p14:sldId id="267"/>
            <p14:sldId id="268"/>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00" autoAdjust="0"/>
  </p:normalViewPr>
  <p:slideViewPr>
    <p:cSldViewPr snapToGrid="0">
      <p:cViewPr varScale="1">
        <p:scale>
          <a:sx n="100" d="100"/>
          <a:sy n="100"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1244413A-0DC3-47FC-A86E-46384E1241D1}"/>
    <pc:docChg chg="undo custSel addSld delSld modSld sldOrd delSection modSection">
      <pc:chgData name="Jean-Pierre Duchesneau" userId="a41dad7d-4331-478d-884a-a37b1c6c6add" providerId="ADAL" clId="{1244413A-0DC3-47FC-A86E-46384E1241D1}" dt="2020-06-24T18:57:07.782" v="939" actId="2696"/>
      <pc:docMkLst>
        <pc:docMk/>
      </pc:docMkLst>
      <pc:sldChg chg="modSp">
        <pc:chgData name="Jean-Pierre Duchesneau" userId="a41dad7d-4331-478d-884a-a37b1c6c6add" providerId="ADAL" clId="{1244413A-0DC3-47FC-A86E-46384E1241D1}" dt="2020-06-24T15:44:47.589" v="18"/>
        <pc:sldMkLst>
          <pc:docMk/>
          <pc:sldMk cId="2471807738" sldId="256"/>
        </pc:sldMkLst>
        <pc:spChg chg="mod">
          <ac:chgData name="Jean-Pierre Duchesneau" userId="a41dad7d-4331-478d-884a-a37b1c6c6add" providerId="ADAL" clId="{1244413A-0DC3-47FC-A86E-46384E1241D1}" dt="2020-06-24T15:44:42.821" v="17"/>
          <ac:spMkLst>
            <pc:docMk/>
            <pc:sldMk cId="2471807738" sldId="256"/>
            <ac:spMk id="2" creationId="{00000000-0000-0000-0000-000000000000}"/>
          </ac:spMkLst>
        </pc:spChg>
        <pc:spChg chg="mod">
          <ac:chgData name="Jean-Pierre Duchesneau" userId="a41dad7d-4331-478d-884a-a37b1c6c6add" providerId="ADAL" clId="{1244413A-0DC3-47FC-A86E-46384E1241D1}" dt="2020-06-24T15:44:47.589" v="18"/>
          <ac:spMkLst>
            <pc:docMk/>
            <pc:sldMk cId="2471807738" sldId="256"/>
            <ac:spMk id="3" creationId="{00000000-0000-0000-0000-000000000000}"/>
          </ac:spMkLst>
        </pc:spChg>
      </pc:sldChg>
      <pc:sldChg chg="add del">
        <pc:chgData name="Jean-Pierre Duchesneau" userId="a41dad7d-4331-478d-884a-a37b1c6c6add" providerId="ADAL" clId="{1244413A-0DC3-47FC-A86E-46384E1241D1}" dt="2020-06-24T15:43:38.929" v="11" actId="2696"/>
        <pc:sldMkLst>
          <pc:docMk/>
          <pc:sldMk cId="1909015952" sldId="257"/>
        </pc:sldMkLst>
      </pc:sldChg>
      <pc:sldChg chg="addSp delSp modSp add">
        <pc:chgData name="Jean-Pierre Duchesneau" userId="a41dad7d-4331-478d-884a-a37b1c6c6add" providerId="ADAL" clId="{1244413A-0DC3-47FC-A86E-46384E1241D1}" dt="2020-06-24T18:09:32.402" v="690" actId="20577"/>
        <pc:sldMkLst>
          <pc:docMk/>
          <pc:sldMk cId="2288105079" sldId="257"/>
        </pc:sldMkLst>
        <pc:spChg chg="mod">
          <ac:chgData name="Jean-Pierre Duchesneau" userId="a41dad7d-4331-478d-884a-a37b1c6c6add" providerId="ADAL" clId="{1244413A-0DC3-47FC-A86E-46384E1241D1}" dt="2020-06-24T15:45:28.444" v="46" actId="20577"/>
          <ac:spMkLst>
            <pc:docMk/>
            <pc:sldMk cId="2288105079" sldId="257"/>
            <ac:spMk id="2" creationId="{A5521CAD-FD0F-4FFF-BD51-A665F73C134B}"/>
          </ac:spMkLst>
        </pc:spChg>
        <pc:spChg chg="mod">
          <ac:chgData name="Jean-Pierre Duchesneau" userId="a41dad7d-4331-478d-884a-a37b1c6c6add" providerId="ADAL" clId="{1244413A-0DC3-47FC-A86E-46384E1241D1}" dt="2020-06-24T18:09:32.402" v="690" actId="20577"/>
          <ac:spMkLst>
            <pc:docMk/>
            <pc:sldMk cId="2288105079" sldId="257"/>
            <ac:spMk id="3" creationId="{AD67C287-E930-4C1A-8DB9-4D7F7BD5FA22}"/>
          </ac:spMkLst>
        </pc:spChg>
        <pc:picChg chg="add del mod">
          <ac:chgData name="Jean-Pierre Duchesneau" userId="a41dad7d-4331-478d-884a-a37b1c6c6add" providerId="ADAL" clId="{1244413A-0DC3-47FC-A86E-46384E1241D1}" dt="2020-06-24T15:51:28.750" v="78" actId="478"/>
          <ac:picMkLst>
            <pc:docMk/>
            <pc:sldMk cId="2288105079" sldId="257"/>
            <ac:picMk id="4" creationId="{6A5C4265-6817-4370-8433-831CFE4F4965}"/>
          </ac:picMkLst>
        </pc:picChg>
        <pc:picChg chg="add del mod">
          <ac:chgData name="Jean-Pierre Duchesneau" userId="a41dad7d-4331-478d-884a-a37b1c6c6add" providerId="ADAL" clId="{1244413A-0DC3-47FC-A86E-46384E1241D1}" dt="2020-06-24T17:24:13.215" v="271" actId="478"/>
          <ac:picMkLst>
            <pc:docMk/>
            <pc:sldMk cId="2288105079" sldId="257"/>
            <ac:picMk id="5" creationId="{5D2A51E0-0BB2-4C42-B59D-8E2E226FF1AB}"/>
          </ac:picMkLst>
        </pc:picChg>
        <pc:picChg chg="add mod">
          <ac:chgData name="Jean-Pierre Duchesneau" userId="a41dad7d-4331-478d-884a-a37b1c6c6add" providerId="ADAL" clId="{1244413A-0DC3-47FC-A86E-46384E1241D1}" dt="2020-06-24T17:24:45.047" v="273" actId="1076"/>
          <ac:picMkLst>
            <pc:docMk/>
            <pc:sldMk cId="2288105079" sldId="257"/>
            <ac:picMk id="6" creationId="{F0F3ABA4-B55A-4D50-AF88-DCFF7EA28816}"/>
          </ac:picMkLst>
        </pc:picChg>
      </pc:sldChg>
      <pc:sldChg chg="addSp modSp add">
        <pc:chgData name="Jean-Pierre Duchesneau" userId="a41dad7d-4331-478d-884a-a37b1c6c6add" providerId="ADAL" clId="{1244413A-0DC3-47FC-A86E-46384E1241D1}" dt="2020-06-24T17:02:43.709" v="101" actId="1076"/>
        <pc:sldMkLst>
          <pc:docMk/>
          <pc:sldMk cId="2761325053" sldId="258"/>
        </pc:sldMkLst>
        <pc:spChg chg="mod">
          <ac:chgData name="Jean-Pierre Duchesneau" userId="a41dad7d-4331-478d-884a-a37b1c6c6add" providerId="ADAL" clId="{1244413A-0DC3-47FC-A86E-46384E1241D1}" dt="2020-06-24T15:48:00.973" v="62" actId="20577"/>
          <ac:spMkLst>
            <pc:docMk/>
            <pc:sldMk cId="2761325053" sldId="258"/>
            <ac:spMk id="2" creationId="{69072B93-05BE-44E7-AA9F-D5013D60EB50}"/>
          </ac:spMkLst>
        </pc:spChg>
        <pc:spChg chg="mod">
          <ac:chgData name="Jean-Pierre Duchesneau" userId="a41dad7d-4331-478d-884a-a37b1c6c6add" providerId="ADAL" clId="{1244413A-0DC3-47FC-A86E-46384E1241D1}" dt="2020-06-24T17:01:33.222" v="94" actId="27636"/>
          <ac:spMkLst>
            <pc:docMk/>
            <pc:sldMk cId="2761325053" sldId="258"/>
            <ac:spMk id="3" creationId="{D982DA1D-9310-4114-861F-280E6E17DFE1}"/>
          </ac:spMkLst>
        </pc:spChg>
        <pc:spChg chg="add mod">
          <ac:chgData name="Jean-Pierre Duchesneau" userId="a41dad7d-4331-478d-884a-a37b1c6c6add" providerId="ADAL" clId="{1244413A-0DC3-47FC-A86E-46384E1241D1}" dt="2020-06-24T17:02:43.709" v="101" actId="1076"/>
          <ac:spMkLst>
            <pc:docMk/>
            <pc:sldMk cId="2761325053" sldId="258"/>
            <ac:spMk id="5" creationId="{A30673D3-4A02-4B6B-B71F-6D80C52D2B43}"/>
          </ac:spMkLst>
        </pc:spChg>
        <pc:picChg chg="add mod">
          <ac:chgData name="Jean-Pierre Duchesneau" userId="a41dad7d-4331-478d-884a-a37b1c6c6add" providerId="ADAL" clId="{1244413A-0DC3-47FC-A86E-46384E1241D1}" dt="2020-06-24T17:01:39.630" v="96" actId="1076"/>
          <ac:picMkLst>
            <pc:docMk/>
            <pc:sldMk cId="2761325053" sldId="258"/>
            <ac:picMk id="4" creationId="{C806DE15-31F9-4C71-8062-29606A73C2BD}"/>
          </ac:picMkLst>
        </pc:picChg>
      </pc:sldChg>
      <pc:sldChg chg="add del">
        <pc:chgData name="Jean-Pierre Duchesneau" userId="a41dad7d-4331-478d-884a-a37b1c6c6add" providerId="ADAL" clId="{1244413A-0DC3-47FC-A86E-46384E1241D1}" dt="2020-06-24T15:43:38.973" v="12" actId="2696"/>
        <pc:sldMkLst>
          <pc:docMk/>
          <pc:sldMk cId="4122592469" sldId="258"/>
        </pc:sldMkLst>
      </pc:sldChg>
      <pc:sldChg chg="add del">
        <pc:chgData name="Jean-Pierre Duchesneau" userId="a41dad7d-4331-478d-884a-a37b1c6c6add" providerId="ADAL" clId="{1244413A-0DC3-47FC-A86E-46384E1241D1}" dt="2020-06-24T15:43:39.009" v="13" actId="2696"/>
        <pc:sldMkLst>
          <pc:docMk/>
          <pc:sldMk cId="2163504424" sldId="259"/>
        </pc:sldMkLst>
      </pc:sldChg>
      <pc:sldChg chg="addSp add ord">
        <pc:chgData name="Jean-Pierre Duchesneau" userId="a41dad7d-4331-478d-884a-a37b1c6c6add" providerId="ADAL" clId="{1244413A-0DC3-47FC-A86E-46384E1241D1}" dt="2020-06-24T16:56:29.376" v="85"/>
        <pc:sldMkLst>
          <pc:docMk/>
          <pc:sldMk cId="4291255240" sldId="259"/>
        </pc:sldMkLst>
        <pc:picChg chg="add">
          <ac:chgData name="Jean-Pierre Duchesneau" userId="a41dad7d-4331-478d-884a-a37b1c6c6add" providerId="ADAL" clId="{1244413A-0DC3-47FC-A86E-46384E1241D1}" dt="2020-06-24T16:49:33.136" v="82"/>
          <ac:picMkLst>
            <pc:docMk/>
            <pc:sldMk cId="4291255240" sldId="259"/>
            <ac:picMk id="4" creationId="{0CE7DF85-9C62-42A4-953A-FCBF3C217E03}"/>
          </ac:picMkLst>
        </pc:picChg>
      </pc:sldChg>
      <pc:sldChg chg="addSp add ord">
        <pc:chgData name="Jean-Pierre Duchesneau" userId="a41dad7d-4331-478d-884a-a37b1c6c6add" providerId="ADAL" clId="{1244413A-0DC3-47FC-A86E-46384E1241D1}" dt="2020-06-24T16:56:31.502" v="86"/>
        <pc:sldMkLst>
          <pc:docMk/>
          <pc:sldMk cId="434153786" sldId="260"/>
        </pc:sldMkLst>
        <pc:picChg chg="add">
          <ac:chgData name="Jean-Pierre Duchesneau" userId="a41dad7d-4331-478d-884a-a37b1c6c6add" providerId="ADAL" clId="{1244413A-0DC3-47FC-A86E-46384E1241D1}" dt="2020-06-24T16:50:37.330" v="84"/>
          <ac:picMkLst>
            <pc:docMk/>
            <pc:sldMk cId="434153786" sldId="260"/>
            <ac:picMk id="4" creationId="{5D35A1A2-4079-40F2-9DE0-4A159808FB62}"/>
          </ac:picMkLst>
        </pc:picChg>
      </pc:sldChg>
      <pc:sldChg chg="add del">
        <pc:chgData name="Jean-Pierre Duchesneau" userId="a41dad7d-4331-478d-884a-a37b1c6c6add" providerId="ADAL" clId="{1244413A-0DC3-47FC-A86E-46384E1241D1}" dt="2020-06-24T15:43:39.039" v="14" actId="2696"/>
        <pc:sldMkLst>
          <pc:docMk/>
          <pc:sldMk cId="2829575429" sldId="260"/>
        </pc:sldMkLst>
      </pc:sldChg>
      <pc:sldChg chg="modSp add ord">
        <pc:chgData name="Jean-Pierre Duchesneau" userId="a41dad7d-4331-478d-884a-a37b1c6c6add" providerId="ADAL" clId="{1244413A-0DC3-47FC-A86E-46384E1241D1}" dt="2020-06-24T18:29:49.604" v="844"/>
        <pc:sldMkLst>
          <pc:docMk/>
          <pc:sldMk cId="832653997" sldId="261"/>
        </pc:sldMkLst>
        <pc:spChg chg="mod">
          <ac:chgData name="Jean-Pierre Duchesneau" userId="a41dad7d-4331-478d-884a-a37b1c6c6add" providerId="ADAL" clId="{1244413A-0DC3-47FC-A86E-46384E1241D1}" dt="2020-06-24T17:04:27.215" v="145" actId="20577"/>
          <ac:spMkLst>
            <pc:docMk/>
            <pc:sldMk cId="832653997" sldId="261"/>
            <ac:spMk id="2" creationId="{D1E552CB-5B3B-4D94-B6C0-9898FE2245BD}"/>
          </ac:spMkLst>
        </pc:spChg>
        <pc:spChg chg="mod">
          <ac:chgData name="Jean-Pierre Duchesneau" userId="a41dad7d-4331-478d-884a-a37b1c6c6add" providerId="ADAL" clId="{1244413A-0DC3-47FC-A86E-46384E1241D1}" dt="2020-06-24T17:03:55.890" v="105" actId="255"/>
          <ac:spMkLst>
            <pc:docMk/>
            <pc:sldMk cId="832653997" sldId="261"/>
            <ac:spMk id="3" creationId="{790B7D58-91E4-4786-A3EF-3A34B426E97C}"/>
          </ac:spMkLst>
        </pc:spChg>
      </pc:sldChg>
      <pc:sldChg chg="add del">
        <pc:chgData name="Jean-Pierre Duchesneau" userId="a41dad7d-4331-478d-884a-a37b1c6c6add" providerId="ADAL" clId="{1244413A-0DC3-47FC-A86E-46384E1241D1}" dt="2020-06-24T15:43:39.066" v="15" actId="2696"/>
        <pc:sldMkLst>
          <pc:docMk/>
          <pc:sldMk cId="4052528879" sldId="261"/>
        </pc:sldMkLst>
      </pc:sldChg>
      <pc:sldChg chg="addSp delSp modSp add ord">
        <pc:chgData name="Jean-Pierre Duchesneau" userId="a41dad7d-4331-478d-884a-a37b1c6c6add" providerId="ADAL" clId="{1244413A-0DC3-47FC-A86E-46384E1241D1}" dt="2020-06-24T18:29:49.604" v="844"/>
        <pc:sldMkLst>
          <pc:docMk/>
          <pc:sldMk cId="1090051011" sldId="262"/>
        </pc:sldMkLst>
        <pc:spChg chg="mod">
          <ac:chgData name="Jean-Pierre Duchesneau" userId="a41dad7d-4331-478d-884a-a37b1c6c6add" providerId="ADAL" clId="{1244413A-0DC3-47FC-A86E-46384E1241D1}" dt="2020-06-24T17:05:21.241" v="152" actId="27636"/>
          <ac:spMkLst>
            <pc:docMk/>
            <pc:sldMk cId="1090051011" sldId="262"/>
            <ac:spMk id="2" creationId="{20198374-02D6-4760-BBD2-AAF6FD618ADD}"/>
          </ac:spMkLst>
        </pc:spChg>
        <pc:spChg chg="mod">
          <ac:chgData name="Jean-Pierre Duchesneau" userId="a41dad7d-4331-478d-884a-a37b1c6c6add" providerId="ADAL" clId="{1244413A-0DC3-47FC-A86E-46384E1241D1}" dt="2020-06-24T17:05:55.156" v="154" actId="255"/>
          <ac:spMkLst>
            <pc:docMk/>
            <pc:sldMk cId="1090051011" sldId="262"/>
            <ac:spMk id="3" creationId="{AEA43D9F-45D5-4BAA-BC50-BFF28F9B1C78}"/>
          </ac:spMkLst>
        </pc:spChg>
        <pc:spChg chg="add del">
          <ac:chgData name="Jean-Pierre Duchesneau" userId="a41dad7d-4331-478d-884a-a37b1c6c6add" providerId="ADAL" clId="{1244413A-0DC3-47FC-A86E-46384E1241D1}" dt="2020-06-24T17:05:19.042" v="148"/>
          <ac:spMkLst>
            <pc:docMk/>
            <pc:sldMk cId="1090051011" sldId="262"/>
            <ac:spMk id="4" creationId="{E106B711-06D6-438D-BE3F-BAD4E9EACCC2}"/>
          </ac:spMkLst>
        </pc:spChg>
        <pc:picChg chg="add mod">
          <ac:chgData name="Jean-Pierre Duchesneau" userId="a41dad7d-4331-478d-884a-a37b1c6c6add" providerId="ADAL" clId="{1244413A-0DC3-47FC-A86E-46384E1241D1}" dt="2020-06-24T17:06:31.566" v="158" actId="1076"/>
          <ac:picMkLst>
            <pc:docMk/>
            <pc:sldMk cId="1090051011" sldId="262"/>
            <ac:picMk id="5" creationId="{8C63BB52-3EAD-40EF-8D73-18AC1DB7FA17}"/>
          </ac:picMkLst>
        </pc:picChg>
        <pc:picChg chg="add mod">
          <ac:chgData name="Jean-Pierre Duchesneau" userId="a41dad7d-4331-478d-884a-a37b1c6c6add" providerId="ADAL" clId="{1244413A-0DC3-47FC-A86E-46384E1241D1}" dt="2020-06-24T17:08:48.542" v="161" actId="14100"/>
          <ac:picMkLst>
            <pc:docMk/>
            <pc:sldMk cId="1090051011" sldId="262"/>
            <ac:picMk id="6" creationId="{90D0BAD1-4933-4633-9CB6-45EC26077D01}"/>
          </ac:picMkLst>
        </pc:picChg>
      </pc:sldChg>
      <pc:sldChg chg="del">
        <pc:chgData name="Jean-Pierre Duchesneau" userId="a41dad7d-4331-478d-884a-a37b1c6c6add" providerId="ADAL" clId="{1244413A-0DC3-47FC-A86E-46384E1241D1}" dt="2020-06-24T15:44:55.522" v="19" actId="2696"/>
        <pc:sldMkLst>
          <pc:docMk/>
          <pc:sldMk cId="3020876921" sldId="262"/>
        </pc:sldMkLst>
      </pc:sldChg>
      <pc:sldChg chg="addSp delSp modSp add ord">
        <pc:chgData name="Jean-Pierre Duchesneau" userId="a41dad7d-4331-478d-884a-a37b1c6c6add" providerId="ADAL" clId="{1244413A-0DC3-47FC-A86E-46384E1241D1}" dt="2020-06-24T18:29:49.604" v="844"/>
        <pc:sldMkLst>
          <pc:docMk/>
          <pc:sldMk cId="3160885640" sldId="263"/>
        </pc:sldMkLst>
        <pc:spChg chg="mod">
          <ac:chgData name="Jean-Pierre Duchesneau" userId="a41dad7d-4331-478d-884a-a37b1c6c6add" providerId="ADAL" clId="{1244413A-0DC3-47FC-A86E-46384E1241D1}" dt="2020-06-24T17:15:24.207" v="247" actId="27636"/>
          <ac:spMkLst>
            <pc:docMk/>
            <pc:sldMk cId="3160885640" sldId="263"/>
            <ac:spMk id="2" creationId="{FCF99217-9109-4CDC-9B0F-D19DBE36EDD9}"/>
          </ac:spMkLst>
        </pc:spChg>
        <pc:picChg chg="add del mod">
          <ac:chgData name="Jean-Pierre Duchesneau" userId="a41dad7d-4331-478d-884a-a37b1c6c6add" providerId="ADAL" clId="{1244413A-0DC3-47FC-A86E-46384E1241D1}" dt="2020-06-24T17:14:02.159" v="242" actId="478"/>
          <ac:picMkLst>
            <pc:docMk/>
            <pc:sldMk cId="3160885640" sldId="263"/>
            <ac:picMk id="4" creationId="{454D4130-5EAC-4B82-845B-13D8B9843A18}"/>
          </ac:picMkLst>
        </pc:picChg>
        <pc:picChg chg="add del mod">
          <ac:chgData name="Jean-Pierre Duchesneau" userId="a41dad7d-4331-478d-884a-a37b1c6c6add" providerId="ADAL" clId="{1244413A-0DC3-47FC-A86E-46384E1241D1}" dt="2020-06-24T17:15:13.695" v="245" actId="478"/>
          <ac:picMkLst>
            <pc:docMk/>
            <pc:sldMk cId="3160885640" sldId="263"/>
            <ac:picMk id="5" creationId="{3BBB44B6-A548-4EA0-BE73-6D80B9857284}"/>
          </ac:picMkLst>
        </pc:picChg>
        <pc:picChg chg="add mod">
          <ac:chgData name="Jean-Pierre Duchesneau" userId="a41dad7d-4331-478d-884a-a37b1c6c6add" providerId="ADAL" clId="{1244413A-0DC3-47FC-A86E-46384E1241D1}" dt="2020-06-24T17:15:39.639" v="249" actId="14100"/>
          <ac:picMkLst>
            <pc:docMk/>
            <pc:sldMk cId="3160885640" sldId="263"/>
            <ac:picMk id="6" creationId="{48742BAA-098B-4972-AA25-C5B631895861}"/>
          </ac:picMkLst>
        </pc:picChg>
      </pc:sldChg>
      <pc:sldChg chg="del">
        <pc:chgData name="Jean-Pierre Duchesneau" userId="a41dad7d-4331-478d-884a-a37b1c6c6add" providerId="ADAL" clId="{1244413A-0DC3-47FC-A86E-46384E1241D1}" dt="2020-06-24T15:44:55.535" v="20" actId="2696"/>
        <pc:sldMkLst>
          <pc:docMk/>
          <pc:sldMk cId="3631348418" sldId="263"/>
        </pc:sldMkLst>
      </pc:sldChg>
      <pc:sldChg chg="addSp modSp add ord">
        <pc:chgData name="Jean-Pierre Duchesneau" userId="a41dad7d-4331-478d-884a-a37b1c6c6add" providerId="ADAL" clId="{1244413A-0DC3-47FC-A86E-46384E1241D1}" dt="2020-06-24T18:29:49.604" v="844"/>
        <pc:sldMkLst>
          <pc:docMk/>
          <pc:sldMk cId="561081956" sldId="264"/>
        </pc:sldMkLst>
        <pc:spChg chg="mod">
          <ac:chgData name="Jean-Pierre Duchesneau" userId="a41dad7d-4331-478d-884a-a37b1c6c6add" providerId="ADAL" clId="{1244413A-0DC3-47FC-A86E-46384E1241D1}" dt="2020-06-24T17:16:02.655" v="269" actId="20577"/>
          <ac:spMkLst>
            <pc:docMk/>
            <pc:sldMk cId="561081956" sldId="264"/>
            <ac:spMk id="2" creationId="{D8889B93-7763-4EDF-933C-F0D1CEF4F712}"/>
          </ac:spMkLst>
        </pc:spChg>
        <pc:picChg chg="add">
          <ac:chgData name="Jean-Pierre Duchesneau" userId="a41dad7d-4331-478d-884a-a37b1c6c6add" providerId="ADAL" clId="{1244413A-0DC3-47FC-A86E-46384E1241D1}" dt="2020-06-24T17:17:19.470" v="270"/>
          <ac:picMkLst>
            <pc:docMk/>
            <pc:sldMk cId="561081956" sldId="264"/>
            <ac:picMk id="4" creationId="{4E3E94DE-D995-46C6-83AB-F41F2F4EB38A}"/>
          </ac:picMkLst>
        </pc:picChg>
      </pc:sldChg>
      <pc:sldChg chg="del">
        <pc:chgData name="Jean-Pierre Duchesneau" userId="a41dad7d-4331-478d-884a-a37b1c6c6add" providerId="ADAL" clId="{1244413A-0DC3-47FC-A86E-46384E1241D1}" dt="2020-06-24T15:44:55.568" v="21" actId="2696"/>
        <pc:sldMkLst>
          <pc:docMk/>
          <pc:sldMk cId="3111522578" sldId="264"/>
        </pc:sldMkLst>
      </pc:sldChg>
      <pc:sldChg chg="addSp delSp modSp add ord">
        <pc:chgData name="Jean-Pierre Duchesneau" userId="a41dad7d-4331-478d-884a-a37b1c6c6add" providerId="ADAL" clId="{1244413A-0DC3-47FC-A86E-46384E1241D1}" dt="2020-06-24T18:29:49.604" v="844"/>
        <pc:sldMkLst>
          <pc:docMk/>
          <pc:sldMk cId="1327082002" sldId="265"/>
        </pc:sldMkLst>
        <pc:spChg chg="mod">
          <ac:chgData name="Jean-Pierre Duchesneau" userId="a41dad7d-4331-478d-884a-a37b1c6c6add" providerId="ADAL" clId="{1244413A-0DC3-47FC-A86E-46384E1241D1}" dt="2020-06-24T17:26:42.915" v="309" actId="5793"/>
          <ac:spMkLst>
            <pc:docMk/>
            <pc:sldMk cId="1327082002" sldId="265"/>
            <ac:spMk id="2" creationId="{3806656F-408B-4BDB-8710-C1C8091A7CC9}"/>
          </ac:spMkLst>
        </pc:spChg>
        <pc:spChg chg="mod">
          <ac:chgData name="Jean-Pierre Duchesneau" userId="a41dad7d-4331-478d-884a-a37b1c6c6add" providerId="ADAL" clId="{1244413A-0DC3-47FC-A86E-46384E1241D1}" dt="2020-06-24T17:27:52.486" v="315" actId="14100"/>
          <ac:spMkLst>
            <pc:docMk/>
            <pc:sldMk cId="1327082002" sldId="265"/>
            <ac:spMk id="3" creationId="{C8507CED-F532-4539-8E5D-B22DD983858E}"/>
          </ac:spMkLst>
        </pc:spChg>
        <pc:picChg chg="add mod">
          <ac:chgData name="Jean-Pierre Duchesneau" userId="a41dad7d-4331-478d-884a-a37b1c6c6add" providerId="ADAL" clId="{1244413A-0DC3-47FC-A86E-46384E1241D1}" dt="2020-06-24T17:27:33.999" v="311" actId="1076"/>
          <ac:picMkLst>
            <pc:docMk/>
            <pc:sldMk cId="1327082002" sldId="265"/>
            <ac:picMk id="4" creationId="{EE609816-DEC3-45F3-8802-9BDA2A025BE9}"/>
          </ac:picMkLst>
        </pc:picChg>
        <pc:picChg chg="add del mod">
          <ac:chgData name="Jean-Pierre Duchesneau" userId="a41dad7d-4331-478d-884a-a37b1c6c6add" providerId="ADAL" clId="{1244413A-0DC3-47FC-A86E-46384E1241D1}" dt="2020-06-24T17:30:51.888" v="324" actId="478"/>
          <ac:picMkLst>
            <pc:docMk/>
            <pc:sldMk cId="1327082002" sldId="265"/>
            <ac:picMk id="5" creationId="{84461425-55F0-4FBD-A398-412AE8CDD0C8}"/>
          </ac:picMkLst>
        </pc:picChg>
        <pc:picChg chg="add del mod">
          <ac:chgData name="Jean-Pierre Duchesneau" userId="a41dad7d-4331-478d-884a-a37b1c6c6add" providerId="ADAL" clId="{1244413A-0DC3-47FC-A86E-46384E1241D1}" dt="2020-06-24T17:31:10.479" v="328" actId="1076"/>
          <ac:picMkLst>
            <pc:docMk/>
            <pc:sldMk cId="1327082002" sldId="265"/>
            <ac:picMk id="6" creationId="{52011F2E-3A2B-4898-B96D-059D999085EC}"/>
          </ac:picMkLst>
        </pc:picChg>
        <pc:picChg chg="add mod">
          <ac:chgData name="Jean-Pierre Duchesneau" userId="a41dad7d-4331-478d-884a-a37b1c6c6add" providerId="ADAL" clId="{1244413A-0DC3-47FC-A86E-46384E1241D1}" dt="2020-06-24T17:31:06.510" v="327" actId="14100"/>
          <ac:picMkLst>
            <pc:docMk/>
            <pc:sldMk cId="1327082002" sldId="265"/>
            <ac:picMk id="7" creationId="{5C4BBAF9-3F94-4660-AAB7-25AE17593BE9}"/>
          </ac:picMkLst>
        </pc:picChg>
      </pc:sldChg>
      <pc:sldChg chg="del">
        <pc:chgData name="Jean-Pierre Duchesneau" userId="a41dad7d-4331-478d-884a-a37b1c6c6add" providerId="ADAL" clId="{1244413A-0DC3-47FC-A86E-46384E1241D1}" dt="2020-06-24T15:44:55.582" v="22" actId="2696"/>
        <pc:sldMkLst>
          <pc:docMk/>
          <pc:sldMk cId="3550582930" sldId="265"/>
        </pc:sldMkLst>
      </pc:sldChg>
      <pc:sldChg chg="del">
        <pc:chgData name="Jean-Pierre Duchesneau" userId="a41dad7d-4331-478d-884a-a37b1c6c6add" providerId="ADAL" clId="{1244413A-0DC3-47FC-A86E-46384E1241D1}" dt="2020-06-24T15:44:55.600" v="23" actId="2696"/>
        <pc:sldMkLst>
          <pc:docMk/>
          <pc:sldMk cId="2737644108" sldId="266"/>
        </pc:sldMkLst>
      </pc:sldChg>
      <pc:sldChg chg="addSp delSp modSp add ord">
        <pc:chgData name="Jean-Pierre Duchesneau" userId="a41dad7d-4331-478d-884a-a37b1c6c6add" providerId="ADAL" clId="{1244413A-0DC3-47FC-A86E-46384E1241D1}" dt="2020-06-24T18:29:49.604" v="844"/>
        <pc:sldMkLst>
          <pc:docMk/>
          <pc:sldMk cId="4073945109" sldId="266"/>
        </pc:sldMkLst>
        <pc:spChg chg="mod">
          <ac:chgData name="Jean-Pierre Duchesneau" userId="a41dad7d-4331-478d-884a-a37b1c6c6add" providerId="ADAL" clId="{1244413A-0DC3-47FC-A86E-46384E1241D1}" dt="2020-06-24T17:33:32.432" v="340" actId="20577"/>
          <ac:spMkLst>
            <pc:docMk/>
            <pc:sldMk cId="4073945109" sldId="266"/>
            <ac:spMk id="2" creationId="{7E1E4364-EAF3-4FCA-8B51-6C3AD96CFA6B}"/>
          </ac:spMkLst>
        </pc:spChg>
        <pc:spChg chg="mod">
          <ac:chgData name="Jean-Pierre Duchesneau" userId="a41dad7d-4331-478d-884a-a37b1c6c6add" providerId="ADAL" clId="{1244413A-0DC3-47FC-A86E-46384E1241D1}" dt="2020-06-24T17:33:38.767" v="342" actId="14100"/>
          <ac:spMkLst>
            <pc:docMk/>
            <pc:sldMk cId="4073945109" sldId="266"/>
            <ac:spMk id="3" creationId="{41364CFA-FF61-459F-95F0-5A6ED90124C0}"/>
          </ac:spMkLst>
        </pc:spChg>
        <pc:picChg chg="add mod">
          <ac:chgData name="Jean-Pierre Duchesneau" userId="a41dad7d-4331-478d-884a-a37b1c6c6add" providerId="ADAL" clId="{1244413A-0DC3-47FC-A86E-46384E1241D1}" dt="2020-06-24T17:33:52.824" v="344" actId="1076"/>
          <ac:picMkLst>
            <pc:docMk/>
            <pc:sldMk cId="4073945109" sldId="266"/>
            <ac:picMk id="4" creationId="{3DCF671C-89BF-4FF7-A5E8-7DD21632FAC1}"/>
          </ac:picMkLst>
        </pc:picChg>
        <pc:picChg chg="add mod">
          <ac:chgData name="Jean-Pierre Duchesneau" userId="a41dad7d-4331-478d-884a-a37b1c6c6add" providerId="ADAL" clId="{1244413A-0DC3-47FC-A86E-46384E1241D1}" dt="2020-06-24T17:34:11.031" v="346" actId="1076"/>
          <ac:picMkLst>
            <pc:docMk/>
            <pc:sldMk cId="4073945109" sldId="266"/>
            <ac:picMk id="5" creationId="{4A6C86C3-ED6A-4B01-BD88-F2815B7A4CA7}"/>
          </ac:picMkLst>
        </pc:picChg>
        <pc:picChg chg="add del">
          <ac:chgData name="Jean-Pierre Duchesneau" userId="a41dad7d-4331-478d-884a-a37b1c6c6add" providerId="ADAL" clId="{1244413A-0DC3-47FC-A86E-46384E1241D1}" dt="2020-06-24T17:54:27.392" v="509"/>
          <ac:picMkLst>
            <pc:docMk/>
            <pc:sldMk cId="4073945109" sldId="266"/>
            <ac:picMk id="6" creationId="{1CBF08FA-B1C0-4930-8A50-B0A6DEDB0B93}"/>
          </ac:picMkLst>
        </pc:picChg>
      </pc:sldChg>
      <pc:sldChg chg="modSp add">
        <pc:chgData name="Jean-Pierre Duchesneau" userId="a41dad7d-4331-478d-884a-a37b1c6c6add" providerId="ADAL" clId="{1244413A-0DC3-47FC-A86E-46384E1241D1}" dt="2020-06-24T17:37:50.349" v="363" actId="255"/>
        <pc:sldMkLst>
          <pc:docMk/>
          <pc:sldMk cId="2906182018" sldId="267"/>
        </pc:sldMkLst>
        <pc:spChg chg="mod">
          <ac:chgData name="Jean-Pierre Duchesneau" userId="a41dad7d-4331-478d-884a-a37b1c6c6add" providerId="ADAL" clId="{1244413A-0DC3-47FC-A86E-46384E1241D1}" dt="2020-06-24T17:36:45.289" v="351" actId="27636"/>
          <ac:spMkLst>
            <pc:docMk/>
            <pc:sldMk cId="2906182018" sldId="267"/>
            <ac:spMk id="2" creationId="{9E80E87B-CC42-45F9-B513-6E78D6597DE0}"/>
          </ac:spMkLst>
        </pc:spChg>
        <pc:spChg chg="mod">
          <ac:chgData name="Jean-Pierre Duchesneau" userId="a41dad7d-4331-478d-884a-a37b1c6c6add" providerId="ADAL" clId="{1244413A-0DC3-47FC-A86E-46384E1241D1}" dt="2020-06-24T17:37:50.349" v="363" actId="255"/>
          <ac:spMkLst>
            <pc:docMk/>
            <pc:sldMk cId="2906182018" sldId="267"/>
            <ac:spMk id="3" creationId="{E113261A-D447-4A34-878A-BF2B99DD27AC}"/>
          </ac:spMkLst>
        </pc:spChg>
      </pc:sldChg>
      <pc:sldChg chg="del">
        <pc:chgData name="Jean-Pierre Duchesneau" userId="a41dad7d-4331-478d-884a-a37b1c6c6add" providerId="ADAL" clId="{1244413A-0DC3-47FC-A86E-46384E1241D1}" dt="2020-06-24T15:44:55.617" v="24" actId="2696"/>
        <pc:sldMkLst>
          <pc:docMk/>
          <pc:sldMk cId="3298994918" sldId="267"/>
        </pc:sldMkLst>
      </pc:sldChg>
      <pc:sldChg chg="del">
        <pc:chgData name="Jean-Pierre Duchesneau" userId="a41dad7d-4331-478d-884a-a37b1c6c6add" providerId="ADAL" clId="{1244413A-0DC3-47FC-A86E-46384E1241D1}" dt="2020-06-24T15:44:55.624" v="25" actId="2696"/>
        <pc:sldMkLst>
          <pc:docMk/>
          <pc:sldMk cId="731413041" sldId="268"/>
        </pc:sldMkLst>
      </pc:sldChg>
      <pc:sldChg chg="addSp delSp modSp add">
        <pc:chgData name="Jean-Pierre Duchesneau" userId="a41dad7d-4331-478d-884a-a37b1c6c6add" providerId="ADAL" clId="{1244413A-0DC3-47FC-A86E-46384E1241D1}" dt="2020-06-24T17:39:38.927" v="378" actId="1076"/>
        <pc:sldMkLst>
          <pc:docMk/>
          <pc:sldMk cId="1890571589" sldId="268"/>
        </pc:sldMkLst>
        <pc:spChg chg="mod">
          <ac:chgData name="Jean-Pierre Duchesneau" userId="a41dad7d-4331-478d-884a-a37b1c6c6add" providerId="ADAL" clId="{1244413A-0DC3-47FC-A86E-46384E1241D1}" dt="2020-06-24T17:38:11.912" v="370" actId="27636"/>
          <ac:spMkLst>
            <pc:docMk/>
            <pc:sldMk cId="1890571589" sldId="268"/>
            <ac:spMk id="2" creationId="{AECCCC76-385C-401C-8953-3DFD9F720947}"/>
          </ac:spMkLst>
        </pc:spChg>
        <pc:spChg chg="mod">
          <ac:chgData name="Jean-Pierre Duchesneau" userId="a41dad7d-4331-478d-884a-a37b1c6c6add" providerId="ADAL" clId="{1244413A-0DC3-47FC-A86E-46384E1241D1}" dt="2020-06-24T17:38:56.364" v="374" actId="113"/>
          <ac:spMkLst>
            <pc:docMk/>
            <pc:sldMk cId="1890571589" sldId="268"/>
            <ac:spMk id="3" creationId="{B8E59845-3F50-48DB-909D-07DD54854B75}"/>
          </ac:spMkLst>
        </pc:spChg>
        <pc:spChg chg="add del">
          <ac:chgData name="Jean-Pierre Duchesneau" userId="a41dad7d-4331-478d-884a-a37b1c6c6add" providerId="ADAL" clId="{1244413A-0DC3-47FC-A86E-46384E1241D1}" dt="2020-06-24T17:38:09.554" v="366"/>
          <ac:spMkLst>
            <pc:docMk/>
            <pc:sldMk cId="1890571589" sldId="268"/>
            <ac:spMk id="4" creationId="{9F819DCB-0CAF-428E-9586-30E91F7B43E8}"/>
          </ac:spMkLst>
        </pc:spChg>
        <pc:picChg chg="add mod">
          <ac:chgData name="Jean-Pierre Duchesneau" userId="a41dad7d-4331-478d-884a-a37b1c6c6add" providerId="ADAL" clId="{1244413A-0DC3-47FC-A86E-46384E1241D1}" dt="2020-06-24T17:39:25.343" v="376" actId="1076"/>
          <ac:picMkLst>
            <pc:docMk/>
            <pc:sldMk cId="1890571589" sldId="268"/>
            <ac:picMk id="5" creationId="{C0B8D8A8-B395-4601-BABE-B4BA3FCDCEC5}"/>
          </ac:picMkLst>
        </pc:picChg>
        <pc:picChg chg="add mod">
          <ac:chgData name="Jean-Pierre Duchesneau" userId="a41dad7d-4331-478d-884a-a37b1c6c6add" providerId="ADAL" clId="{1244413A-0DC3-47FC-A86E-46384E1241D1}" dt="2020-06-24T17:39:38.927" v="378" actId="1076"/>
          <ac:picMkLst>
            <pc:docMk/>
            <pc:sldMk cId="1890571589" sldId="268"/>
            <ac:picMk id="6" creationId="{1938ABC2-DF8A-4313-B6E8-E485C97B2D02}"/>
          </ac:picMkLst>
        </pc:picChg>
      </pc:sldChg>
      <pc:sldChg chg="del">
        <pc:chgData name="Jean-Pierre Duchesneau" userId="a41dad7d-4331-478d-884a-a37b1c6c6add" providerId="ADAL" clId="{1244413A-0DC3-47FC-A86E-46384E1241D1}" dt="2020-06-24T15:44:55.635" v="26" actId="2696"/>
        <pc:sldMkLst>
          <pc:docMk/>
          <pc:sldMk cId="2165127463" sldId="269"/>
        </pc:sldMkLst>
      </pc:sldChg>
      <pc:sldChg chg="addSp delSp modSp add">
        <pc:chgData name="Jean-Pierre Duchesneau" userId="a41dad7d-4331-478d-884a-a37b1c6c6add" providerId="ADAL" clId="{1244413A-0DC3-47FC-A86E-46384E1241D1}" dt="2020-06-24T17:46:55.877" v="482" actId="207"/>
        <pc:sldMkLst>
          <pc:docMk/>
          <pc:sldMk cId="4008938430" sldId="269"/>
        </pc:sldMkLst>
        <pc:spChg chg="mod">
          <ac:chgData name="Jean-Pierre Duchesneau" userId="a41dad7d-4331-478d-884a-a37b1c6c6add" providerId="ADAL" clId="{1244413A-0DC3-47FC-A86E-46384E1241D1}" dt="2020-06-24T17:40:31.391" v="404" actId="20577"/>
          <ac:spMkLst>
            <pc:docMk/>
            <pc:sldMk cId="4008938430" sldId="269"/>
            <ac:spMk id="2" creationId="{3BFBDCB1-E42E-405C-A446-E122FE4E8E1E}"/>
          </ac:spMkLst>
        </pc:spChg>
        <pc:spChg chg="add mod">
          <ac:chgData name="Jean-Pierre Duchesneau" userId="a41dad7d-4331-478d-884a-a37b1c6c6add" providerId="ADAL" clId="{1244413A-0DC3-47FC-A86E-46384E1241D1}" dt="2020-06-24T17:46:55.877" v="482" actId="207"/>
          <ac:spMkLst>
            <pc:docMk/>
            <pc:sldMk cId="4008938430" sldId="269"/>
            <ac:spMk id="7" creationId="{9EECF4C9-7276-4884-9B98-696DA5B5A394}"/>
          </ac:spMkLst>
        </pc:spChg>
        <pc:picChg chg="add mod">
          <ac:chgData name="Jean-Pierre Duchesneau" userId="a41dad7d-4331-478d-884a-a37b1c6c6add" providerId="ADAL" clId="{1244413A-0DC3-47FC-A86E-46384E1241D1}" dt="2020-06-24T17:40:46.895" v="406" actId="1076"/>
          <ac:picMkLst>
            <pc:docMk/>
            <pc:sldMk cId="4008938430" sldId="269"/>
            <ac:picMk id="4" creationId="{A1CD9FA7-8EA5-45B7-B7D2-684179FA3100}"/>
          </ac:picMkLst>
        </pc:picChg>
        <pc:picChg chg="add del mod">
          <ac:chgData name="Jean-Pierre Duchesneau" userId="a41dad7d-4331-478d-884a-a37b1c6c6add" providerId="ADAL" clId="{1244413A-0DC3-47FC-A86E-46384E1241D1}" dt="2020-06-24T17:41:22.816" v="410" actId="478"/>
          <ac:picMkLst>
            <pc:docMk/>
            <pc:sldMk cId="4008938430" sldId="269"/>
            <ac:picMk id="5" creationId="{96AE236C-2CA2-43F7-AD44-89DB7CFEFD4E}"/>
          </ac:picMkLst>
        </pc:picChg>
        <pc:picChg chg="add mod">
          <ac:chgData name="Jean-Pierre Duchesneau" userId="a41dad7d-4331-478d-884a-a37b1c6c6add" providerId="ADAL" clId="{1244413A-0DC3-47FC-A86E-46384E1241D1}" dt="2020-06-24T17:45:28.583" v="415" actId="1076"/>
          <ac:picMkLst>
            <pc:docMk/>
            <pc:sldMk cId="4008938430" sldId="269"/>
            <ac:picMk id="6" creationId="{AF85676A-9C69-4C88-8490-CC3EB62115C1}"/>
          </ac:picMkLst>
        </pc:picChg>
      </pc:sldChg>
      <pc:sldChg chg="del">
        <pc:chgData name="Jean-Pierre Duchesneau" userId="a41dad7d-4331-478d-884a-a37b1c6c6add" providerId="ADAL" clId="{1244413A-0DC3-47FC-A86E-46384E1241D1}" dt="2020-06-24T15:44:55.651" v="27" actId="2696"/>
        <pc:sldMkLst>
          <pc:docMk/>
          <pc:sldMk cId="1596108065" sldId="270"/>
        </pc:sldMkLst>
      </pc:sldChg>
      <pc:sldChg chg="add del">
        <pc:chgData name="Jean-Pierre Duchesneau" userId="a41dad7d-4331-478d-884a-a37b1c6c6add" providerId="ADAL" clId="{1244413A-0DC3-47FC-A86E-46384E1241D1}" dt="2020-06-24T17:45:11.154" v="414"/>
        <pc:sldMkLst>
          <pc:docMk/>
          <pc:sldMk cId="2311697531" sldId="270"/>
        </pc:sldMkLst>
      </pc:sldChg>
      <pc:sldChg chg="addSp modSp add">
        <pc:chgData name="Jean-Pierre Duchesneau" userId="a41dad7d-4331-478d-884a-a37b1c6c6add" providerId="ADAL" clId="{1244413A-0DC3-47FC-A86E-46384E1241D1}" dt="2020-06-24T17:50:22.552" v="498" actId="1076"/>
        <pc:sldMkLst>
          <pc:docMk/>
          <pc:sldMk cId="2980579989" sldId="270"/>
        </pc:sldMkLst>
        <pc:spChg chg="mod">
          <ac:chgData name="Jean-Pierre Duchesneau" userId="a41dad7d-4331-478d-884a-a37b1c6c6add" providerId="ADAL" clId="{1244413A-0DC3-47FC-A86E-46384E1241D1}" dt="2020-06-24T17:47:33.970" v="491" actId="20577"/>
          <ac:spMkLst>
            <pc:docMk/>
            <pc:sldMk cId="2980579989" sldId="270"/>
            <ac:spMk id="2" creationId="{F6AC2357-D567-40FF-9EB7-5CA8338A12ED}"/>
          </ac:spMkLst>
        </pc:spChg>
        <pc:spChg chg="mod">
          <ac:chgData name="Jean-Pierre Duchesneau" userId="a41dad7d-4331-478d-884a-a37b1c6c6add" providerId="ADAL" clId="{1244413A-0DC3-47FC-A86E-46384E1241D1}" dt="2020-06-24T17:50:00.504" v="495" actId="14100"/>
          <ac:spMkLst>
            <pc:docMk/>
            <pc:sldMk cId="2980579989" sldId="270"/>
            <ac:spMk id="3" creationId="{70030CCF-8B26-46B7-8B5A-1990A3F7F092}"/>
          </ac:spMkLst>
        </pc:spChg>
        <pc:picChg chg="add mod">
          <ac:chgData name="Jean-Pierre Duchesneau" userId="a41dad7d-4331-478d-884a-a37b1c6c6add" providerId="ADAL" clId="{1244413A-0DC3-47FC-A86E-46384E1241D1}" dt="2020-06-24T17:50:06.175" v="496" actId="1076"/>
          <ac:picMkLst>
            <pc:docMk/>
            <pc:sldMk cId="2980579989" sldId="270"/>
            <ac:picMk id="4" creationId="{B11ABB28-6BE4-41CC-A20D-4E990D588906}"/>
          </ac:picMkLst>
        </pc:picChg>
        <pc:picChg chg="add mod">
          <ac:chgData name="Jean-Pierre Duchesneau" userId="a41dad7d-4331-478d-884a-a37b1c6c6add" providerId="ADAL" clId="{1244413A-0DC3-47FC-A86E-46384E1241D1}" dt="2020-06-24T17:50:22.552" v="498" actId="1076"/>
          <ac:picMkLst>
            <pc:docMk/>
            <pc:sldMk cId="2980579989" sldId="270"/>
            <ac:picMk id="5" creationId="{1DD4A6AE-DE42-446E-8454-5D31F3BCBBD2}"/>
          </ac:picMkLst>
        </pc:picChg>
      </pc:sldChg>
      <pc:sldChg chg="del">
        <pc:chgData name="Jean-Pierre Duchesneau" userId="a41dad7d-4331-478d-884a-a37b1c6c6add" providerId="ADAL" clId="{1244413A-0DC3-47FC-A86E-46384E1241D1}" dt="2020-06-24T15:44:55.658" v="28" actId="2696"/>
        <pc:sldMkLst>
          <pc:docMk/>
          <pc:sldMk cId="1605671386" sldId="271"/>
        </pc:sldMkLst>
      </pc:sldChg>
      <pc:sldChg chg="addSp delSp modSp add">
        <pc:chgData name="Jean-Pierre Duchesneau" userId="a41dad7d-4331-478d-884a-a37b1c6c6add" providerId="ADAL" clId="{1244413A-0DC3-47FC-A86E-46384E1241D1}" dt="2020-06-24T18:05:12.176" v="603" actId="14100"/>
        <pc:sldMkLst>
          <pc:docMk/>
          <pc:sldMk cId="2349130728" sldId="271"/>
        </pc:sldMkLst>
        <pc:spChg chg="mod">
          <ac:chgData name="Jean-Pierre Duchesneau" userId="a41dad7d-4331-478d-884a-a37b1c6c6add" providerId="ADAL" clId="{1244413A-0DC3-47FC-A86E-46384E1241D1}" dt="2020-06-24T18:04:40.835" v="595" actId="1076"/>
          <ac:spMkLst>
            <pc:docMk/>
            <pc:sldMk cId="2349130728" sldId="271"/>
            <ac:spMk id="2" creationId="{65921B9F-2171-46A5-9929-6DD268646554}"/>
          </ac:spMkLst>
        </pc:spChg>
        <pc:spChg chg="mod">
          <ac:chgData name="Jean-Pierre Duchesneau" userId="a41dad7d-4331-478d-884a-a37b1c6c6add" providerId="ADAL" clId="{1244413A-0DC3-47FC-A86E-46384E1241D1}" dt="2020-06-24T18:04:47.042" v="597"/>
          <ac:spMkLst>
            <pc:docMk/>
            <pc:sldMk cId="2349130728" sldId="271"/>
            <ac:spMk id="3" creationId="{91AE1FC6-4EE0-458F-8FE3-F097884A77A2}"/>
          </ac:spMkLst>
        </pc:spChg>
        <pc:spChg chg="add mod">
          <ac:chgData name="Jean-Pierre Duchesneau" userId="a41dad7d-4331-478d-884a-a37b1c6c6add" providerId="ADAL" clId="{1244413A-0DC3-47FC-A86E-46384E1241D1}" dt="2020-06-24T18:04:54.705" v="599" actId="1076"/>
          <ac:spMkLst>
            <pc:docMk/>
            <pc:sldMk cId="2349130728" sldId="271"/>
            <ac:spMk id="5" creationId="{E04BD357-7DDA-459D-9B35-E9302522CFC5}"/>
          </ac:spMkLst>
        </pc:spChg>
        <pc:picChg chg="add mod">
          <ac:chgData name="Jean-Pierre Duchesneau" userId="a41dad7d-4331-478d-884a-a37b1c6c6add" providerId="ADAL" clId="{1244413A-0DC3-47FC-A86E-46384E1241D1}" dt="2020-06-24T17:58:48.168" v="552" actId="1076"/>
          <ac:picMkLst>
            <pc:docMk/>
            <pc:sldMk cId="2349130728" sldId="271"/>
            <ac:picMk id="4" creationId="{7F767CE2-39AA-48A5-85B9-7016D74373AA}"/>
          </ac:picMkLst>
        </pc:picChg>
        <pc:cxnChg chg="add del mod">
          <ac:chgData name="Jean-Pierre Duchesneau" userId="a41dad7d-4331-478d-884a-a37b1c6c6add" providerId="ADAL" clId="{1244413A-0DC3-47FC-A86E-46384E1241D1}" dt="2020-06-24T18:00:32.127" v="561" actId="11529"/>
          <ac:cxnSpMkLst>
            <pc:docMk/>
            <pc:sldMk cId="2349130728" sldId="271"/>
            <ac:cxnSpMk id="7" creationId="{92BA8C3B-5B50-4084-9169-BF9FBE57B7E1}"/>
          </ac:cxnSpMkLst>
        </pc:cxnChg>
        <pc:cxnChg chg="add mod">
          <ac:chgData name="Jean-Pierre Duchesneau" userId="a41dad7d-4331-478d-884a-a37b1c6c6add" providerId="ADAL" clId="{1244413A-0DC3-47FC-A86E-46384E1241D1}" dt="2020-06-24T18:05:12.176" v="603" actId="14100"/>
          <ac:cxnSpMkLst>
            <pc:docMk/>
            <pc:sldMk cId="2349130728" sldId="271"/>
            <ac:cxnSpMk id="9" creationId="{629FBA8F-6048-4A44-A540-677EE26AA677}"/>
          </ac:cxnSpMkLst>
        </pc:cxnChg>
      </pc:sldChg>
      <pc:sldChg chg="addSp modSp add">
        <pc:chgData name="Jean-Pierre Duchesneau" userId="a41dad7d-4331-478d-884a-a37b1c6c6add" providerId="ADAL" clId="{1244413A-0DC3-47FC-A86E-46384E1241D1}" dt="2020-06-24T18:03:45.792" v="594" actId="14100"/>
        <pc:sldMkLst>
          <pc:docMk/>
          <pc:sldMk cId="1345893158" sldId="272"/>
        </pc:sldMkLst>
        <pc:spChg chg="mod">
          <ac:chgData name="Jean-Pierre Duchesneau" userId="a41dad7d-4331-478d-884a-a37b1c6c6add" providerId="ADAL" clId="{1244413A-0DC3-47FC-A86E-46384E1241D1}" dt="2020-06-24T17:56:05.040" v="543" actId="20577"/>
          <ac:spMkLst>
            <pc:docMk/>
            <pc:sldMk cId="1345893158" sldId="272"/>
            <ac:spMk id="2" creationId="{3DDD9A75-CA85-441D-8667-4018FEE35048}"/>
          </ac:spMkLst>
        </pc:spChg>
        <pc:spChg chg="mod">
          <ac:chgData name="Jean-Pierre Duchesneau" userId="a41dad7d-4331-478d-884a-a37b1c6c6add" providerId="ADAL" clId="{1244413A-0DC3-47FC-A86E-46384E1241D1}" dt="2020-06-24T18:03:31.200" v="592" actId="1076"/>
          <ac:spMkLst>
            <pc:docMk/>
            <pc:sldMk cId="1345893158" sldId="272"/>
            <ac:spMk id="3" creationId="{507C855B-05FD-45F5-B718-44ACA2100AA2}"/>
          </ac:spMkLst>
        </pc:spChg>
        <pc:picChg chg="add mod">
          <ac:chgData name="Jean-Pierre Duchesneau" userId="a41dad7d-4331-478d-884a-a37b1c6c6add" providerId="ADAL" clId="{1244413A-0DC3-47FC-A86E-46384E1241D1}" dt="2020-06-24T18:02:25.416" v="574" actId="1076"/>
          <ac:picMkLst>
            <pc:docMk/>
            <pc:sldMk cId="1345893158" sldId="272"/>
            <ac:picMk id="4" creationId="{36295139-9A9F-4BC7-8A5B-34DCE1C51636}"/>
          </ac:picMkLst>
        </pc:picChg>
        <pc:cxnChg chg="add mod">
          <ac:chgData name="Jean-Pierre Duchesneau" userId="a41dad7d-4331-478d-884a-a37b1c6c6add" providerId="ADAL" clId="{1244413A-0DC3-47FC-A86E-46384E1241D1}" dt="2020-06-24T18:03:45.792" v="594" actId="14100"/>
          <ac:cxnSpMkLst>
            <pc:docMk/>
            <pc:sldMk cId="1345893158" sldId="272"/>
            <ac:cxnSpMk id="6" creationId="{017A28ED-A3BA-4098-A172-C0A356FEA5C5}"/>
          </ac:cxnSpMkLst>
        </pc:cxnChg>
      </pc:sldChg>
      <pc:sldChg chg="del">
        <pc:chgData name="Jean-Pierre Duchesneau" userId="a41dad7d-4331-478d-884a-a37b1c6c6add" providerId="ADAL" clId="{1244413A-0DC3-47FC-A86E-46384E1241D1}" dt="2020-06-24T15:44:55.666" v="29" actId="2696"/>
        <pc:sldMkLst>
          <pc:docMk/>
          <pc:sldMk cId="3987632689" sldId="272"/>
        </pc:sldMkLst>
      </pc:sldChg>
      <pc:sldChg chg="del">
        <pc:chgData name="Jean-Pierre Duchesneau" userId="a41dad7d-4331-478d-884a-a37b1c6c6add" providerId="ADAL" clId="{1244413A-0DC3-47FC-A86E-46384E1241D1}" dt="2020-06-24T15:44:55.689" v="30" actId="2696"/>
        <pc:sldMkLst>
          <pc:docMk/>
          <pc:sldMk cId="247443476" sldId="273"/>
        </pc:sldMkLst>
      </pc:sldChg>
      <pc:sldChg chg="add del">
        <pc:chgData name="Jean-Pierre Duchesneau" userId="a41dad7d-4331-478d-884a-a37b1c6c6add" providerId="ADAL" clId="{1244413A-0DC3-47FC-A86E-46384E1241D1}" dt="2020-06-24T17:57:02.387" v="545"/>
        <pc:sldMkLst>
          <pc:docMk/>
          <pc:sldMk cId="1291985813" sldId="273"/>
        </pc:sldMkLst>
      </pc:sldChg>
      <pc:sldChg chg="add del">
        <pc:chgData name="Jean-Pierre Duchesneau" userId="a41dad7d-4331-478d-884a-a37b1c6c6add" providerId="ADAL" clId="{1244413A-0DC3-47FC-A86E-46384E1241D1}" dt="2020-06-24T17:57:25.900" v="547" actId="2696"/>
        <pc:sldMkLst>
          <pc:docMk/>
          <pc:sldMk cId="2717158012" sldId="273"/>
        </pc:sldMkLst>
      </pc:sldChg>
      <pc:sldChg chg="addSp delSp modSp add">
        <pc:chgData name="Jean-Pierre Duchesneau" userId="a41dad7d-4331-478d-884a-a37b1c6c6add" providerId="ADAL" clId="{1244413A-0DC3-47FC-A86E-46384E1241D1}" dt="2020-06-24T18:12:40.804" v="789" actId="20577"/>
        <pc:sldMkLst>
          <pc:docMk/>
          <pc:sldMk cId="3134851469" sldId="273"/>
        </pc:sldMkLst>
        <pc:spChg chg="mod">
          <ac:chgData name="Jean-Pierre Duchesneau" userId="a41dad7d-4331-478d-884a-a37b1c6c6add" providerId="ADAL" clId="{1244413A-0DC3-47FC-A86E-46384E1241D1}" dt="2020-06-24T18:08:35.249" v="642" actId="20577"/>
          <ac:spMkLst>
            <pc:docMk/>
            <pc:sldMk cId="3134851469" sldId="273"/>
            <ac:spMk id="2" creationId="{5CB0CE41-7A6E-49F6-95C7-626E1F0BD5E3}"/>
          </ac:spMkLst>
        </pc:spChg>
        <pc:spChg chg="del">
          <ac:chgData name="Jean-Pierre Duchesneau" userId="a41dad7d-4331-478d-884a-a37b1c6c6add" providerId="ADAL" clId="{1244413A-0DC3-47FC-A86E-46384E1241D1}" dt="2020-06-24T18:10:34.032" v="691"/>
          <ac:spMkLst>
            <pc:docMk/>
            <pc:sldMk cId="3134851469" sldId="273"/>
            <ac:spMk id="3" creationId="{2C0652AC-ADF5-472B-BE86-9C13AEAF222F}"/>
          </ac:spMkLst>
        </pc:spChg>
        <pc:spChg chg="add mod">
          <ac:chgData name="Jean-Pierre Duchesneau" userId="a41dad7d-4331-478d-884a-a37b1c6c6add" providerId="ADAL" clId="{1244413A-0DC3-47FC-A86E-46384E1241D1}" dt="2020-06-24T18:12:40.804" v="789" actId="20577"/>
          <ac:spMkLst>
            <pc:docMk/>
            <pc:sldMk cId="3134851469" sldId="273"/>
            <ac:spMk id="5" creationId="{69489FA7-D4FA-4077-A5CB-C14F2B5C0DB1}"/>
          </ac:spMkLst>
        </pc:spChg>
        <pc:picChg chg="add mod">
          <ac:chgData name="Jean-Pierre Duchesneau" userId="a41dad7d-4331-478d-884a-a37b1c6c6add" providerId="ADAL" clId="{1244413A-0DC3-47FC-A86E-46384E1241D1}" dt="2020-06-24T18:10:41.713" v="693" actId="1076"/>
          <ac:picMkLst>
            <pc:docMk/>
            <pc:sldMk cId="3134851469" sldId="273"/>
            <ac:picMk id="4" creationId="{FAA70D24-A894-4A22-8E85-EBBA6749D971}"/>
          </ac:picMkLst>
        </pc:picChg>
      </pc:sldChg>
      <pc:sldChg chg="del">
        <pc:chgData name="Jean-Pierre Duchesneau" userId="a41dad7d-4331-478d-884a-a37b1c6c6add" providerId="ADAL" clId="{1244413A-0DC3-47FC-A86E-46384E1241D1}" dt="2020-06-24T15:44:55.697" v="31" actId="2696"/>
        <pc:sldMkLst>
          <pc:docMk/>
          <pc:sldMk cId="133157977" sldId="274"/>
        </pc:sldMkLst>
      </pc:sldChg>
      <pc:sldChg chg="addSp modSp add del">
        <pc:chgData name="Jean-Pierre Duchesneau" userId="a41dad7d-4331-478d-884a-a37b1c6c6add" providerId="ADAL" clId="{1244413A-0DC3-47FC-A86E-46384E1241D1}" dt="2020-06-24T18:28:56.824" v="839" actId="2696"/>
        <pc:sldMkLst>
          <pc:docMk/>
          <pc:sldMk cId="1589441733" sldId="274"/>
        </pc:sldMkLst>
        <pc:spChg chg="mod">
          <ac:chgData name="Jean-Pierre Duchesneau" userId="a41dad7d-4331-478d-884a-a37b1c6c6add" providerId="ADAL" clId="{1244413A-0DC3-47FC-A86E-46384E1241D1}" dt="2020-06-24T18:16:30.753" v="804" actId="20577"/>
          <ac:spMkLst>
            <pc:docMk/>
            <pc:sldMk cId="1589441733" sldId="274"/>
            <ac:spMk id="2" creationId="{A7DE653A-C487-4E0C-B2EC-56E856AC5E6B}"/>
          </ac:spMkLst>
        </pc:spChg>
        <pc:spChg chg="mod">
          <ac:chgData name="Jean-Pierre Duchesneau" userId="a41dad7d-4331-478d-884a-a37b1c6c6add" providerId="ADAL" clId="{1244413A-0DC3-47FC-A86E-46384E1241D1}" dt="2020-06-24T18:18:09.884" v="814" actId="27636"/>
          <ac:spMkLst>
            <pc:docMk/>
            <pc:sldMk cId="1589441733" sldId="274"/>
            <ac:spMk id="3" creationId="{90496EC0-08F6-44EB-997D-6FC645CEF367}"/>
          </ac:spMkLst>
        </pc:spChg>
        <pc:spChg chg="add mod">
          <ac:chgData name="Jean-Pierre Duchesneau" userId="a41dad7d-4331-478d-884a-a37b1c6c6add" providerId="ADAL" clId="{1244413A-0DC3-47FC-A86E-46384E1241D1}" dt="2020-06-24T18:18:49.032" v="821" actId="20577"/>
          <ac:spMkLst>
            <pc:docMk/>
            <pc:sldMk cId="1589441733" sldId="274"/>
            <ac:spMk id="5" creationId="{A67C74E8-AFF3-4B7A-A4B6-305C2CEEBCC0}"/>
          </ac:spMkLst>
        </pc:spChg>
        <pc:picChg chg="add mod">
          <ac:chgData name="Jean-Pierre Duchesneau" userId="a41dad7d-4331-478d-884a-a37b1c6c6add" providerId="ADAL" clId="{1244413A-0DC3-47FC-A86E-46384E1241D1}" dt="2020-06-24T18:18:13.329" v="816" actId="1076"/>
          <ac:picMkLst>
            <pc:docMk/>
            <pc:sldMk cId="1589441733" sldId="274"/>
            <ac:picMk id="4" creationId="{9EBCB83B-B3C9-45DD-B784-B9F086E0D16E}"/>
          </ac:picMkLst>
        </pc:picChg>
      </pc:sldChg>
      <pc:sldChg chg="addSp delSp modSp add del ord">
        <pc:chgData name="Jean-Pierre Duchesneau" userId="a41dad7d-4331-478d-884a-a37b1c6c6add" providerId="ADAL" clId="{1244413A-0DC3-47FC-A86E-46384E1241D1}" dt="2020-06-24T18:29:03.997" v="841"/>
        <pc:sldMkLst>
          <pc:docMk/>
          <pc:sldMk cId="344402046" sldId="275"/>
        </pc:sldMkLst>
        <pc:spChg chg="mod">
          <ac:chgData name="Jean-Pierre Duchesneau" userId="a41dad7d-4331-478d-884a-a37b1c6c6add" providerId="ADAL" clId="{1244413A-0DC3-47FC-A86E-46384E1241D1}" dt="2020-06-24T18:19:34.029" v="828" actId="27636"/>
          <ac:spMkLst>
            <pc:docMk/>
            <pc:sldMk cId="344402046" sldId="275"/>
            <ac:spMk id="2" creationId="{6248F821-C8EB-49B6-9758-0F82FCD8D5E5}"/>
          </ac:spMkLst>
        </pc:spChg>
        <pc:spChg chg="mod">
          <ac:chgData name="Jean-Pierre Duchesneau" userId="a41dad7d-4331-478d-884a-a37b1c6c6add" providerId="ADAL" clId="{1244413A-0DC3-47FC-A86E-46384E1241D1}" dt="2020-06-24T18:20:20.898" v="835" actId="27636"/>
          <ac:spMkLst>
            <pc:docMk/>
            <pc:sldMk cId="344402046" sldId="275"/>
            <ac:spMk id="3" creationId="{A4AFFDB3-4333-43D0-8C0F-9B1EDAFC0667}"/>
          </ac:spMkLst>
        </pc:spChg>
        <pc:spChg chg="add del">
          <ac:chgData name="Jean-Pierre Duchesneau" userId="a41dad7d-4331-478d-884a-a37b1c6c6add" providerId="ADAL" clId="{1244413A-0DC3-47FC-A86E-46384E1241D1}" dt="2020-06-24T18:19:30.516" v="824"/>
          <ac:spMkLst>
            <pc:docMk/>
            <pc:sldMk cId="344402046" sldId="275"/>
            <ac:spMk id="4" creationId="{99024C87-8F0E-4915-B722-44CAC735F50B}"/>
          </ac:spMkLst>
        </pc:spChg>
      </pc:sldChg>
      <pc:sldChg chg="addSp delSp modSp add">
        <pc:chgData name="Jean-Pierre Duchesneau" userId="a41dad7d-4331-478d-884a-a37b1c6c6add" providerId="ADAL" clId="{1244413A-0DC3-47FC-A86E-46384E1241D1}" dt="2020-06-24T18:51:58.321" v="934" actId="14100"/>
        <pc:sldMkLst>
          <pc:docMk/>
          <pc:sldMk cId="4258044425" sldId="276"/>
        </pc:sldMkLst>
        <pc:spChg chg="mod">
          <ac:chgData name="Jean-Pierre Duchesneau" userId="a41dad7d-4331-478d-884a-a37b1c6c6add" providerId="ADAL" clId="{1244413A-0DC3-47FC-A86E-46384E1241D1}" dt="2020-06-24T18:34:11.809" v="916" actId="20577"/>
          <ac:spMkLst>
            <pc:docMk/>
            <pc:sldMk cId="4258044425" sldId="276"/>
            <ac:spMk id="2" creationId="{04336581-995F-4DAC-8BEE-270614C1EAE9}"/>
          </ac:spMkLst>
        </pc:spChg>
        <pc:spChg chg="mod">
          <ac:chgData name="Jean-Pierre Duchesneau" userId="a41dad7d-4331-478d-884a-a37b1c6c6add" providerId="ADAL" clId="{1244413A-0DC3-47FC-A86E-46384E1241D1}" dt="2020-06-24T18:34:39.266" v="918" actId="14100"/>
          <ac:spMkLst>
            <pc:docMk/>
            <pc:sldMk cId="4258044425" sldId="276"/>
            <ac:spMk id="3" creationId="{2741F10A-78C6-43A4-A743-E83B9ADF5D1B}"/>
          </ac:spMkLst>
        </pc:spChg>
        <pc:picChg chg="add del mod">
          <ac:chgData name="Jean-Pierre Duchesneau" userId="a41dad7d-4331-478d-884a-a37b1c6c6add" providerId="ADAL" clId="{1244413A-0DC3-47FC-A86E-46384E1241D1}" dt="2020-06-24T18:51:40.965" v="930" actId="478"/>
          <ac:picMkLst>
            <pc:docMk/>
            <pc:sldMk cId="4258044425" sldId="276"/>
            <ac:picMk id="4" creationId="{2BB3BEC5-9915-4B10-8256-E15234540597}"/>
          </ac:picMkLst>
        </pc:picChg>
        <pc:picChg chg="add mod">
          <ac:chgData name="Jean-Pierre Duchesneau" userId="a41dad7d-4331-478d-884a-a37b1c6c6add" providerId="ADAL" clId="{1244413A-0DC3-47FC-A86E-46384E1241D1}" dt="2020-06-24T18:38:21.754" v="929" actId="1076"/>
          <ac:picMkLst>
            <pc:docMk/>
            <pc:sldMk cId="4258044425" sldId="276"/>
            <ac:picMk id="5" creationId="{A35475B2-8459-43BD-B0C5-A8A3775FE6B4}"/>
          </ac:picMkLst>
        </pc:picChg>
        <pc:picChg chg="add mod">
          <ac:chgData name="Jean-Pierre Duchesneau" userId="a41dad7d-4331-478d-884a-a37b1c6c6add" providerId="ADAL" clId="{1244413A-0DC3-47FC-A86E-46384E1241D1}" dt="2020-06-24T18:51:58.321" v="934" actId="14100"/>
          <ac:picMkLst>
            <pc:docMk/>
            <pc:sldMk cId="4258044425" sldId="276"/>
            <ac:picMk id="6" creationId="{1F3B8B55-7D26-4030-BE90-B7D45BCC9921}"/>
          </ac:picMkLst>
        </pc:picChg>
      </pc:sldChg>
      <pc:sldChg chg="modSp add del">
        <pc:chgData name="Jean-Pierre Duchesneau" userId="a41dad7d-4331-478d-884a-a37b1c6c6add" providerId="ADAL" clId="{1244413A-0DC3-47FC-A86E-46384E1241D1}" dt="2020-06-24T18:57:07.782" v="939" actId="2696"/>
        <pc:sldMkLst>
          <pc:docMk/>
          <pc:sldMk cId="1802392462" sldId="277"/>
        </pc:sldMkLst>
        <pc:spChg chg="mod">
          <ac:chgData name="Jean-Pierre Duchesneau" userId="a41dad7d-4331-478d-884a-a37b1c6c6add" providerId="ADAL" clId="{1244413A-0DC3-47FC-A86E-46384E1241D1}" dt="2020-06-24T18:52:53.178" v="938" actId="14100"/>
          <ac:spMkLst>
            <pc:docMk/>
            <pc:sldMk cId="1802392462" sldId="277"/>
            <ac:spMk id="2" creationId="{19404186-84BE-4BDC-9A45-233504BB0071}"/>
          </ac:spMkLst>
        </pc:spChg>
      </pc:sldChg>
    </pc:docChg>
  </pc:docChgLst>
  <pc:docChgLst>
    <pc:chgData name="Jean-Pierre Duchesneau" userId="a41dad7d-4331-478d-884a-a37b1c6c6add" providerId="ADAL" clId="{A9C8DAB9-0952-46FA-A721-61B8D3A3BF05}"/>
    <pc:docChg chg="modSld">
      <pc:chgData name="Jean-Pierre Duchesneau" userId="a41dad7d-4331-478d-884a-a37b1c6c6add" providerId="ADAL" clId="{A9C8DAB9-0952-46FA-A721-61B8D3A3BF05}" dt="2021-05-26T19:21:12.959" v="3" actId="20577"/>
      <pc:docMkLst>
        <pc:docMk/>
      </pc:docMkLst>
      <pc:sldChg chg="modSp mod">
        <pc:chgData name="Jean-Pierre Duchesneau" userId="a41dad7d-4331-478d-884a-a37b1c6c6add" providerId="ADAL" clId="{A9C8DAB9-0952-46FA-A721-61B8D3A3BF05}" dt="2021-05-26T19:21:12.959" v="3" actId="20577"/>
        <pc:sldMkLst>
          <pc:docMk/>
          <pc:sldMk cId="2471807738" sldId="256"/>
        </pc:sldMkLst>
        <pc:spChg chg="mod">
          <ac:chgData name="Jean-Pierre Duchesneau" userId="a41dad7d-4331-478d-884a-a37b1c6c6add" providerId="ADAL" clId="{A9C8DAB9-0952-46FA-A721-61B8D3A3BF05}" dt="2021-05-26T19:21:12.959" v="3" actId="20577"/>
          <ac:spMkLst>
            <pc:docMk/>
            <pc:sldMk cId="2471807738" sldId="256"/>
            <ac:spMk id="5" creationId="{B7CC0014-23B9-4349-AECA-C074DE98FC32}"/>
          </ac:spMkLst>
        </pc:spChg>
      </pc:sldChg>
      <pc:sldChg chg="modSp mod">
        <pc:chgData name="Jean-Pierre Duchesneau" userId="a41dad7d-4331-478d-884a-a37b1c6c6add" providerId="ADAL" clId="{A9C8DAB9-0952-46FA-A721-61B8D3A3BF05}" dt="2021-05-26T19:20:48.716" v="1" actId="14100"/>
        <pc:sldMkLst>
          <pc:docMk/>
          <pc:sldMk cId="4258044425" sldId="276"/>
        </pc:sldMkLst>
        <pc:picChg chg="mod">
          <ac:chgData name="Jean-Pierre Duchesneau" userId="a41dad7d-4331-478d-884a-a37b1c6c6add" providerId="ADAL" clId="{A9C8DAB9-0952-46FA-A721-61B8D3A3BF05}" dt="2021-05-26T19:20:48.716" v="1" actId="14100"/>
          <ac:picMkLst>
            <pc:docMk/>
            <pc:sldMk cId="4258044425" sldId="276"/>
            <ac:picMk id="5" creationId="{A35475B2-8459-43BD-B0C5-A8A3775FE6B4}"/>
          </ac:picMkLst>
        </pc:picChg>
        <pc:picChg chg="mod">
          <ac:chgData name="Jean-Pierre Duchesneau" userId="a41dad7d-4331-478d-884a-a37b1c6c6add" providerId="ADAL" clId="{A9C8DAB9-0952-46FA-A721-61B8D3A3BF05}" dt="2021-05-26T19:20:40.873" v="0" actId="1076"/>
          <ac:picMkLst>
            <pc:docMk/>
            <pc:sldMk cId="4258044425" sldId="276"/>
            <ac:picMk id="6" creationId="{1F3B8B55-7D26-4030-BE90-B7D45BCC9921}"/>
          </ac:picMkLst>
        </pc:picChg>
      </pc:sldChg>
    </pc:docChg>
  </pc:docChgLst>
  <pc:docChgLst>
    <pc:chgData name="Jean-Pierre Duchesneau" userId="a41dad7d-4331-478d-884a-a37b1c6c6add" providerId="ADAL" clId="{CE5A85C5-5A91-42F3-B57C-76074ED66CA6}"/>
    <pc:docChg chg="delSld delSection modSection">
      <pc:chgData name="Jean-Pierre Duchesneau" userId="a41dad7d-4331-478d-884a-a37b1c6c6add" providerId="ADAL" clId="{CE5A85C5-5A91-42F3-B57C-76074ED66CA6}" dt="2021-05-24T16:56:49.314" v="2" actId="17851"/>
      <pc:docMkLst>
        <pc:docMk/>
      </pc:docMkLst>
      <pc:sldChg chg="del">
        <pc:chgData name="Jean-Pierre Duchesneau" userId="a41dad7d-4331-478d-884a-a37b1c6c6add" providerId="ADAL" clId="{CE5A85C5-5A91-42F3-B57C-76074ED66CA6}" dt="2021-05-24T16:56:43.172" v="0" actId="47"/>
        <pc:sldMkLst>
          <pc:docMk/>
          <pc:sldMk cId="4291255240" sldId="259"/>
        </pc:sldMkLst>
      </pc:sldChg>
      <pc:sldChg chg="del">
        <pc:chgData name="Jean-Pierre Duchesneau" userId="a41dad7d-4331-478d-884a-a37b1c6c6add" providerId="ADAL" clId="{CE5A85C5-5A91-42F3-B57C-76074ED66CA6}" dt="2021-05-24T16:56:43.383" v="1" actId="47"/>
        <pc:sldMkLst>
          <pc:docMk/>
          <pc:sldMk cId="434153786"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26/05/2021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26/05/2021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10</a:t>
            </a:fld>
            <a:endParaRPr lang="fr-FR" noProof="0" dirty="0"/>
          </a:p>
        </p:txBody>
      </p:sp>
    </p:spTree>
    <p:extLst>
      <p:ext uri="{BB962C8B-B14F-4D97-AF65-F5344CB8AC3E}">
        <p14:creationId xmlns:p14="http://schemas.microsoft.com/office/powerpoint/2010/main" val="27157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26/05/2021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26/05/2021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fr.wikipedia.org/wiki/Noyau_Linux"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838200" y="1164324"/>
            <a:ext cx="10515600" cy="2387600"/>
          </a:xfrm>
        </p:spPr>
        <p:txBody>
          <a:bodyPr rtlCol="0" anchor="ctr" anchorCtr="0">
            <a:normAutofit/>
          </a:bodyPr>
          <a:lstStyle/>
          <a:p>
            <a:pPr rtl="0"/>
            <a:r>
              <a:rPr lang="fr-FR" sz="44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55620" y="2933105"/>
            <a:ext cx="10366562" cy="1407986"/>
          </a:xfrm>
        </p:spPr>
        <p:txBody>
          <a:bodyPr rtlCol="0">
            <a:normAutofit fontScale="25000" lnSpcReduction="20000"/>
          </a:bodyPr>
          <a:lstStyle/>
          <a:p>
            <a:r>
              <a:rPr lang="fr-CA" sz="9600" b="1" dirty="0"/>
              <a:t>Les traces (logs) du système</a:t>
            </a:r>
          </a:p>
          <a:p>
            <a:r>
              <a:rPr lang="fr-FR" sz="5600" dirty="0">
                <a:solidFill>
                  <a:schemeClr val="bg1"/>
                </a:solidFill>
                <a:latin typeface="+mj-lt"/>
              </a:rPr>
              <a:t>Source : ROHAUT, Sébastien (2020), Linux Maîtrisez l’administration du système (6</a:t>
            </a:r>
            <a:r>
              <a:rPr lang="fr-FR" sz="5600" baseline="30000" dirty="0">
                <a:solidFill>
                  <a:schemeClr val="bg1"/>
                </a:solidFill>
                <a:latin typeface="+mj-lt"/>
              </a:rPr>
              <a:t>e</a:t>
            </a:r>
            <a:r>
              <a:rPr lang="fr-FR" sz="5600" dirty="0">
                <a:solidFill>
                  <a:schemeClr val="bg1"/>
                </a:solidFill>
                <a:latin typeface="+mj-lt"/>
              </a:rPr>
              <a:t> édition) . Édition </a:t>
            </a:r>
            <a:r>
              <a:rPr lang="fr-FR" sz="5600" dirty="0" err="1">
                <a:solidFill>
                  <a:schemeClr val="bg1"/>
                </a:solidFill>
                <a:latin typeface="+mj-lt"/>
              </a:rPr>
              <a:t>Eni</a:t>
            </a:r>
            <a:r>
              <a:rPr lang="fr-FR" sz="5600" dirty="0">
                <a:solidFill>
                  <a:schemeClr val="bg1"/>
                </a:solidFill>
                <a:latin typeface="+mj-lt"/>
              </a:rPr>
              <a:t> ISBN : </a:t>
            </a:r>
            <a:r>
              <a:rPr lang="fr-CA" sz="5600" dirty="0">
                <a:solidFill>
                  <a:schemeClr val="bg1"/>
                </a:solidFill>
                <a:latin typeface="+mj-lt"/>
              </a:rPr>
              <a:t>9782409025716</a:t>
            </a:r>
            <a:endParaRPr lang="fr-FR" sz="5600" dirty="0">
              <a:solidFill>
                <a:schemeClr val="bg1"/>
              </a:solidFill>
              <a:latin typeface="+mj-lt"/>
            </a:endParaRPr>
          </a:p>
        </p:txBody>
      </p:sp>
      <p:sp>
        <p:nvSpPr>
          <p:cNvPr id="5" name="ZoneTexte 4">
            <a:extLst>
              <a:ext uri="{FF2B5EF4-FFF2-40B4-BE49-F238E27FC236}">
                <a16:creationId xmlns:a16="http://schemas.microsoft.com/office/drawing/2014/main" id="{B7CC0014-23B9-4349-AECA-C074DE98FC32}"/>
              </a:ext>
            </a:extLst>
          </p:cNvPr>
          <p:cNvSpPr txBox="1"/>
          <p:nvPr>
            <p:custDataLst>
              <p:tags r:id="rId3"/>
            </p:custDataLst>
          </p:nvPr>
        </p:nvSpPr>
        <p:spPr>
          <a:xfrm>
            <a:off x="922789" y="5276675"/>
            <a:ext cx="3605474" cy="369332"/>
          </a:xfrm>
          <a:prstGeom prst="rect">
            <a:avLst/>
          </a:prstGeom>
          <a:noFill/>
        </p:spPr>
        <p:txBody>
          <a:bodyPr wrap="none" rtlCol="0">
            <a:spAutoFit/>
          </a:bodyPr>
          <a:lstStyle/>
          <a:p>
            <a:r>
              <a:rPr lang="fr-CA" dirty="0"/>
              <a:t>Jean-Pierre Duchesneau, Été 2021</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98374-02D6-4760-BBD2-AAF6FD618ADD}"/>
              </a:ext>
            </a:extLst>
          </p:cNvPr>
          <p:cNvSpPr>
            <a:spLocks noGrp="1"/>
          </p:cNvSpPr>
          <p:nvPr>
            <p:ph type="title"/>
          </p:nvPr>
        </p:nvSpPr>
        <p:spPr/>
        <p:txBody>
          <a:bodyPr>
            <a:normAutofit/>
          </a:bodyPr>
          <a:lstStyle/>
          <a:p>
            <a:r>
              <a:rPr lang="fr-CA" b="1" dirty="0"/>
              <a:t>Les fichiers de traces</a:t>
            </a:r>
            <a:endParaRPr lang="fr-CA" dirty="0"/>
          </a:p>
        </p:txBody>
      </p:sp>
      <p:sp>
        <p:nvSpPr>
          <p:cNvPr id="3" name="Espace réservé du contenu 2">
            <a:extLst>
              <a:ext uri="{FF2B5EF4-FFF2-40B4-BE49-F238E27FC236}">
                <a16:creationId xmlns:a16="http://schemas.microsoft.com/office/drawing/2014/main" id="{AEA43D9F-45D5-4BAA-BC50-BFF28F9B1C78}"/>
              </a:ext>
            </a:extLst>
          </p:cNvPr>
          <p:cNvSpPr>
            <a:spLocks noGrp="1"/>
          </p:cNvSpPr>
          <p:nvPr>
            <p:ph sz="quarter" idx="10"/>
          </p:nvPr>
        </p:nvSpPr>
        <p:spPr/>
        <p:txBody>
          <a:bodyPr>
            <a:noAutofit/>
          </a:bodyPr>
          <a:lstStyle/>
          <a:p>
            <a:r>
              <a:rPr lang="fr-CA" sz="1800" dirty="0"/>
              <a:t>Les logs systèmes sont situés par convention dans </a:t>
            </a:r>
            <a:r>
              <a:rPr lang="fr-CA" sz="1800" b="1" dirty="0"/>
              <a:t>/var/log</a:t>
            </a:r>
            <a:r>
              <a:rPr lang="fr-CA" sz="1800" dirty="0"/>
              <a:t>. Tous les fichiers de logs de ce répertoire ne proviennent pas de </a:t>
            </a:r>
            <a:r>
              <a:rPr lang="fr-CA" sz="1800" dirty="0" err="1"/>
              <a:t>syslogd</a:t>
            </a:r>
            <a:r>
              <a:rPr lang="fr-CA" sz="1800" dirty="0"/>
              <a:t> ou </a:t>
            </a:r>
            <a:r>
              <a:rPr lang="fr-CA" sz="1800" dirty="0" err="1"/>
              <a:t>journald</a:t>
            </a:r>
            <a:r>
              <a:rPr lang="fr-CA" sz="1800" dirty="0"/>
              <a:t>. C’est le cas par exemple des informations de connexion. Voici un exemple du contenu de ce répertoire. Il contient plusieurs fichiers textes et des répertoires. Des services peuvent décider, sans passer par </a:t>
            </a:r>
            <a:r>
              <a:rPr lang="fr-CA" sz="1800" b="1" dirty="0" err="1"/>
              <a:t>syslogd</a:t>
            </a:r>
            <a:r>
              <a:rPr lang="fr-CA" sz="1800" dirty="0"/>
              <a:t>, de concentrer et d’écrire leurs messages dans cette arborescence.</a:t>
            </a:r>
          </a:p>
        </p:txBody>
      </p:sp>
      <p:pic>
        <p:nvPicPr>
          <p:cNvPr id="5" name="Image 4">
            <a:extLst>
              <a:ext uri="{FF2B5EF4-FFF2-40B4-BE49-F238E27FC236}">
                <a16:creationId xmlns:a16="http://schemas.microsoft.com/office/drawing/2014/main" id="{8C63BB52-3EAD-40EF-8D73-18AC1DB7FA17}"/>
              </a:ext>
            </a:extLst>
          </p:cNvPr>
          <p:cNvPicPr>
            <a:picLocks noChangeAspect="1"/>
          </p:cNvPicPr>
          <p:nvPr/>
        </p:nvPicPr>
        <p:blipFill>
          <a:blip r:embed="rId3"/>
          <a:stretch>
            <a:fillRect/>
          </a:stretch>
        </p:blipFill>
        <p:spPr>
          <a:xfrm>
            <a:off x="5121333" y="228887"/>
            <a:ext cx="3376974" cy="6391082"/>
          </a:xfrm>
          <a:prstGeom prst="rect">
            <a:avLst/>
          </a:prstGeom>
        </p:spPr>
      </p:pic>
      <p:pic>
        <p:nvPicPr>
          <p:cNvPr id="6" name="Image 5">
            <a:extLst>
              <a:ext uri="{FF2B5EF4-FFF2-40B4-BE49-F238E27FC236}">
                <a16:creationId xmlns:a16="http://schemas.microsoft.com/office/drawing/2014/main" id="{90D0BAD1-4933-4633-9CB6-45EC26077D01}"/>
              </a:ext>
            </a:extLst>
          </p:cNvPr>
          <p:cNvPicPr>
            <a:picLocks noChangeAspect="1"/>
          </p:cNvPicPr>
          <p:nvPr/>
        </p:nvPicPr>
        <p:blipFill>
          <a:blip r:embed="rId4"/>
          <a:stretch>
            <a:fillRect/>
          </a:stretch>
        </p:blipFill>
        <p:spPr>
          <a:xfrm>
            <a:off x="8790433" y="238031"/>
            <a:ext cx="2880360" cy="6391082"/>
          </a:xfrm>
          <a:prstGeom prst="rect">
            <a:avLst/>
          </a:prstGeom>
        </p:spPr>
      </p:pic>
    </p:spTree>
    <p:extLst>
      <p:ext uri="{BB962C8B-B14F-4D97-AF65-F5344CB8AC3E}">
        <p14:creationId xmlns:p14="http://schemas.microsoft.com/office/powerpoint/2010/main" val="109005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99217-9109-4CDC-9B0F-D19DBE36EDD9}"/>
              </a:ext>
            </a:extLst>
          </p:cNvPr>
          <p:cNvSpPr>
            <a:spLocks noGrp="1"/>
          </p:cNvSpPr>
          <p:nvPr>
            <p:ph type="title"/>
          </p:nvPr>
        </p:nvSpPr>
        <p:spPr>
          <a:xfrm>
            <a:off x="521207" y="448056"/>
            <a:ext cx="11264393" cy="640080"/>
          </a:xfrm>
        </p:spPr>
        <p:txBody>
          <a:bodyPr>
            <a:normAutofit/>
          </a:bodyPr>
          <a:lstStyle/>
          <a:p>
            <a:r>
              <a:rPr lang="fr-CA" b="1" dirty="0" err="1"/>
              <a:t>Journalctl</a:t>
            </a:r>
            <a:r>
              <a:rPr lang="fr-CA" b="1" dirty="0"/>
              <a:t> : La commande pour accéder aux traces stockés pour </a:t>
            </a:r>
            <a:r>
              <a:rPr lang="fr-CA" b="1" dirty="0" err="1"/>
              <a:t>journald</a:t>
            </a:r>
            <a:endParaRPr lang="fr-CA" dirty="0"/>
          </a:p>
        </p:txBody>
      </p:sp>
      <p:sp>
        <p:nvSpPr>
          <p:cNvPr id="3" name="Espace réservé du contenu 2">
            <a:extLst>
              <a:ext uri="{FF2B5EF4-FFF2-40B4-BE49-F238E27FC236}">
                <a16:creationId xmlns:a16="http://schemas.microsoft.com/office/drawing/2014/main" id="{4CA55CDA-29E5-4CC1-A910-40F59669F702}"/>
              </a:ext>
            </a:extLst>
          </p:cNvPr>
          <p:cNvSpPr>
            <a:spLocks noGrp="1"/>
          </p:cNvSpPr>
          <p:nvPr>
            <p:ph sz="quarter" idx="10"/>
          </p:nvPr>
        </p:nvSpPr>
        <p:spPr/>
        <p:txBody>
          <a:bodyPr/>
          <a:lstStyle/>
          <a:p>
            <a:endParaRPr lang="fr-CA" dirty="0"/>
          </a:p>
        </p:txBody>
      </p:sp>
      <p:pic>
        <p:nvPicPr>
          <p:cNvPr id="6" name="Image 5">
            <a:extLst>
              <a:ext uri="{FF2B5EF4-FFF2-40B4-BE49-F238E27FC236}">
                <a16:creationId xmlns:a16="http://schemas.microsoft.com/office/drawing/2014/main" id="{48742BAA-098B-4972-AA25-C5B631895861}"/>
              </a:ext>
            </a:extLst>
          </p:cNvPr>
          <p:cNvPicPr>
            <a:picLocks noChangeAspect="1"/>
          </p:cNvPicPr>
          <p:nvPr/>
        </p:nvPicPr>
        <p:blipFill>
          <a:blip r:embed="rId2"/>
          <a:stretch>
            <a:fillRect/>
          </a:stretch>
        </p:blipFill>
        <p:spPr>
          <a:xfrm>
            <a:off x="2906788" y="1262742"/>
            <a:ext cx="8237462" cy="5595257"/>
          </a:xfrm>
          <a:prstGeom prst="rect">
            <a:avLst/>
          </a:prstGeom>
        </p:spPr>
      </p:pic>
    </p:spTree>
    <p:extLst>
      <p:ext uri="{BB962C8B-B14F-4D97-AF65-F5344CB8AC3E}">
        <p14:creationId xmlns:p14="http://schemas.microsoft.com/office/powerpoint/2010/main" val="316088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89B93-7763-4EDF-933C-F0D1CEF4F712}"/>
              </a:ext>
            </a:extLst>
          </p:cNvPr>
          <p:cNvSpPr>
            <a:spLocks noGrp="1"/>
          </p:cNvSpPr>
          <p:nvPr>
            <p:ph type="title"/>
          </p:nvPr>
        </p:nvSpPr>
        <p:spPr/>
        <p:txBody>
          <a:bodyPr/>
          <a:lstStyle/>
          <a:p>
            <a:r>
              <a:rPr lang="fr-CA" b="1" dirty="0" err="1"/>
              <a:t>Journalctl</a:t>
            </a:r>
            <a:r>
              <a:rPr lang="fr-CA" b="1" dirty="0"/>
              <a:t> avec l’option -f</a:t>
            </a:r>
            <a:endParaRPr lang="fr-CA" dirty="0"/>
          </a:p>
        </p:txBody>
      </p:sp>
      <p:sp>
        <p:nvSpPr>
          <p:cNvPr id="3" name="Espace réservé du contenu 2">
            <a:extLst>
              <a:ext uri="{FF2B5EF4-FFF2-40B4-BE49-F238E27FC236}">
                <a16:creationId xmlns:a16="http://schemas.microsoft.com/office/drawing/2014/main" id="{64A238D1-0F34-492F-A195-89BB53407988}"/>
              </a:ext>
            </a:extLst>
          </p:cNvPr>
          <p:cNvSpPr>
            <a:spLocks noGrp="1"/>
          </p:cNvSpPr>
          <p:nvPr>
            <p:ph sz="quarter" idx="10"/>
          </p:nvPr>
        </p:nvSpPr>
        <p:spPr/>
        <p:txBody>
          <a:bodyPr/>
          <a:lstStyle/>
          <a:p>
            <a:endParaRPr lang="fr-CA"/>
          </a:p>
        </p:txBody>
      </p:sp>
      <p:pic>
        <p:nvPicPr>
          <p:cNvPr id="4" name="Image 3">
            <a:extLst>
              <a:ext uri="{FF2B5EF4-FFF2-40B4-BE49-F238E27FC236}">
                <a16:creationId xmlns:a16="http://schemas.microsoft.com/office/drawing/2014/main" id="{4E3E94DE-D995-46C6-83AB-F41F2F4EB38A}"/>
              </a:ext>
            </a:extLst>
          </p:cNvPr>
          <p:cNvPicPr>
            <a:picLocks noChangeAspect="1"/>
          </p:cNvPicPr>
          <p:nvPr/>
        </p:nvPicPr>
        <p:blipFill>
          <a:blip r:embed="rId2"/>
          <a:stretch>
            <a:fillRect/>
          </a:stretch>
        </p:blipFill>
        <p:spPr>
          <a:xfrm>
            <a:off x="904875" y="1638300"/>
            <a:ext cx="10382250" cy="3581400"/>
          </a:xfrm>
          <a:prstGeom prst="rect">
            <a:avLst/>
          </a:prstGeom>
        </p:spPr>
      </p:pic>
    </p:spTree>
    <p:extLst>
      <p:ext uri="{BB962C8B-B14F-4D97-AF65-F5344CB8AC3E}">
        <p14:creationId xmlns:p14="http://schemas.microsoft.com/office/powerpoint/2010/main" val="56108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6656F-408B-4BDB-8710-C1C8091A7CC9}"/>
              </a:ext>
            </a:extLst>
          </p:cNvPr>
          <p:cNvSpPr>
            <a:spLocks noGrp="1"/>
          </p:cNvSpPr>
          <p:nvPr>
            <p:ph type="title"/>
          </p:nvPr>
        </p:nvSpPr>
        <p:spPr/>
        <p:txBody>
          <a:bodyPr/>
          <a:lstStyle/>
          <a:p>
            <a:r>
              <a:rPr lang="fr-CA" dirty="0" err="1"/>
              <a:t>Journalctl</a:t>
            </a:r>
            <a:r>
              <a:rPr lang="fr-CA" dirty="0"/>
              <a:t> avec le paramètre –u </a:t>
            </a:r>
          </a:p>
        </p:txBody>
      </p:sp>
      <p:sp>
        <p:nvSpPr>
          <p:cNvPr id="3" name="Espace réservé du contenu 2">
            <a:extLst>
              <a:ext uri="{FF2B5EF4-FFF2-40B4-BE49-F238E27FC236}">
                <a16:creationId xmlns:a16="http://schemas.microsoft.com/office/drawing/2014/main" id="{C8507CED-F532-4539-8E5D-B22DD983858E}"/>
              </a:ext>
            </a:extLst>
          </p:cNvPr>
          <p:cNvSpPr>
            <a:spLocks noGrp="1"/>
          </p:cNvSpPr>
          <p:nvPr>
            <p:ph sz="quarter" idx="10"/>
          </p:nvPr>
        </p:nvSpPr>
        <p:spPr>
          <a:xfrm>
            <a:off x="539496" y="2220686"/>
            <a:ext cx="8124824" cy="3192562"/>
          </a:xfrm>
        </p:spPr>
        <p:txBody>
          <a:bodyPr/>
          <a:lstStyle/>
          <a:p>
            <a:r>
              <a:rPr lang="fr-CA" dirty="0"/>
              <a:t>Si vous appuyez sur [Tab] après avoir saisi le caractère « _ », la complétion s’active et vous donne toutes les possibilités. Ceci est valable à chaque étape de la saisie des paramètres de </a:t>
            </a:r>
            <a:r>
              <a:rPr lang="fr-CA" b="1" dirty="0" err="1"/>
              <a:t>journalctl</a:t>
            </a:r>
            <a:r>
              <a:rPr lang="fr-CA" dirty="0"/>
              <a:t>.</a:t>
            </a:r>
          </a:p>
        </p:txBody>
      </p:sp>
      <p:pic>
        <p:nvPicPr>
          <p:cNvPr id="4" name="Image 3">
            <a:extLst>
              <a:ext uri="{FF2B5EF4-FFF2-40B4-BE49-F238E27FC236}">
                <a16:creationId xmlns:a16="http://schemas.microsoft.com/office/drawing/2014/main" id="{EE609816-DEC3-45F3-8802-9BDA2A025BE9}"/>
              </a:ext>
            </a:extLst>
          </p:cNvPr>
          <p:cNvPicPr>
            <a:picLocks noChangeAspect="1"/>
          </p:cNvPicPr>
          <p:nvPr/>
        </p:nvPicPr>
        <p:blipFill>
          <a:blip r:embed="rId2"/>
          <a:stretch>
            <a:fillRect/>
          </a:stretch>
        </p:blipFill>
        <p:spPr>
          <a:xfrm>
            <a:off x="539496" y="1435608"/>
            <a:ext cx="8124825" cy="590550"/>
          </a:xfrm>
          <a:prstGeom prst="rect">
            <a:avLst/>
          </a:prstGeom>
        </p:spPr>
      </p:pic>
      <p:pic>
        <p:nvPicPr>
          <p:cNvPr id="6" name="Image 5">
            <a:extLst>
              <a:ext uri="{FF2B5EF4-FFF2-40B4-BE49-F238E27FC236}">
                <a16:creationId xmlns:a16="http://schemas.microsoft.com/office/drawing/2014/main" id="{52011F2E-3A2B-4898-B96D-059D999085EC}"/>
              </a:ext>
            </a:extLst>
          </p:cNvPr>
          <p:cNvPicPr>
            <a:picLocks noChangeAspect="1"/>
          </p:cNvPicPr>
          <p:nvPr/>
        </p:nvPicPr>
        <p:blipFill>
          <a:blip r:embed="rId3"/>
          <a:stretch>
            <a:fillRect/>
          </a:stretch>
        </p:blipFill>
        <p:spPr>
          <a:xfrm>
            <a:off x="7065174" y="2822448"/>
            <a:ext cx="4667250" cy="5181600"/>
          </a:xfrm>
          <a:prstGeom prst="rect">
            <a:avLst/>
          </a:prstGeom>
        </p:spPr>
      </p:pic>
      <p:pic>
        <p:nvPicPr>
          <p:cNvPr id="7" name="Image 6">
            <a:extLst>
              <a:ext uri="{FF2B5EF4-FFF2-40B4-BE49-F238E27FC236}">
                <a16:creationId xmlns:a16="http://schemas.microsoft.com/office/drawing/2014/main" id="{5C4BBAF9-3F94-4660-AAB7-25AE17593BE9}"/>
              </a:ext>
            </a:extLst>
          </p:cNvPr>
          <p:cNvPicPr>
            <a:picLocks noChangeAspect="1"/>
          </p:cNvPicPr>
          <p:nvPr/>
        </p:nvPicPr>
        <p:blipFill>
          <a:blip r:embed="rId4"/>
          <a:stretch>
            <a:fillRect/>
          </a:stretch>
        </p:blipFill>
        <p:spPr>
          <a:xfrm>
            <a:off x="201385" y="2917318"/>
            <a:ext cx="6802158" cy="3829050"/>
          </a:xfrm>
          <a:prstGeom prst="rect">
            <a:avLst/>
          </a:prstGeom>
        </p:spPr>
      </p:pic>
    </p:spTree>
    <p:extLst>
      <p:ext uri="{BB962C8B-B14F-4D97-AF65-F5344CB8AC3E}">
        <p14:creationId xmlns:p14="http://schemas.microsoft.com/office/powerpoint/2010/main" val="132708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E4364-EAF3-4FCA-8B51-6C3AD96CFA6B}"/>
              </a:ext>
            </a:extLst>
          </p:cNvPr>
          <p:cNvSpPr>
            <a:spLocks noGrp="1"/>
          </p:cNvSpPr>
          <p:nvPr>
            <p:ph type="title"/>
          </p:nvPr>
        </p:nvSpPr>
        <p:spPr/>
        <p:txBody>
          <a:bodyPr/>
          <a:lstStyle/>
          <a:p>
            <a:r>
              <a:rPr lang="fr-CA" dirty="0" err="1"/>
              <a:t>Journalctl</a:t>
            </a:r>
            <a:endParaRPr lang="fr-CA" dirty="0"/>
          </a:p>
        </p:txBody>
      </p:sp>
      <p:sp>
        <p:nvSpPr>
          <p:cNvPr id="3" name="Espace réservé du contenu 2">
            <a:extLst>
              <a:ext uri="{FF2B5EF4-FFF2-40B4-BE49-F238E27FC236}">
                <a16:creationId xmlns:a16="http://schemas.microsoft.com/office/drawing/2014/main" id="{41364CFA-FF61-459F-95F0-5A6ED90124C0}"/>
              </a:ext>
            </a:extLst>
          </p:cNvPr>
          <p:cNvSpPr>
            <a:spLocks noGrp="1"/>
          </p:cNvSpPr>
          <p:nvPr>
            <p:ph sz="quarter" idx="10"/>
          </p:nvPr>
        </p:nvSpPr>
        <p:spPr>
          <a:xfrm>
            <a:off x="539495" y="1435608"/>
            <a:ext cx="10592961" cy="1002792"/>
          </a:xfrm>
        </p:spPr>
        <p:txBody>
          <a:bodyPr/>
          <a:lstStyle/>
          <a:p>
            <a:r>
              <a:rPr lang="fr-CA" dirty="0"/>
              <a:t>Vous pouvez aussi mettre le nom de l’identifiant </a:t>
            </a:r>
            <a:r>
              <a:rPr lang="fr-CA" dirty="0" err="1"/>
              <a:t>syslog</a:t>
            </a:r>
            <a:r>
              <a:rPr lang="fr-CA" dirty="0"/>
              <a:t> (l’application ou le service) avec le paramètre -t, c’est généralement le nom du programme ou de l’exécutable :</a:t>
            </a:r>
          </a:p>
        </p:txBody>
      </p:sp>
      <p:pic>
        <p:nvPicPr>
          <p:cNvPr id="4" name="Image 3">
            <a:extLst>
              <a:ext uri="{FF2B5EF4-FFF2-40B4-BE49-F238E27FC236}">
                <a16:creationId xmlns:a16="http://schemas.microsoft.com/office/drawing/2014/main" id="{3DCF671C-89BF-4FF7-A5E8-7DD21632FAC1}"/>
              </a:ext>
            </a:extLst>
          </p:cNvPr>
          <p:cNvPicPr>
            <a:picLocks noChangeAspect="1"/>
          </p:cNvPicPr>
          <p:nvPr/>
        </p:nvPicPr>
        <p:blipFill>
          <a:blip r:embed="rId2"/>
          <a:stretch>
            <a:fillRect/>
          </a:stretch>
        </p:blipFill>
        <p:spPr>
          <a:xfrm>
            <a:off x="668878" y="2169886"/>
            <a:ext cx="6581775" cy="1219200"/>
          </a:xfrm>
          <a:prstGeom prst="rect">
            <a:avLst/>
          </a:prstGeom>
        </p:spPr>
      </p:pic>
      <p:pic>
        <p:nvPicPr>
          <p:cNvPr id="5" name="Image 4">
            <a:extLst>
              <a:ext uri="{FF2B5EF4-FFF2-40B4-BE49-F238E27FC236}">
                <a16:creationId xmlns:a16="http://schemas.microsoft.com/office/drawing/2014/main" id="{4A6C86C3-ED6A-4B01-BD88-F2815B7A4CA7}"/>
              </a:ext>
            </a:extLst>
          </p:cNvPr>
          <p:cNvPicPr>
            <a:picLocks noChangeAspect="1"/>
          </p:cNvPicPr>
          <p:nvPr/>
        </p:nvPicPr>
        <p:blipFill>
          <a:blip r:embed="rId3"/>
          <a:stretch>
            <a:fillRect/>
          </a:stretch>
        </p:blipFill>
        <p:spPr>
          <a:xfrm>
            <a:off x="668878" y="3389086"/>
            <a:ext cx="7553325" cy="2867025"/>
          </a:xfrm>
          <a:prstGeom prst="rect">
            <a:avLst/>
          </a:prstGeom>
        </p:spPr>
      </p:pic>
    </p:spTree>
    <p:extLst>
      <p:ext uri="{BB962C8B-B14F-4D97-AF65-F5344CB8AC3E}">
        <p14:creationId xmlns:p14="http://schemas.microsoft.com/office/powerpoint/2010/main" val="407394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36581-995F-4DAC-8BEE-270614C1EAE9}"/>
              </a:ext>
            </a:extLst>
          </p:cNvPr>
          <p:cNvSpPr>
            <a:spLocks noGrp="1"/>
          </p:cNvSpPr>
          <p:nvPr>
            <p:ph type="title"/>
          </p:nvPr>
        </p:nvSpPr>
        <p:spPr/>
        <p:txBody>
          <a:bodyPr/>
          <a:lstStyle/>
          <a:p>
            <a:r>
              <a:rPr lang="fr-CA" dirty="0"/>
              <a:t>Message du noyau : la commande </a:t>
            </a:r>
            <a:r>
              <a:rPr lang="fr-CA" dirty="0" err="1"/>
              <a:t>dmesg</a:t>
            </a:r>
            <a:endParaRPr lang="fr-CA" dirty="0"/>
          </a:p>
        </p:txBody>
      </p:sp>
      <p:sp>
        <p:nvSpPr>
          <p:cNvPr id="3" name="Espace réservé du contenu 2">
            <a:extLst>
              <a:ext uri="{FF2B5EF4-FFF2-40B4-BE49-F238E27FC236}">
                <a16:creationId xmlns:a16="http://schemas.microsoft.com/office/drawing/2014/main" id="{2741F10A-78C6-43A4-A743-E83B9ADF5D1B}"/>
              </a:ext>
            </a:extLst>
          </p:cNvPr>
          <p:cNvSpPr>
            <a:spLocks noGrp="1"/>
          </p:cNvSpPr>
          <p:nvPr>
            <p:ph sz="quarter" idx="10"/>
          </p:nvPr>
        </p:nvSpPr>
        <p:spPr>
          <a:xfrm>
            <a:off x="539496" y="1435608"/>
            <a:ext cx="4432554" cy="1117092"/>
          </a:xfrm>
        </p:spPr>
        <p:txBody>
          <a:bodyPr/>
          <a:lstStyle/>
          <a:p>
            <a:r>
              <a:rPr lang="fr-CA" dirty="0"/>
              <a:t>La commande </a:t>
            </a:r>
            <a:r>
              <a:rPr lang="fr-CA" dirty="0" err="1"/>
              <a:t>dmesg</a:t>
            </a:r>
            <a:r>
              <a:rPr lang="fr-CA" dirty="0"/>
              <a:t> affiche les messages apparus au démarrage du système et contrôle les tampons de messages du </a:t>
            </a:r>
            <a:r>
              <a:rPr lang="fr-CA" dirty="0">
                <a:hlinkClick r:id="rId2"/>
              </a:rPr>
              <a:t>Noyau</a:t>
            </a:r>
            <a:r>
              <a:rPr lang="fr-CA" dirty="0"/>
              <a:t>.</a:t>
            </a:r>
          </a:p>
        </p:txBody>
      </p:sp>
      <p:pic>
        <p:nvPicPr>
          <p:cNvPr id="5" name="Image 4">
            <a:extLst>
              <a:ext uri="{FF2B5EF4-FFF2-40B4-BE49-F238E27FC236}">
                <a16:creationId xmlns:a16="http://schemas.microsoft.com/office/drawing/2014/main" id="{A35475B2-8459-43BD-B0C5-A8A3775FE6B4}"/>
              </a:ext>
            </a:extLst>
          </p:cNvPr>
          <p:cNvPicPr>
            <a:picLocks noChangeAspect="1"/>
          </p:cNvPicPr>
          <p:nvPr/>
        </p:nvPicPr>
        <p:blipFill>
          <a:blip r:embed="rId3"/>
          <a:stretch>
            <a:fillRect/>
          </a:stretch>
        </p:blipFill>
        <p:spPr>
          <a:xfrm>
            <a:off x="312905" y="2800350"/>
            <a:ext cx="6958019" cy="4120601"/>
          </a:xfrm>
          <a:prstGeom prst="rect">
            <a:avLst/>
          </a:prstGeom>
        </p:spPr>
      </p:pic>
      <p:pic>
        <p:nvPicPr>
          <p:cNvPr id="6" name="Image 5">
            <a:extLst>
              <a:ext uri="{FF2B5EF4-FFF2-40B4-BE49-F238E27FC236}">
                <a16:creationId xmlns:a16="http://schemas.microsoft.com/office/drawing/2014/main" id="{1F3B8B55-7D26-4030-BE90-B7D45BCC9921}"/>
              </a:ext>
            </a:extLst>
          </p:cNvPr>
          <p:cNvPicPr>
            <a:picLocks noChangeAspect="1"/>
          </p:cNvPicPr>
          <p:nvPr/>
        </p:nvPicPr>
        <p:blipFill>
          <a:blip r:embed="rId4"/>
          <a:stretch>
            <a:fillRect/>
          </a:stretch>
        </p:blipFill>
        <p:spPr>
          <a:xfrm>
            <a:off x="6575042" y="1185862"/>
            <a:ext cx="5304053" cy="3300413"/>
          </a:xfrm>
          <a:prstGeom prst="rect">
            <a:avLst/>
          </a:prstGeom>
        </p:spPr>
      </p:pic>
    </p:spTree>
    <p:extLst>
      <p:ext uri="{BB962C8B-B14F-4D97-AF65-F5344CB8AC3E}">
        <p14:creationId xmlns:p14="http://schemas.microsoft.com/office/powerpoint/2010/main" val="425804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0E87B-CC42-45F9-B513-6E78D6597DE0}"/>
              </a:ext>
            </a:extLst>
          </p:cNvPr>
          <p:cNvSpPr>
            <a:spLocks noGrp="1"/>
          </p:cNvSpPr>
          <p:nvPr>
            <p:ph type="title"/>
          </p:nvPr>
        </p:nvSpPr>
        <p:spPr/>
        <p:txBody>
          <a:bodyPr>
            <a:normAutofit/>
          </a:bodyPr>
          <a:lstStyle/>
          <a:p>
            <a:r>
              <a:rPr lang="fr-CA" b="1" dirty="0"/>
              <a:t>Rotation des logs</a:t>
            </a:r>
            <a:endParaRPr lang="fr-CA" dirty="0"/>
          </a:p>
        </p:txBody>
      </p:sp>
      <p:sp>
        <p:nvSpPr>
          <p:cNvPr id="3" name="Espace réservé du contenu 2">
            <a:extLst>
              <a:ext uri="{FF2B5EF4-FFF2-40B4-BE49-F238E27FC236}">
                <a16:creationId xmlns:a16="http://schemas.microsoft.com/office/drawing/2014/main" id="{E113261A-D447-4A34-878A-BF2B99DD27AC}"/>
              </a:ext>
            </a:extLst>
          </p:cNvPr>
          <p:cNvSpPr>
            <a:spLocks noGrp="1"/>
          </p:cNvSpPr>
          <p:nvPr>
            <p:ph sz="quarter" idx="10"/>
          </p:nvPr>
        </p:nvSpPr>
        <p:spPr>
          <a:xfrm>
            <a:off x="539496" y="1435608"/>
            <a:ext cx="11231590" cy="4974336"/>
          </a:xfrm>
        </p:spPr>
        <p:txBody>
          <a:bodyPr>
            <a:normAutofit/>
          </a:bodyPr>
          <a:lstStyle/>
          <a:p>
            <a:r>
              <a:rPr lang="fr-CA" sz="1800" dirty="0"/>
              <a:t>Avec le temps, les fichiers de logs finissent par prendre beaucoup de place pouvant même finir par remplir le système de fichiers. Il y a plusieurs raisons à cela :</a:t>
            </a:r>
          </a:p>
          <a:p>
            <a:pPr marL="171450" indent="-171450">
              <a:buFont typeface="Arial" panose="020B0604020202020204" pitchFamily="34" charset="0"/>
              <a:buChar char="•"/>
            </a:pPr>
            <a:r>
              <a:rPr lang="fr-CA" sz="1800" dirty="0"/>
              <a:t>Un programme ou service peut être naturellement très bavard, avec ses paramètres par défaut</a:t>
            </a:r>
          </a:p>
          <a:p>
            <a:pPr marL="171450" indent="-171450">
              <a:buFont typeface="Arial" panose="020B0604020202020204" pitchFamily="34" charset="0"/>
              <a:buChar char="•"/>
            </a:pPr>
            <a:r>
              <a:rPr lang="fr-CA" sz="1800" dirty="0"/>
              <a:t>Certains services sont parfois lancés en mode « </a:t>
            </a:r>
            <a:r>
              <a:rPr lang="fr-CA" sz="1800" dirty="0" err="1"/>
              <a:t>debug</a:t>
            </a:r>
            <a:r>
              <a:rPr lang="fr-CA" sz="1800" dirty="0"/>
              <a:t> », y compris en production.</a:t>
            </a:r>
          </a:p>
          <a:p>
            <a:pPr marL="171450" indent="-171450">
              <a:buFont typeface="Arial" panose="020B0604020202020204" pitchFamily="34" charset="0"/>
              <a:buChar char="•"/>
            </a:pPr>
            <a:r>
              <a:rPr lang="fr-CA" sz="1800" dirty="0"/>
              <a:t>Personne ne pense à purger les anciens logs, qui s’accumulent.</a:t>
            </a:r>
          </a:p>
          <a:p>
            <a:r>
              <a:rPr lang="fr-CA" sz="1800" dirty="0"/>
              <a:t>Après parfois quelques mois, années, ou tout simplement quelques heures, les logs peuvent occuper plusieurs </a:t>
            </a:r>
            <a:r>
              <a:rPr lang="fr-CA" sz="1800" dirty="0" err="1"/>
              <a:t>gigaoctets</a:t>
            </a:r>
            <a:r>
              <a:rPr lang="fr-CA" sz="1800" dirty="0"/>
              <a:t>. Leur nombre peut aller jusqu’à saturer un disque, ce qui peut alors avoir des conséquences désastreuses, jusqu’à rendre le système inutilisable. Il est donc nécessaire de les nettoyer régulièrement.</a:t>
            </a:r>
          </a:p>
          <a:p>
            <a:endParaRPr lang="fr-CA" dirty="0"/>
          </a:p>
        </p:txBody>
      </p:sp>
    </p:spTree>
    <p:extLst>
      <p:ext uri="{BB962C8B-B14F-4D97-AF65-F5344CB8AC3E}">
        <p14:creationId xmlns:p14="http://schemas.microsoft.com/office/powerpoint/2010/main" val="290618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CCC76-385C-401C-8953-3DFD9F720947}"/>
              </a:ext>
            </a:extLst>
          </p:cNvPr>
          <p:cNvSpPr>
            <a:spLocks noGrp="1"/>
          </p:cNvSpPr>
          <p:nvPr>
            <p:ph type="title"/>
          </p:nvPr>
        </p:nvSpPr>
        <p:spPr/>
        <p:txBody>
          <a:bodyPr>
            <a:normAutofit/>
          </a:bodyPr>
          <a:lstStyle/>
          <a:p>
            <a:r>
              <a:rPr lang="fr-CA" b="1" dirty="0" err="1"/>
              <a:t>logrotate</a:t>
            </a:r>
            <a:endParaRPr lang="fr-CA" dirty="0"/>
          </a:p>
        </p:txBody>
      </p:sp>
      <p:sp>
        <p:nvSpPr>
          <p:cNvPr id="3" name="Espace réservé du contenu 2">
            <a:extLst>
              <a:ext uri="{FF2B5EF4-FFF2-40B4-BE49-F238E27FC236}">
                <a16:creationId xmlns:a16="http://schemas.microsoft.com/office/drawing/2014/main" id="{B8E59845-3F50-48DB-909D-07DD54854B75}"/>
              </a:ext>
            </a:extLst>
          </p:cNvPr>
          <p:cNvSpPr>
            <a:spLocks noGrp="1"/>
          </p:cNvSpPr>
          <p:nvPr>
            <p:ph sz="quarter" idx="10"/>
          </p:nvPr>
        </p:nvSpPr>
        <p:spPr>
          <a:xfrm>
            <a:off x="539496" y="1435608"/>
            <a:ext cx="11028390" cy="3977640"/>
          </a:xfrm>
        </p:spPr>
        <p:txBody>
          <a:bodyPr/>
          <a:lstStyle/>
          <a:p>
            <a:r>
              <a:rPr lang="fr-CA" dirty="0"/>
              <a:t>La commande </a:t>
            </a:r>
            <a:r>
              <a:rPr lang="fr-CA" b="1" dirty="0" err="1"/>
              <a:t>logrotate</a:t>
            </a:r>
            <a:r>
              <a:rPr lang="fr-CA" dirty="0"/>
              <a:t> a été créée dans cet objectif. Son principe est simple : elle effectue une rotation des fichiers de logs, en archivant les anciens messages dans des fichiers de sauvegarde, éventuellement elle les compresse, puis, après un certain nombre de rotations, supprime les fichiers les plus anciens. Les fichiers de configuration sont</a:t>
            </a:r>
            <a:r>
              <a:rPr lang="fr-CA" b="1" dirty="0"/>
              <a:t> /</a:t>
            </a:r>
            <a:r>
              <a:rPr lang="fr-CA" b="1" dirty="0" err="1"/>
              <a:t>etc</a:t>
            </a:r>
            <a:r>
              <a:rPr lang="fr-CA" b="1" dirty="0"/>
              <a:t>/</a:t>
            </a:r>
            <a:r>
              <a:rPr lang="fr-CA" b="1" dirty="0" err="1"/>
              <a:t>logrotate.conf</a:t>
            </a:r>
            <a:r>
              <a:rPr lang="fr-CA" b="1" dirty="0"/>
              <a:t> </a:t>
            </a:r>
            <a:r>
              <a:rPr lang="fr-CA" dirty="0"/>
              <a:t>accompagné de ceux présents dans le dossier </a:t>
            </a:r>
            <a:r>
              <a:rPr lang="fr-CA" b="1" dirty="0"/>
              <a:t>/</a:t>
            </a:r>
            <a:r>
              <a:rPr lang="fr-CA" b="1" dirty="0" err="1"/>
              <a:t>etc</a:t>
            </a:r>
            <a:r>
              <a:rPr lang="fr-CA" b="1" dirty="0"/>
              <a:t>/</a:t>
            </a:r>
            <a:r>
              <a:rPr lang="fr-CA" b="1" dirty="0" err="1"/>
              <a:t>logrotate.d</a:t>
            </a:r>
            <a:r>
              <a:rPr lang="fr-CA" b="1" dirty="0"/>
              <a:t>/*.</a:t>
            </a:r>
          </a:p>
        </p:txBody>
      </p:sp>
      <p:pic>
        <p:nvPicPr>
          <p:cNvPr id="5" name="Image 4">
            <a:extLst>
              <a:ext uri="{FF2B5EF4-FFF2-40B4-BE49-F238E27FC236}">
                <a16:creationId xmlns:a16="http://schemas.microsoft.com/office/drawing/2014/main" id="{C0B8D8A8-B395-4601-BABE-B4BA3FCDCEC5}"/>
              </a:ext>
            </a:extLst>
          </p:cNvPr>
          <p:cNvPicPr>
            <a:picLocks noChangeAspect="1"/>
          </p:cNvPicPr>
          <p:nvPr/>
        </p:nvPicPr>
        <p:blipFill>
          <a:blip r:embed="rId2"/>
          <a:stretch>
            <a:fillRect/>
          </a:stretch>
        </p:blipFill>
        <p:spPr>
          <a:xfrm>
            <a:off x="539496" y="2686050"/>
            <a:ext cx="5143500" cy="3314700"/>
          </a:xfrm>
          <a:prstGeom prst="rect">
            <a:avLst/>
          </a:prstGeom>
        </p:spPr>
      </p:pic>
      <p:pic>
        <p:nvPicPr>
          <p:cNvPr id="6" name="Image 5">
            <a:extLst>
              <a:ext uri="{FF2B5EF4-FFF2-40B4-BE49-F238E27FC236}">
                <a16:creationId xmlns:a16="http://schemas.microsoft.com/office/drawing/2014/main" id="{1938ABC2-DF8A-4313-B6E8-E485C97B2D02}"/>
              </a:ext>
            </a:extLst>
          </p:cNvPr>
          <p:cNvPicPr>
            <a:picLocks noChangeAspect="1"/>
          </p:cNvPicPr>
          <p:nvPr/>
        </p:nvPicPr>
        <p:blipFill>
          <a:blip r:embed="rId3"/>
          <a:stretch>
            <a:fillRect/>
          </a:stretch>
        </p:blipFill>
        <p:spPr>
          <a:xfrm>
            <a:off x="5899604" y="2559730"/>
            <a:ext cx="4514850" cy="2638425"/>
          </a:xfrm>
          <a:prstGeom prst="rect">
            <a:avLst/>
          </a:prstGeom>
        </p:spPr>
      </p:pic>
    </p:spTree>
    <p:extLst>
      <p:ext uri="{BB962C8B-B14F-4D97-AF65-F5344CB8AC3E}">
        <p14:creationId xmlns:p14="http://schemas.microsoft.com/office/powerpoint/2010/main" val="189057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BDCB1-E42E-405C-A446-E122FE4E8E1E}"/>
              </a:ext>
            </a:extLst>
          </p:cNvPr>
          <p:cNvSpPr>
            <a:spLocks noGrp="1"/>
          </p:cNvSpPr>
          <p:nvPr>
            <p:ph type="title"/>
          </p:nvPr>
        </p:nvSpPr>
        <p:spPr/>
        <p:txBody>
          <a:bodyPr/>
          <a:lstStyle/>
          <a:p>
            <a:r>
              <a:rPr lang="fr-CA" dirty="0"/>
              <a:t>Paramètres de </a:t>
            </a:r>
            <a:r>
              <a:rPr lang="fr-CA" dirty="0" err="1"/>
              <a:t>logrotate</a:t>
            </a:r>
            <a:endParaRPr lang="fr-CA" dirty="0"/>
          </a:p>
        </p:txBody>
      </p:sp>
      <p:sp>
        <p:nvSpPr>
          <p:cNvPr id="3" name="Espace réservé du contenu 2">
            <a:extLst>
              <a:ext uri="{FF2B5EF4-FFF2-40B4-BE49-F238E27FC236}">
                <a16:creationId xmlns:a16="http://schemas.microsoft.com/office/drawing/2014/main" id="{AABA536F-F5BD-423C-8727-0CEF9D2B752E}"/>
              </a:ext>
            </a:extLst>
          </p:cNvPr>
          <p:cNvSpPr>
            <a:spLocks noGrp="1"/>
          </p:cNvSpPr>
          <p:nvPr>
            <p:ph sz="quarter" idx="10"/>
          </p:nvPr>
        </p:nvSpPr>
        <p:spPr/>
        <p:txBody>
          <a:bodyPr/>
          <a:lstStyle/>
          <a:p>
            <a:endParaRPr lang="fr-CA"/>
          </a:p>
        </p:txBody>
      </p:sp>
      <p:pic>
        <p:nvPicPr>
          <p:cNvPr id="4" name="Image 3">
            <a:extLst>
              <a:ext uri="{FF2B5EF4-FFF2-40B4-BE49-F238E27FC236}">
                <a16:creationId xmlns:a16="http://schemas.microsoft.com/office/drawing/2014/main" id="{A1CD9FA7-8EA5-45B7-B7D2-684179FA3100}"/>
              </a:ext>
            </a:extLst>
          </p:cNvPr>
          <p:cNvPicPr>
            <a:picLocks noChangeAspect="1"/>
          </p:cNvPicPr>
          <p:nvPr/>
        </p:nvPicPr>
        <p:blipFill>
          <a:blip r:embed="rId2"/>
          <a:stretch>
            <a:fillRect/>
          </a:stretch>
        </p:blipFill>
        <p:spPr>
          <a:xfrm>
            <a:off x="539496" y="1390269"/>
            <a:ext cx="8048625" cy="5019675"/>
          </a:xfrm>
          <a:prstGeom prst="rect">
            <a:avLst/>
          </a:prstGeom>
        </p:spPr>
      </p:pic>
      <p:pic>
        <p:nvPicPr>
          <p:cNvPr id="6" name="Image 5">
            <a:extLst>
              <a:ext uri="{FF2B5EF4-FFF2-40B4-BE49-F238E27FC236}">
                <a16:creationId xmlns:a16="http://schemas.microsoft.com/office/drawing/2014/main" id="{AF85676A-9C69-4C88-8490-CC3EB62115C1}"/>
              </a:ext>
            </a:extLst>
          </p:cNvPr>
          <p:cNvPicPr>
            <a:picLocks noChangeAspect="1"/>
          </p:cNvPicPr>
          <p:nvPr/>
        </p:nvPicPr>
        <p:blipFill>
          <a:blip r:embed="rId3"/>
          <a:stretch>
            <a:fillRect/>
          </a:stretch>
        </p:blipFill>
        <p:spPr>
          <a:xfrm>
            <a:off x="8588121" y="1435608"/>
            <a:ext cx="3533775" cy="2695575"/>
          </a:xfrm>
          <a:prstGeom prst="rect">
            <a:avLst/>
          </a:prstGeom>
        </p:spPr>
      </p:pic>
      <p:sp>
        <p:nvSpPr>
          <p:cNvPr id="7" name="ZoneTexte 6">
            <a:extLst>
              <a:ext uri="{FF2B5EF4-FFF2-40B4-BE49-F238E27FC236}">
                <a16:creationId xmlns:a16="http://schemas.microsoft.com/office/drawing/2014/main" id="{9EECF4C9-7276-4884-9B98-696DA5B5A394}"/>
              </a:ext>
            </a:extLst>
          </p:cNvPr>
          <p:cNvSpPr txBox="1"/>
          <p:nvPr/>
        </p:nvSpPr>
        <p:spPr>
          <a:xfrm>
            <a:off x="8694057" y="4397829"/>
            <a:ext cx="2958447" cy="923330"/>
          </a:xfrm>
          <a:prstGeom prst="rect">
            <a:avLst/>
          </a:prstGeom>
          <a:solidFill>
            <a:srgbClr val="FFC000"/>
          </a:solidFill>
        </p:spPr>
        <p:txBody>
          <a:bodyPr wrap="square" rtlCol="0">
            <a:spAutoFit/>
          </a:bodyPr>
          <a:lstStyle/>
          <a:p>
            <a:r>
              <a:rPr lang="fr-CA" dirty="0"/>
              <a:t>Démonstration dans la VM</a:t>
            </a:r>
          </a:p>
          <a:p>
            <a:r>
              <a:rPr lang="fr-CA" dirty="0"/>
              <a:t>Avec </a:t>
            </a:r>
            <a:br>
              <a:rPr lang="fr-CA" dirty="0"/>
            </a:br>
            <a:r>
              <a:rPr lang="fr-CA" dirty="0"/>
              <a:t>$cat /</a:t>
            </a:r>
            <a:r>
              <a:rPr lang="fr-CA" dirty="0" err="1"/>
              <a:t>etc</a:t>
            </a:r>
            <a:r>
              <a:rPr lang="fr-CA" dirty="0"/>
              <a:t>/</a:t>
            </a:r>
            <a:r>
              <a:rPr lang="fr-CA" dirty="0" err="1"/>
              <a:t>logrotate.conf</a:t>
            </a:r>
            <a:endParaRPr lang="fr-CA" dirty="0"/>
          </a:p>
        </p:txBody>
      </p:sp>
    </p:spTree>
    <p:extLst>
      <p:ext uri="{BB962C8B-B14F-4D97-AF65-F5344CB8AC3E}">
        <p14:creationId xmlns:p14="http://schemas.microsoft.com/office/powerpoint/2010/main" val="400893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C2357-D567-40FF-9EB7-5CA8338A12ED}"/>
              </a:ext>
            </a:extLst>
          </p:cNvPr>
          <p:cNvSpPr>
            <a:spLocks noGrp="1"/>
          </p:cNvSpPr>
          <p:nvPr>
            <p:ph type="title"/>
          </p:nvPr>
        </p:nvSpPr>
        <p:spPr/>
        <p:txBody>
          <a:bodyPr/>
          <a:lstStyle/>
          <a:p>
            <a:r>
              <a:rPr lang="fr-CA" dirty="0" err="1"/>
              <a:t>journald</a:t>
            </a:r>
            <a:endParaRPr lang="fr-CA" dirty="0"/>
          </a:p>
        </p:txBody>
      </p:sp>
      <p:sp>
        <p:nvSpPr>
          <p:cNvPr id="3" name="Espace réservé du contenu 2">
            <a:extLst>
              <a:ext uri="{FF2B5EF4-FFF2-40B4-BE49-F238E27FC236}">
                <a16:creationId xmlns:a16="http://schemas.microsoft.com/office/drawing/2014/main" id="{70030CCF-8B26-46B7-8B5A-1990A3F7F092}"/>
              </a:ext>
            </a:extLst>
          </p:cNvPr>
          <p:cNvSpPr>
            <a:spLocks noGrp="1"/>
          </p:cNvSpPr>
          <p:nvPr>
            <p:ph sz="quarter" idx="10"/>
          </p:nvPr>
        </p:nvSpPr>
        <p:spPr>
          <a:xfrm>
            <a:off x="539496" y="1435608"/>
            <a:ext cx="9010904" cy="3977640"/>
          </a:xfrm>
        </p:spPr>
        <p:txBody>
          <a:bodyPr/>
          <a:lstStyle/>
          <a:p>
            <a:r>
              <a:rPr lang="fr-CA" dirty="0"/>
              <a:t>Pour connaître la taille utilisée par les fichiers de </a:t>
            </a:r>
            <a:r>
              <a:rPr lang="fr-CA" dirty="0" err="1"/>
              <a:t>journald</a:t>
            </a:r>
            <a:r>
              <a:rPr lang="fr-CA" dirty="0"/>
              <a:t>, utilisez cette commande :</a:t>
            </a:r>
          </a:p>
        </p:txBody>
      </p:sp>
      <p:pic>
        <p:nvPicPr>
          <p:cNvPr id="4" name="Image 3">
            <a:extLst>
              <a:ext uri="{FF2B5EF4-FFF2-40B4-BE49-F238E27FC236}">
                <a16:creationId xmlns:a16="http://schemas.microsoft.com/office/drawing/2014/main" id="{B11ABB28-6BE4-41CC-A20D-4E990D588906}"/>
              </a:ext>
            </a:extLst>
          </p:cNvPr>
          <p:cNvPicPr>
            <a:picLocks noChangeAspect="1"/>
          </p:cNvPicPr>
          <p:nvPr/>
        </p:nvPicPr>
        <p:blipFill>
          <a:blip r:embed="rId2"/>
          <a:stretch>
            <a:fillRect/>
          </a:stretch>
        </p:blipFill>
        <p:spPr>
          <a:xfrm>
            <a:off x="5614988" y="1827493"/>
            <a:ext cx="5838825" cy="733425"/>
          </a:xfrm>
          <a:prstGeom prst="rect">
            <a:avLst/>
          </a:prstGeom>
        </p:spPr>
      </p:pic>
      <p:pic>
        <p:nvPicPr>
          <p:cNvPr id="5" name="Image 4">
            <a:extLst>
              <a:ext uri="{FF2B5EF4-FFF2-40B4-BE49-F238E27FC236}">
                <a16:creationId xmlns:a16="http://schemas.microsoft.com/office/drawing/2014/main" id="{1DD4A6AE-DE42-446E-8454-5D31F3BCBBD2}"/>
              </a:ext>
            </a:extLst>
          </p:cNvPr>
          <p:cNvPicPr>
            <a:picLocks noChangeAspect="1"/>
          </p:cNvPicPr>
          <p:nvPr/>
        </p:nvPicPr>
        <p:blipFill>
          <a:blip r:embed="rId3"/>
          <a:stretch>
            <a:fillRect/>
          </a:stretch>
        </p:blipFill>
        <p:spPr>
          <a:xfrm>
            <a:off x="539496" y="2782170"/>
            <a:ext cx="8048625" cy="2409825"/>
          </a:xfrm>
          <a:prstGeom prst="rect">
            <a:avLst/>
          </a:prstGeom>
        </p:spPr>
      </p:pic>
    </p:spTree>
    <p:extLst>
      <p:ext uri="{BB962C8B-B14F-4D97-AF65-F5344CB8AC3E}">
        <p14:creationId xmlns:p14="http://schemas.microsoft.com/office/powerpoint/2010/main" val="298057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21CAD-FD0F-4FFF-BD51-A665F73C134B}"/>
              </a:ext>
            </a:extLst>
          </p:cNvPr>
          <p:cNvSpPr>
            <a:spLocks noGrp="1"/>
          </p:cNvSpPr>
          <p:nvPr>
            <p:ph type="title"/>
          </p:nvPr>
        </p:nvSpPr>
        <p:spPr/>
        <p:txBody>
          <a:bodyPr>
            <a:normAutofit/>
          </a:bodyPr>
          <a:lstStyle/>
          <a:p>
            <a:r>
              <a:rPr lang="fr-CA" b="1" dirty="0"/>
              <a:t>Principe des logs</a:t>
            </a:r>
            <a:endParaRPr lang="fr-CA" dirty="0"/>
          </a:p>
        </p:txBody>
      </p:sp>
      <p:sp>
        <p:nvSpPr>
          <p:cNvPr id="3" name="Espace réservé du contenu 2">
            <a:extLst>
              <a:ext uri="{FF2B5EF4-FFF2-40B4-BE49-F238E27FC236}">
                <a16:creationId xmlns:a16="http://schemas.microsoft.com/office/drawing/2014/main" id="{AD67C287-E930-4C1A-8DB9-4D7F7BD5FA22}"/>
              </a:ext>
            </a:extLst>
          </p:cNvPr>
          <p:cNvSpPr>
            <a:spLocks noGrp="1"/>
          </p:cNvSpPr>
          <p:nvPr>
            <p:ph sz="quarter" idx="10"/>
          </p:nvPr>
        </p:nvSpPr>
        <p:spPr>
          <a:xfrm>
            <a:off x="539495" y="1435608"/>
            <a:ext cx="6877119" cy="4974336"/>
          </a:xfrm>
        </p:spPr>
        <p:txBody>
          <a:bodyPr>
            <a:normAutofit fontScale="70000" lnSpcReduction="20000"/>
          </a:bodyPr>
          <a:lstStyle/>
          <a:p>
            <a:r>
              <a:rPr lang="fr-CA" sz="2100" dirty="0"/>
              <a:t>Lorsque le système démarre, fonctionne et effectue tout type d’opérations, ses actions et celles de la plupart de ses services sont tracées dans divers fichiers. Trois services sont spécialisés dans la réception des messages à écrire dans ces fichiers :</a:t>
            </a:r>
          </a:p>
          <a:p>
            <a:r>
              <a:rPr lang="fr-CA" sz="2100" b="1" dirty="0" err="1"/>
              <a:t>syslogd</a:t>
            </a:r>
            <a:r>
              <a:rPr lang="fr-CA" sz="2100" dirty="0"/>
              <a:t> : system log daemon, chargé de la gestion des informations émises par tout type de service et éventuellement le noyau. Il est souvent remplacé par </a:t>
            </a:r>
            <a:r>
              <a:rPr lang="fr-CA" sz="2100" b="1" dirty="0" err="1"/>
              <a:t>syslog-ng</a:t>
            </a:r>
            <a:r>
              <a:rPr lang="fr-CA" sz="2100" dirty="0"/>
              <a:t> ou </a:t>
            </a:r>
            <a:r>
              <a:rPr lang="fr-CA" sz="2100" b="1" dirty="0" err="1"/>
              <a:t>rsyslog</a:t>
            </a:r>
            <a:r>
              <a:rPr lang="fr-CA" sz="2100" dirty="0"/>
              <a:t>. (c’est le cas en Ubuntu 20.04 </a:t>
            </a:r>
            <a:r>
              <a:rPr lang="fr-CA" sz="2100" dirty="0" err="1"/>
              <a:t>rsyslog</a:t>
            </a:r>
            <a:r>
              <a:rPr lang="fr-CA" sz="2100" dirty="0"/>
              <a:t>)</a:t>
            </a:r>
          </a:p>
          <a:p>
            <a:r>
              <a:rPr lang="fr-CA" sz="2100" b="1" dirty="0" err="1"/>
              <a:t>journald</a:t>
            </a:r>
            <a:r>
              <a:rPr lang="fr-CA" sz="2100" dirty="0"/>
              <a:t> : composant de </a:t>
            </a:r>
            <a:r>
              <a:rPr lang="fr-CA" sz="2100" dirty="0" err="1"/>
              <a:t>systemd</a:t>
            </a:r>
            <a:r>
              <a:rPr lang="fr-CA" sz="2100" dirty="0"/>
              <a:t>, chargé de collecter et d’indexer les traces provenant de tout service, via leurs fichiers ou une API, notamment </a:t>
            </a:r>
            <a:r>
              <a:rPr lang="fr-CA" sz="2100" dirty="0" err="1"/>
              <a:t>systemd</a:t>
            </a:r>
            <a:r>
              <a:rPr lang="fr-CA" sz="2100" dirty="0"/>
              <a:t>, mais s’interfaçant aussi avec </a:t>
            </a:r>
            <a:r>
              <a:rPr lang="fr-CA" sz="2100" dirty="0" err="1"/>
              <a:t>syslog</a:t>
            </a:r>
            <a:r>
              <a:rPr lang="fr-CA" sz="2100" dirty="0"/>
              <a:t> ou </a:t>
            </a:r>
            <a:r>
              <a:rPr lang="fr-CA" sz="2100" dirty="0" err="1"/>
              <a:t>kmsg</a:t>
            </a:r>
            <a:r>
              <a:rPr lang="fr-CA" sz="2100" dirty="0"/>
              <a:t>. </a:t>
            </a:r>
          </a:p>
          <a:p>
            <a:r>
              <a:rPr lang="fr-CA" sz="2100" b="1" dirty="0" err="1"/>
              <a:t>klogd</a:t>
            </a:r>
            <a:r>
              <a:rPr lang="fr-CA" sz="2100" dirty="0"/>
              <a:t> : kernel log daemon, chargé de la gestion des informations émises par le noyau. Il est moins présent depuis quelques années, car </a:t>
            </a:r>
            <a:r>
              <a:rPr lang="fr-CA" sz="2100" dirty="0" err="1"/>
              <a:t>rsyslog</a:t>
            </a:r>
            <a:r>
              <a:rPr lang="fr-CA" sz="2100" dirty="0"/>
              <a:t> ou </a:t>
            </a:r>
            <a:r>
              <a:rPr lang="fr-CA" sz="2100" dirty="0" err="1"/>
              <a:t>journald</a:t>
            </a:r>
            <a:r>
              <a:rPr lang="fr-CA" sz="2100" dirty="0"/>
              <a:t> peuvent également écouter les évènements du noyau.</a:t>
            </a:r>
          </a:p>
          <a:p>
            <a:endParaRPr lang="fr-CA" sz="1600" dirty="0"/>
          </a:p>
        </p:txBody>
      </p:sp>
      <p:pic>
        <p:nvPicPr>
          <p:cNvPr id="6" name="Image 5">
            <a:extLst>
              <a:ext uri="{FF2B5EF4-FFF2-40B4-BE49-F238E27FC236}">
                <a16:creationId xmlns:a16="http://schemas.microsoft.com/office/drawing/2014/main" id="{F0F3ABA4-B55A-4D50-AF88-DCFF7EA28816}"/>
              </a:ext>
            </a:extLst>
          </p:cNvPr>
          <p:cNvPicPr>
            <a:picLocks noChangeAspect="1"/>
          </p:cNvPicPr>
          <p:nvPr/>
        </p:nvPicPr>
        <p:blipFill>
          <a:blip r:embed="rId2"/>
          <a:stretch>
            <a:fillRect/>
          </a:stretch>
        </p:blipFill>
        <p:spPr>
          <a:xfrm>
            <a:off x="7416614" y="1699986"/>
            <a:ext cx="4438650" cy="4038600"/>
          </a:xfrm>
          <a:prstGeom prst="rect">
            <a:avLst/>
          </a:prstGeom>
        </p:spPr>
      </p:pic>
    </p:spTree>
    <p:extLst>
      <p:ext uri="{BB962C8B-B14F-4D97-AF65-F5344CB8AC3E}">
        <p14:creationId xmlns:p14="http://schemas.microsoft.com/office/powerpoint/2010/main" val="228810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0CE41-7A6E-49F6-95C7-626E1F0BD5E3}"/>
              </a:ext>
            </a:extLst>
          </p:cNvPr>
          <p:cNvSpPr>
            <a:spLocks noGrp="1"/>
          </p:cNvSpPr>
          <p:nvPr>
            <p:ph type="title"/>
          </p:nvPr>
        </p:nvSpPr>
        <p:spPr/>
        <p:txBody>
          <a:bodyPr/>
          <a:lstStyle/>
          <a:p>
            <a:r>
              <a:rPr lang="fr-CA" dirty="0"/>
              <a:t>Sur ma distribution Ubuntu 20.04</a:t>
            </a:r>
          </a:p>
        </p:txBody>
      </p:sp>
      <p:pic>
        <p:nvPicPr>
          <p:cNvPr id="4" name="Espace réservé du contenu 3">
            <a:extLst>
              <a:ext uri="{FF2B5EF4-FFF2-40B4-BE49-F238E27FC236}">
                <a16:creationId xmlns:a16="http://schemas.microsoft.com/office/drawing/2014/main" id="{FAA70D24-A894-4A22-8E85-EBBA6749D971}"/>
              </a:ext>
            </a:extLst>
          </p:cNvPr>
          <p:cNvPicPr>
            <a:picLocks noGrp="1" noChangeAspect="1"/>
          </p:cNvPicPr>
          <p:nvPr>
            <p:ph sz="quarter" idx="10"/>
          </p:nvPr>
        </p:nvPicPr>
        <p:blipFill>
          <a:blip r:embed="rId2"/>
          <a:stretch>
            <a:fillRect/>
          </a:stretch>
        </p:blipFill>
        <p:spPr>
          <a:xfrm>
            <a:off x="521207" y="1522710"/>
            <a:ext cx="11214100" cy="3646946"/>
          </a:xfrm>
          <a:prstGeom prst="rect">
            <a:avLst/>
          </a:prstGeom>
        </p:spPr>
      </p:pic>
      <p:sp>
        <p:nvSpPr>
          <p:cNvPr id="5" name="ZoneTexte 4">
            <a:extLst>
              <a:ext uri="{FF2B5EF4-FFF2-40B4-BE49-F238E27FC236}">
                <a16:creationId xmlns:a16="http://schemas.microsoft.com/office/drawing/2014/main" id="{69489FA7-D4FA-4077-A5CB-C14F2B5C0DB1}"/>
              </a:ext>
            </a:extLst>
          </p:cNvPr>
          <p:cNvSpPr txBox="1"/>
          <p:nvPr/>
        </p:nvSpPr>
        <p:spPr>
          <a:xfrm>
            <a:off x="1600200" y="5657850"/>
            <a:ext cx="4776629" cy="646331"/>
          </a:xfrm>
          <a:prstGeom prst="rect">
            <a:avLst/>
          </a:prstGeom>
          <a:noFill/>
        </p:spPr>
        <p:txBody>
          <a:bodyPr wrap="none" rtlCol="0">
            <a:spAutoFit/>
          </a:bodyPr>
          <a:lstStyle/>
          <a:p>
            <a:r>
              <a:rPr lang="fr-CA" dirty="0"/>
              <a:t>Processus 824 </a:t>
            </a:r>
            <a:r>
              <a:rPr lang="fr-CA" dirty="0" err="1"/>
              <a:t>syslog</a:t>
            </a:r>
            <a:r>
              <a:rPr lang="fr-CA" dirty="0"/>
              <a:t> /</a:t>
            </a:r>
            <a:r>
              <a:rPr lang="fr-CA" dirty="0" err="1"/>
              <a:t>usr</a:t>
            </a:r>
            <a:r>
              <a:rPr lang="fr-CA" dirty="0"/>
              <a:t>/</a:t>
            </a:r>
            <a:r>
              <a:rPr lang="fr-CA" dirty="0" err="1"/>
              <a:t>sbin</a:t>
            </a:r>
            <a:r>
              <a:rPr lang="fr-CA" dirty="0"/>
              <a:t>/</a:t>
            </a:r>
            <a:r>
              <a:rPr lang="fr-CA" dirty="0" err="1"/>
              <a:t>rsyslogd</a:t>
            </a:r>
            <a:endParaRPr lang="fr-CA" dirty="0"/>
          </a:p>
          <a:p>
            <a:r>
              <a:rPr lang="fr-CA" dirty="0"/>
              <a:t>Processus 421 </a:t>
            </a:r>
            <a:r>
              <a:rPr lang="fr-CA" dirty="0" err="1"/>
              <a:t>journald</a:t>
            </a:r>
            <a:r>
              <a:rPr lang="fr-CA" dirty="0"/>
              <a:t> /lib/</a:t>
            </a:r>
            <a:r>
              <a:rPr lang="fr-CA" dirty="0" err="1"/>
              <a:t>systemd</a:t>
            </a:r>
            <a:r>
              <a:rPr lang="fr-CA" dirty="0"/>
              <a:t>/</a:t>
            </a:r>
            <a:r>
              <a:rPr lang="fr-CA" dirty="0" err="1"/>
              <a:t>systemd</a:t>
            </a:r>
            <a:endParaRPr lang="fr-CA" dirty="0"/>
          </a:p>
        </p:txBody>
      </p:sp>
    </p:spTree>
    <p:extLst>
      <p:ext uri="{BB962C8B-B14F-4D97-AF65-F5344CB8AC3E}">
        <p14:creationId xmlns:p14="http://schemas.microsoft.com/office/powerpoint/2010/main" val="313485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072B93-05BE-44E7-AA9F-D5013D60EB50}"/>
              </a:ext>
            </a:extLst>
          </p:cNvPr>
          <p:cNvSpPr>
            <a:spLocks noGrp="1"/>
          </p:cNvSpPr>
          <p:nvPr>
            <p:ph type="title"/>
          </p:nvPr>
        </p:nvSpPr>
        <p:spPr/>
        <p:txBody>
          <a:bodyPr/>
          <a:lstStyle/>
          <a:p>
            <a:r>
              <a:rPr lang="fr-CA" dirty="0" err="1"/>
              <a:t>Klogd</a:t>
            </a:r>
            <a:endParaRPr lang="fr-CA" dirty="0"/>
          </a:p>
        </p:txBody>
      </p:sp>
      <p:sp>
        <p:nvSpPr>
          <p:cNvPr id="3" name="Espace réservé du contenu 2">
            <a:extLst>
              <a:ext uri="{FF2B5EF4-FFF2-40B4-BE49-F238E27FC236}">
                <a16:creationId xmlns:a16="http://schemas.microsoft.com/office/drawing/2014/main" id="{D982DA1D-9310-4114-861F-280E6E17DFE1}"/>
              </a:ext>
            </a:extLst>
          </p:cNvPr>
          <p:cNvSpPr>
            <a:spLocks noGrp="1"/>
          </p:cNvSpPr>
          <p:nvPr>
            <p:ph sz="quarter" idx="10"/>
          </p:nvPr>
        </p:nvSpPr>
        <p:spPr>
          <a:xfrm>
            <a:off x="539495" y="1435608"/>
            <a:ext cx="4619359" cy="4974336"/>
          </a:xfrm>
        </p:spPr>
        <p:txBody>
          <a:bodyPr>
            <a:normAutofit/>
          </a:bodyPr>
          <a:lstStyle/>
          <a:p>
            <a:r>
              <a:rPr lang="fr-CA" sz="1600" dirty="0"/>
              <a:t>Le service </a:t>
            </a:r>
            <a:r>
              <a:rPr lang="fr-CA" sz="1600" b="1" dirty="0" err="1"/>
              <a:t>klogd</a:t>
            </a:r>
            <a:r>
              <a:rPr lang="fr-CA" sz="1600" dirty="0"/>
              <a:t> gère les messages émis par le noyau. Il dispose de deux sources d’accès aux messages :</a:t>
            </a:r>
          </a:p>
          <a:p>
            <a:pPr marL="171450" indent="-171450">
              <a:buFont typeface="Arial" panose="020B0604020202020204" pitchFamily="34" charset="0"/>
              <a:buChar char="•"/>
            </a:pPr>
            <a:r>
              <a:rPr lang="fr-CA" sz="1600" dirty="0"/>
              <a:t>le système de fichiers virtuel /proc, utilisé par défaut s’il est présent, et notamment /proc/</a:t>
            </a:r>
            <a:r>
              <a:rPr lang="fr-CA" sz="1600" dirty="0" err="1"/>
              <a:t>kmsg</a:t>
            </a:r>
            <a:r>
              <a:rPr lang="fr-CA" sz="1600" dirty="0"/>
              <a:t>.</a:t>
            </a:r>
          </a:p>
          <a:p>
            <a:pPr marL="171450" indent="-171450">
              <a:buFont typeface="Arial" panose="020B0604020202020204" pitchFamily="34" charset="0"/>
              <a:buChar char="•"/>
            </a:pPr>
            <a:r>
              <a:rPr lang="fr-CA" sz="1600" dirty="0"/>
              <a:t>les appels système via l’API du noyau, notamment </a:t>
            </a:r>
            <a:r>
              <a:rPr lang="fr-CA" sz="1600" dirty="0" err="1"/>
              <a:t>sys_syslog</a:t>
            </a:r>
            <a:r>
              <a:rPr lang="fr-CA" sz="1600" dirty="0"/>
              <a:t>, si /proc est absent ou si le paramètre -s a été passé à </a:t>
            </a:r>
            <a:r>
              <a:rPr lang="fr-CA" sz="1600" dirty="0" err="1"/>
              <a:t>klogd</a:t>
            </a:r>
            <a:r>
              <a:rPr lang="fr-CA" dirty="0"/>
              <a:t>.</a:t>
            </a:r>
          </a:p>
          <a:p>
            <a:endParaRPr lang="fr-CA" dirty="0"/>
          </a:p>
        </p:txBody>
      </p:sp>
      <p:pic>
        <p:nvPicPr>
          <p:cNvPr id="4" name="Image 3">
            <a:extLst>
              <a:ext uri="{FF2B5EF4-FFF2-40B4-BE49-F238E27FC236}">
                <a16:creationId xmlns:a16="http://schemas.microsoft.com/office/drawing/2014/main" id="{C806DE15-31F9-4C71-8062-29606A73C2BD}"/>
              </a:ext>
            </a:extLst>
          </p:cNvPr>
          <p:cNvPicPr>
            <a:picLocks noChangeAspect="1"/>
          </p:cNvPicPr>
          <p:nvPr/>
        </p:nvPicPr>
        <p:blipFill>
          <a:blip r:embed="rId2"/>
          <a:stretch>
            <a:fillRect/>
          </a:stretch>
        </p:blipFill>
        <p:spPr>
          <a:xfrm>
            <a:off x="5158854" y="1586338"/>
            <a:ext cx="6660797" cy="4177248"/>
          </a:xfrm>
          <a:prstGeom prst="rect">
            <a:avLst/>
          </a:prstGeom>
        </p:spPr>
      </p:pic>
      <p:sp>
        <p:nvSpPr>
          <p:cNvPr id="5" name="Rectangle 4">
            <a:extLst>
              <a:ext uri="{FF2B5EF4-FFF2-40B4-BE49-F238E27FC236}">
                <a16:creationId xmlns:a16="http://schemas.microsoft.com/office/drawing/2014/main" id="{A30673D3-4A02-4B6B-B71F-6D80C52D2B43}"/>
              </a:ext>
            </a:extLst>
          </p:cNvPr>
          <p:cNvSpPr/>
          <p:nvPr/>
        </p:nvSpPr>
        <p:spPr>
          <a:xfrm>
            <a:off x="539495" y="5914316"/>
            <a:ext cx="11280156" cy="584775"/>
          </a:xfrm>
          <a:prstGeom prst="rect">
            <a:avLst/>
          </a:prstGeom>
        </p:spPr>
        <p:txBody>
          <a:bodyPr wrap="square">
            <a:spAutoFit/>
          </a:bodyPr>
          <a:lstStyle/>
          <a:p>
            <a:r>
              <a:rPr lang="fr-CA" sz="1600" dirty="0"/>
              <a:t>Si </a:t>
            </a:r>
            <a:r>
              <a:rPr lang="fr-CA" sz="1600" dirty="0" err="1"/>
              <a:t>klogd</a:t>
            </a:r>
            <a:r>
              <a:rPr lang="fr-CA" sz="1600" dirty="0"/>
              <a:t> est présent, il renvoie les messages de niveau 0 à 6 à </a:t>
            </a:r>
            <a:r>
              <a:rPr lang="fr-CA" sz="1600" dirty="0" err="1"/>
              <a:t>syslogd</a:t>
            </a:r>
            <a:r>
              <a:rPr lang="fr-CA" sz="1600" dirty="0"/>
              <a:t> qui redirigera ceux-ci dans les fichiers de logs et éventuellement sur les consoles concernées. Les informations de débogage de niveau 7 ne sont pas tracées par défaut.</a:t>
            </a:r>
          </a:p>
        </p:txBody>
      </p:sp>
    </p:spTree>
    <p:extLst>
      <p:ext uri="{BB962C8B-B14F-4D97-AF65-F5344CB8AC3E}">
        <p14:creationId xmlns:p14="http://schemas.microsoft.com/office/powerpoint/2010/main" val="276132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21B9F-2171-46A5-9929-6DD268646554}"/>
              </a:ext>
            </a:extLst>
          </p:cNvPr>
          <p:cNvSpPr>
            <a:spLocks noGrp="1"/>
          </p:cNvSpPr>
          <p:nvPr>
            <p:ph type="title"/>
          </p:nvPr>
        </p:nvSpPr>
        <p:spPr>
          <a:xfrm>
            <a:off x="539496" y="448056"/>
            <a:ext cx="6877119" cy="640080"/>
          </a:xfrm>
        </p:spPr>
        <p:txBody>
          <a:bodyPr>
            <a:normAutofit/>
          </a:bodyPr>
          <a:lstStyle/>
          <a:p>
            <a:r>
              <a:rPr lang="fr-CA" b="1" dirty="0"/>
              <a:t>Configuration de </a:t>
            </a:r>
            <a:r>
              <a:rPr lang="fr-CA" b="1" dirty="0" err="1"/>
              <a:t>syslog</a:t>
            </a:r>
            <a:endParaRPr lang="fr-CA" dirty="0"/>
          </a:p>
        </p:txBody>
      </p:sp>
      <p:sp>
        <p:nvSpPr>
          <p:cNvPr id="3" name="Espace réservé du contenu 2">
            <a:extLst>
              <a:ext uri="{FF2B5EF4-FFF2-40B4-BE49-F238E27FC236}">
                <a16:creationId xmlns:a16="http://schemas.microsoft.com/office/drawing/2014/main" id="{91AE1FC6-4EE0-458F-8FE3-F097884A77A2}"/>
              </a:ext>
            </a:extLst>
          </p:cNvPr>
          <p:cNvSpPr>
            <a:spLocks noGrp="1"/>
          </p:cNvSpPr>
          <p:nvPr>
            <p:ph sz="quarter" idx="10"/>
          </p:nvPr>
        </p:nvSpPr>
        <p:spPr>
          <a:xfrm>
            <a:off x="539496" y="1435608"/>
            <a:ext cx="4453418" cy="4326563"/>
          </a:xfrm>
        </p:spPr>
        <p:txBody>
          <a:bodyPr>
            <a:normAutofit/>
          </a:bodyPr>
          <a:lstStyle/>
          <a:p>
            <a:r>
              <a:rPr lang="fr-CA" sz="1600" dirty="0"/>
              <a:t>Le fichier de configuration </a:t>
            </a:r>
            <a:r>
              <a:rPr lang="fr-CA" sz="1600" b="1" dirty="0"/>
              <a:t>/</a:t>
            </a:r>
            <a:r>
              <a:rPr lang="fr-CA" sz="1600" b="1" dirty="0" err="1"/>
              <a:t>etc</a:t>
            </a:r>
            <a:r>
              <a:rPr lang="fr-CA" sz="1600" b="1" dirty="0"/>
              <a:t>/</a:t>
            </a:r>
            <a:r>
              <a:rPr lang="fr-CA" sz="1600" b="1" dirty="0" err="1"/>
              <a:t>syslog.conf</a:t>
            </a:r>
            <a:r>
              <a:rPr lang="fr-CA" sz="1600" dirty="0"/>
              <a:t> permet de définir l’origine, l’importance et la destination de chaque message, sous forme de deux champs.</a:t>
            </a:r>
          </a:p>
          <a:p>
            <a:r>
              <a:rPr lang="fr-CA" sz="1600" dirty="0"/>
              <a:t>Les messages </a:t>
            </a:r>
            <a:r>
              <a:rPr lang="fr-CA" sz="1600" dirty="0" err="1"/>
              <a:t>syslog</a:t>
            </a:r>
            <a:r>
              <a:rPr lang="fr-CA" sz="1600" dirty="0"/>
              <a:t> sont inscrits dans les fichiers </a:t>
            </a:r>
            <a:r>
              <a:rPr lang="fr-CA" sz="1600" b="1" dirty="0"/>
              <a:t>/var/log/messages</a:t>
            </a:r>
            <a:r>
              <a:rPr lang="fr-CA" sz="1600" dirty="0"/>
              <a:t> et </a:t>
            </a:r>
            <a:r>
              <a:rPr lang="fr-CA" sz="1600" b="1" dirty="0"/>
              <a:t>/var/log/</a:t>
            </a:r>
            <a:r>
              <a:rPr lang="fr-CA" sz="1600" b="1" dirty="0" err="1"/>
              <a:t>syslog</a:t>
            </a:r>
            <a:r>
              <a:rPr lang="fr-CA" sz="1600" dirty="0"/>
              <a:t> </a:t>
            </a:r>
          </a:p>
        </p:txBody>
      </p:sp>
      <p:pic>
        <p:nvPicPr>
          <p:cNvPr id="4" name="Image 3">
            <a:extLst>
              <a:ext uri="{FF2B5EF4-FFF2-40B4-BE49-F238E27FC236}">
                <a16:creationId xmlns:a16="http://schemas.microsoft.com/office/drawing/2014/main" id="{7F767CE2-39AA-48A5-85B9-7016D74373AA}"/>
              </a:ext>
            </a:extLst>
          </p:cNvPr>
          <p:cNvPicPr>
            <a:picLocks noChangeAspect="1"/>
          </p:cNvPicPr>
          <p:nvPr/>
        </p:nvPicPr>
        <p:blipFill>
          <a:blip r:embed="rId2"/>
          <a:stretch>
            <a:fillRect/>
          </a:stretch>
        </p:blipFill>
        <p:spPr>
          <a:xfrm>
            <a:off x="5564668" y="2432304"/>
            <a:ext cx="6102350" cy="3977640"/>
          </a:xfrm>
          <a:prstGeom prst="rect">
            <a:avLst/>
          </a:prstGeom>
        </p:spPr>
      </p:pic>
      <p:sp>
        <p:nvSpPr>
          <p:cNvPr id="5" name="ZoneTexte 4">
            <a:extLst>
              <a:ext uri="{FF2B5EF4-FFF2-40B4-BE49-F238E27FC236}">
                <a16:creationId xmlns:a16="http://schemas.microsoft.com/office/drawing/2014/main" id="{E04BD357-7DDA-459D-9B35-E9302522CFC5}"/>
              </a:ext>
            </a:extLst>
          </p:cNvPr>
          <p:cNvSpPr txBox="1"/>
          <p:nvPr/>
        </p:nvSpPr>
        <p:spPr>
          <a:xfrm>
            <a:off x="565851" y="4476415"/>
            <a:ext cx="4427063" cy="2031325"/>
          </a:xfrm>
          <a:prstGeom prst="rect">
            <a:avLst/>
          </a:prstGeom>
          <a:noFill/>
          <a:ln>
            <a:solidFill>
              <a:schemeClr val="accent2"/>
            </a:solidFill>
          </a:ln>
        </p:spPr>
        <p:txBody>
          <a:bodyPr wrap="square" rtlCol="0">
            <a:spAutoFit/>
          </a:bodyPr>
          <a:lstStyle/>
          <a:p>
            <a:r>
              <a:rPr lang="fr-CA" b="1" dirty="0"/>
              <a:t>L’origine </a:t>
            </a:r>
            <a:r>
              <a:rPr lang="fr-CA" dirty="0"/>
              <a:t>définit en fait un ensemble de </a:t>
            </a:r>
            <a:r>
              <a:rPr lang="fr-CA" b="1" dirty="0"/>
              <a:t>systèmes</a:t>
            </a:r>
            <a:r>
              <a:rPr lang="fr-CA" dirty="0"/>
              <a:t> et de </a:t>
            </a:r>
            <a:r>
              <a:rPr lang="fr-CA" b="1" dirty="0"/>
              <a:t>sous-systèmes</a:t>
            </a:r>
            <a:r>
              <a:rPr lang="fr-CA" dirty="0"/>
              <a:t> (noyau, services). La liste, extensible, est composée à l’origine des éléments suivants. L’étoile définit l’ensemble des sous-systèmes. </a:t>
            </a:r>
          </a:p>
          <a:p>
            <a:endParaRPr lang="fr-CA" dirty="0"/>
          </a:p>
        </p:txBody>
      </p:sp>
      <p:cxnSp>
        <p:nvCxnSpPr>
          <p:cNvPr id="9" name="Connecteur : en angle 8">
            <a:extLst>
              <a:ext uri="{FF2B5EF4-FFF2-40B4-BE49-F238E27FC236}">
                <a16:creationId xmlns:a16="http://schemas.microsoft.com/office/drawing/2014/main" id="{629FBA8F-6048-4A44-A540-677EE26AA677}"/>
              </a:ext>
            </a:extLst>
          </p:cNvPr>
          <p:cNvCxnSpPr>
            <a:cxnSpLocks/>
          </p:cNvCxnSpPr>
          <p:nvPr/>
        </p:nvCxnSpPr>
        <p:spPr>
          <a:xfrm flipV="1">
            <a:off x="4992914" y="4972050"/>
            <a:ext cx="571756" cy="491452"/>
          </a:xfrm>
          <a:prstGeom prst="bentConnector3">
            <a:avLst>
              <a:gd name="adj1" fmla="val 50000"/>
            </a:avLst>
          </a:prstGeom>
          <a:ln w="1270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13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D9A75-CA85-441D-8667-4018FEE35048}"/>
              </a:ext>
            </a:extLst>
          </p:cNvPr>
          <p:cNvSpPr>
            <a:spLocks noGrp="1"/>
          </p:cNvSpPr>
          <p:nvPr>
            <p:ph type="title"/>
          </p:nvPr>
        </p:nvSpPr>
        <p:spPr/>
        <p:txBody>
          <a:bodyPr/>
          <a:lstStyle/>
          <a:p>
            <a:r>
              <a:rPr lang="fr-CA" dirty="0"/>
              <a:t>Configuration de </a:t>
            </a:r>
            <a:r>
              <a:rPr lang="fr-CA" dirty="0" err="1"/>
              <a:t>syslog</a:t>
            </a:r>
            <a:endParaRPr lang="fr-CA" dirty="0"/>
          </a:p>
        </p:txBody>
      </p:sp>
      <p:sp>
        <p:nvSpPr>
          <p:cNvPr id="3" name="Espace réservé du contenu 2">
            <a:extLst>
              <a:ext uri="{FF2B5EF4-FFF2-40B4-BE49-F238E27FC236}">
                <a16:creationId xmlns:a16="http://schemas.microsoft.com/office/drawing/2014/main" id="{507C855B-05FD-45F5-B718-44ACA2100AA2}"/>
              </a:ext>
            </a:extLst>
          </p:cNvPr>
          <p:cNvSpPr>
            <a:spLocks noGrp="1"/>
          </p:cNvSpPr>
          <p:nvPr>
            <p:ph sz="quarter" idx="10"/>
          </p:nvPr>
        </p:nvSpPr>
        <p:spPr>
          <a:xfrm>
            <a:off x="272796" y="3290887"/>
            <a:ext cx="3022854" cy="3305176"/>
          </a:xfrm>
          <a:ln w="12700">
            <a:solidFill>
              <a:schemeClr val="accent2"/>
            </a:solidFill>
          </a:ln>
        </p:spPr>
        <p:txBody>
          <a:bodyPr>
            <a:noAutofit/>
          </a:bodyPr>
          <a:lstStyle/>
          <a:p>
            <a:r>
              <a:rPr lang="fr-CA" sz="1800" dirty="0"/>
              <a:t>L’importance ou </a:t>
            </a:r>
            <a:r>
              <a:rPr lang="fr-CA" sz="1800" b="1" dirty="0"/>
              <a:t>niveau</a:t>
            </a:r>
            <a:r>
              <a:rPr lang="fr-CA" sz="1800" dirty="0"/>
              <a:t> définit le niveau de sévérité du message. L’étoile définit l’ensemble de tous les niveaux. Il y a équivalence entre les niveaux émis par </a:t>
            </a:r>
            <a:r>
              <a:rPr lang="fr-CA" sz="1800" dirty="0" err="1"/>
              <a:t>klogd</a:t>
            </a:r>
            <a:r>
              <a:rPr lang="fr-CA" sz="1800" dirty="0"/>
              <a:t> et </a:t>
            </a:r>
            <a:r>
              <a:rPr lang="fr-CA" sz="1800" dirty="0" err="1"/>
              <a:t>syslogd</a:t>
            </a:r>
            <a:r>
              <a:rPr lang="fr-CA" sz="1800" dirty="0"/>
              <a:t>.</a:t>
            </a:r>
          </a:p>
        </p:txBody>
      </p:sp>
      <p:pic>
        <p:nvPicPr>
          <p:cNvPr id="4" name="Image 3">
            <a:extLst>
              <a:ext uri="{FF2B5EF4-FFF2-40B4-BE49-F238E27FC236}">
                <a16:creationId xmlns:a16="http://schemas.microsoft.com/office/drawing/2014/main" id="{36295139-9A9F-4BC7-8A5B-34DCE1C51636}"/>
              </a:ext>
            </a:extLst>
          </p:cNvPr>
          <p:cNvPicPr>
            <a:picLocks noChangeAspect="1"/>
          </p:cNvPicPr>
          <p:nvPr/>
        </p:nvPicPr>
        <p:blipFill>
          <a:blip r:embed="rId2"/>
          <a:stretch>
            <a:fillRect/>
          </a:stretch>
        </p:blipFill>
        <p:spPr>
          <a:xfrm>
            <a:off x="3959766" y="1690688"/>
            <a:ext cx="7839075" cy="4905375"/>
          </a:xfrm>
          <a:prstGeom prst="rect">
            <a:avLst/>
          </a:prstGeom>
        </p:spPr>
      </p:pic>
      <p:cxnSp>
        <p:nvCxnSpPr>
          <p:cNvPr id="6" name="Connecteur : en angle 5">
            <a:extLst>
              <a:ext uri="{FF2B5EF4-FFF2-40B4-BE49-F238E27FC236}">
                <a16:creationId xmlns:a16="http://schemas.microsoft.com/office/drawing/2014/main" id="{017A28ED-A3BA-4098-A172-C0A356FEA5C5}"/>
              </a:ext>
            </a:extLst>
          </p:cNvPr>
          <p:cNvCxnSpPr>
            <a:cxnSpLocks/>
          </p:cNvCxnSpPr>
          <p:nvPr/>
        </p:nvCxnSpPr>
        <p:spPr>
          <a:xfrm flipV="1">
            <a:off x="3295650" y="4275274"/>
            <a:ext cx="664116" cy="244338"/>
          </a:xfrm>
          <a:prstGeom prst="bentConnector3">
            <a:avLst/>
          </a:prstGeom>
          <a:ln w="15875">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9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E653A-C487-4E0C-B2EC-56E856AC5E6B}"/>
              </a:ext>
            </a:extLst>
          </p:cNvPr>
          <p:cNvSpPr>
            <a:spLocks noGrp="1"/>
          </p:cNvSpPr>
          <p:nvPr>
            <p:ph type="title"/>
          </p:nvPr>
        </p:nvSpPr>
        <p:spPr/>
        <p:txBody>
          <a:bodyPr/>
          <a:lstStyle/>
          <a:p>
            <a:r>
              <a:rPr lang="fr-CA" dirty="0" err="1"/>
              <a:t>rsyslog</a:t>
            </a:r>
            <a:endParaRPr lang="fr-CA" dirty="0"/>
          </a:p>
        </p:txBody>
      </p:sp>
      <p:sp>
        <p:nvSpPr>
          <p:cNvPr id="3" name="Espace réservé du contenu 2">
            <a:extLst>
              <a:ext uri="{FF2B5EF4-FFF2-40B4-BE49-F238E27FC236}">
                <a16:creationId xmlns:a16="http://schemas.microsoft.com/office/drawing/2014/main" id="{90496EC0-08F6-44EB-997D-6FC645CEF367}"/>
              </a:ext>
            </a:extLst>
          </p:cNvPr>
          <p:cNvSpPr>
            <a:spLocks noGrp="1"/>
          </p:cNvSpPr>
          <p:nvPr>
            <p:ph sz="quarter" idx="10"/>
          </p:nvPr>
        </p:nvSpPr>
        <p:spPr>
          <a:xfrm>
            <a:off x="539496" y="1435608"/>
            <a:ext cx="5327904" cy="3977640"/>
          </a:xfrm>
        </p:spPr>
        <p:txBody>
          <a:bodyPr>
            <a:normAutofit lnSpcReduction="10000"/>
          </a:bodyPr>
          <a:lstStyle/>
          <a:p>
            <a:r>
              <a:rPr lang="fr-CA" dirty="0"/>
              <a:t>Le gestionnaire de traces </a:t>
            </a:r>
            <a:r>
              <a:rPr lang="fr-CA" b="1" dirty="0" err="1"/>
              <a:t>rsyslog</a:t>
            </a:r>
            <a:r>
              <a:rPr lang="fr-CA" dirty="0"/>
              <a:t> est utilisé en remplacement de </a:t>
            </a:r>
            <a:r>
              <a:rPr lang="fr-CA" dirty="0" err="1"/>
              <a:t>syslog</a:t>
            </a:r>
            <a:r>
              <a:rPr lang="fr-CA" dirty="0"/>
              <a:t> et </a:t>
            </a:r>
            <a:r>
              <a:rPr lang="fr-CA" dirty="0" err="1"/>
              <a:t>syslog-ng</a:t>
            </a:r>
            <a:r>
              <a:rPr lang="fr-CA" dirty="0"/>
              <a:t>. Sa configuration principale est placée dans </a:t>
            </a:r>
            <a:r>
              <a:rPr lang="fr-CA" b="1" dirty="0"/>
              <a:t>/</a:t>
            </a:r>
            <a:r>
              <a:rPr lang="fr-CA" b="1" dirty="0" err="1"/>
              <a:t>etc</a:t>
            </a:r>
            <a:r>
              <a:rPr lang="fr-CA" b="1" dirty="0"/>
              <a:t>/</a:t>
            </a:r>
            <a:r>
              <a:rPr lang="fr-CA" b="1" dirty="0" err="1"/>
              <a:t>rsyslog.conf</a:t>
            </a:r>
            <a:r>
              <a:rPr lang="fr-CA" dirty="0"/>
              <a:t>. Les configurations additionnelles sont dans </a:t>
            </a:r>
            <a:r>
              <a:rPr lang="fr-CA" b="1" dirty="0"/>
              <a:t>/</a:t>
            </a:r>
            <a:r>
              <a:rPr lang="fr-CA" b="1" dirty="0" err="1"/>
              <a:t>etc</a:t>
            </a:r>
            <a:r>
              <a:rPr lang="fr-CA" b="1" dirty="0"/>
              <a:t>/</a:t>
            </a:r>
            <a:r>
              <a:rPr lang="fr-CA" b="1" dirty="0" err="1"/>
              <a:t>rsyslog.early.conf</a:t>
            </a:r>
            <a:r>
              <a:rPr lang="fr-CA" dirty="0"/>
              <a:t>, utilisé avant l’activation des couches réseau, et le contenu de </a:t>
            </a:r>
            <a:r>
              <a:rPr lang="fr-CA" b="1" dirty="0"/>
              <a:t>/</a:t>
            </a:r>
            <a:r>
              <a:rPr lang="fr-CA" b="1" dirty="0" err="1"/>
              <a:t>etc</a:t>
            </a:r>
            <a:r>
              <a:rPr lang="fr-CA" b="1" dirty="0"/>
              <a:t>/</a:t>
            </a:r>
            <a:r>
              <a:rPr lang="fr-CA" b="1" dirty="0" err="1"/>
              <a:t>rsyslog.d</a:t>
            </a:r>
            <a:r>
              <a:rPr lang="fr-CA" b="1" dirty="0"/>
              <a:t>/*</a:t>
            </a:r>
            <a:r>
              <a:rPr lang="fr-CA" dirty="0"/>
              <a:t> est chargé par le fichier de configuration principal.</a:t>
            </a:r>
          </a:p>
          <a:p>
            <a:r>
              <a:rPr lang="fr-CA" dirty="0"/>
              <a:t>Outre la syntaxe classique de </a:t>
            </a:r>
            <a:r>
              <a:rPr lang="fr-CA" dirty="0" err="1"/>
              <a:t>syslog</a:t>
            </a:r>
            <a:r>
              <a:rPr lang="fr-CA" dirty="0"/>
              <a:t>, </a:t>
            </a:r>
            <a:r>
              <a:rPr lang="fr-CA" dirty="0" err="1"/>
              <a:t>rsyslog</a:t>
            </a:r>
            <a:r>
              <a:rPr lang="fr-CA" dirty="0"/>
              <a:t> dispose de modules et d’une syntaxe plus complète. Cette syntaxe permet notamment de rediriger les messages en fonction de règles plus complexes qui peuvent être décrites à l’aide de commandes de programmation. La redirection des messages ne se fait plus simplement en fonction des niveaux et sous-systèmes, mais aussi en analysant le contenu des messages. Le bout de configuration suivant va router les messages en provenance de Network Manager vers leur propre fichier de trace, ceci en fonction du nom ou morceau de nom du programme émetteur.</a:t>
            </a:r>
          </a:p>
        </p:txBody>
      </p:sp>
      <p:pic>
        <p:nvPicPr>
          <p:cNvPr id="4" name="Image 3">
            <a:extLst>
              <a:ext uri="{FF2B5EF4-FFF2-40B4-BE49-F238E27FC236}">
                <a16:creationId xmlns:a16="http://schemas.microsoft.com/office/drawing/2014/main" id="{9EBCB83B-B3C9-45DD-B784-B9F086E0D16E}"/>
              </a:ext>
            </a:extLst>
          </p:cNvPr>
          <p:cNvPicPr>
            <a:picLocks noChangeAspect="1"/>
          </p:cNvPicPr>
          <p:nvPr/>
        </p:nvPicPr>
        <p:blipFill>
          <a:blip r:embed="rId2"/>
          <a:stretch>
            <a:fillRect/>
          </a:stretch>
        </p:blipFill>
        <p:spPr>
          <a:xfrm>
            <a:off x="1362075" y="5098732"/>
            <a:ext cx="4733925" cy="1323975"/>
          </a:xfrm>
          <a:prstGeom prst="rect">
            <a:avLst/>
          </a:prstGeom>
        </p:spPr>
      </p:pic>
      <p:sp>
        <p:nvSpPr>
          <p:cNvPr id="5" name="Rectangle 4">
            <a:extLst>
              <a:ext uri="{FF2B5EF4-FFF2-40B4-BE49-F238E27FC236}">
                <a16:creationId xmlns:a16="http://schemas.microsoft.com/office/drawing/2014/main" id="{A67C74E8-AFF3-4B7A-A4B6-305C2CEEBCC0}"/>
              </a:ext>
            </a:extLst>
          </p:cNvPr>
          <p:cNvSpPr/>
          <p:nvPr/>
        </p:nvSpPr>
        <p:spPr>
          <a:xfrm>
            <a:off x="6686549" y="2686050"/>
            <a:ext cx="5095875" cy="923330"/>
          </a:xfrm>
          <a:prstGeom prst="rect">
            <a:avLst/>
          </a:prstGeom>
          <a:solidFill>
            <a:schemeClr val="accent2"/>
          </a:solidFill>
        </p:spPr>
        <p:txBody>
          <a:bodyPr wrap="square">
            <a:spAutoFit/>
          </a:bodyPr>
          <a:lstStyle/>
          <a:p>
            <a:r>
              <a:rPr lang="fr-CA" dirty="0"/>
              <a:t>Les fichiers de </a:t>
            </a:r>
            <a:r>
              <a:rPr lang="fr-CA" dirty="0" err="1"/>
              <a:t>syslog</a:t>
            </a:r>
            <a:r>
              <a:rPr lang="fr-CA" dirty="0"/>
              <a:t> sont compatibles avec </a:t>
            </a:r>
            <a:r>
              <a:rPr lang="fr-CA" dirty="0" err="1"/>
              <a:t>rsyslog</a:t>
            </a:r>
            <a:r>
              <a:rPr lang="fr-CA" dirty="0"/>
              <a:t>, la réciproque étant fausse : </a:t>
            </a:r>
            <a:r>
              <a:rPr lang="fr-CA" dirty="0" err="1"/>
              <a:t>syslog</a:t>
            </a:r>
            <a:r>
              <a:rPr lang="fr-CA" dirty="0"/>
              <a:t> ne peut pas lire la syntaxe étendue de </a:t>
            </a:r>
            <a:r>
              <a:rPr lang="fr-CA" dirty="0" err="1"/>
              <a:t>rsyslog</a:t>
            </a:r>
            <a:r>
              <a:rPr lang="fr-CA" dirty="0"/>
              <a:t>. </a:t>
            </a:r>
          </a:p>
        </p:txBody>
      </p:sp>
    </p:spTree>
    <p:extLst>
      <p:ext uri="{BB962C8B-B14F-4D97-AF65-F5344CB8AC3E}">
        <p14:creationId xmlns:p14="http://schemas.microsoft.com/office/powerpoint/2010/main" val="15894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8F821-C8EB-49B6-9758-0F82FCD8D5E5}"/>
              </a:ext>
            </a:extLst>
          </p:cNvPr>
          <p:cNvSpPr>
            <a:spLocks noGrp="1"/>
          </p:cNvSpPr>
          <p:nvPr>
            <p:ph type="title"/>
          </p:nvPr>
        </p:nvSpPr>
        <p:spPr/>
        <p:txBody>
          <a:bodyPr>
            <a:normAutofit/>
          </a:bodyPr>
          <a:lstStyle/>
          <a:p>
            <a:r>
              <a:rPr lang="fr-CA" b="1" dirty="0" err="1"/>
              <a:t>systemd</a:t>
            </a:r>
            <a:r>
              <a:rPr lang="fr-CA" b="1" dirty="0"/>
              <a:t> et </a:t>
            </a:r>
            <a:r>
              <a:rPr lang="fr-CA" b="1" dirty="0" err="1"/>
              <a:t>journald</a:t>
            </a:r>
            <a:endParaRPr lang="fr-CA" dirty="0"/>
          </a:p>
        </p:txBody>
      </p:sp>
      <p:sp>
        <p:nvSpPr>
          <p:cNvPr id="3" name="Espace réservé du contenu 2">
            <a:extLst>
              <a:ext uri="{FF2B5EF4-FFF2-40B4-BE49-F238E27FC236}">
                <a16:creationId xmlns:a16="http://schemas.microsoft.com/office/drawing/2014/main" id="{A4AFFDB3-4333-43D0-8C0F-9B1EDAFC0667}"/>
              </a:ext>
            </a:extLst>
          </p:cNvPr>
          <p:cNvSpPr>
            <a:spLocks noGrp="1"/>
          </p:cNvSpPr>
          <p:nvPr>
            <p:ph sz="quarter" idx="10"/>
          </p:nvPr>
        </p:nvSpPr>
        <p:spPr>
          <a:xfrm>
            <a:off x="539496" y="1435608"/>
            <a:ext cx="7709154" cy="3977640"/>
          </a:xfrm>
        </p:spPr>
        <p:txBody>
          <a:bodyPr>
            <a:normAutofit fontScale="85000" lnSpcReduction="20000"/>
          </a:bodyPr>
          <a:lstStyle/>
          <a:p>
            <a:r>
              <a:rPr lang="fr-CA" sz="1600" dirty="0" err="1"/>
              <a:t>Journald</a:t>
            </a:r>
            <a:r>
              <a:rPr lang="fr-CA" sz="1600" dirty="0"/>
              <a:t> est un service démarré par </a:t>
            </a:r>
            <a:r>
              <a:rPr lang="fr-CA" sz="1600" dirty="0" err="1"/>
              <a:t>systemd</a:t>
            </a:r>
            <a:r>
              <a:rPr lang="fr-CA" sz="1600" dirty="0"/>
              <a:t>. Pouvant être utilisé en complément de </a:t>
            </a:r>
            <a:r>
              <a:rPr lang="fr-CA" sz="1600" dirty="0" err="1"/>
              <a:t>syslog</a:t>
            </a:r>
            <a:r>
              <a:rPr lang="fr-CA" sz="1600" dirty="0"/>
              <a:t>, ou pouvant le remplacer, il est devenu un standard sur la majeure partie des distributions Linux. Il offre plusieurs avantages :</a:t>
            </a:r>
          </a:p>
          <a:p>
            <a:pPr marL="171450" indent="-171450">
              <a:buFont typeface="Arial" panose="020B0604020202020204" pitchFamily="34" charset="0"/>
              <a:buChar char="•"/>
            </a:pPr>
            <a:r>
              <a:rPr lang="fr-CA" sz="1600" dirty="0"/>
              <a:t>Gestion des traces du noyau via /dev/</a:t>
            </a:r>
            <a:r>
              <a:rPr lang="fr-CA" sz="1600" dirty="0" err="1"/>
              <a:t>kmsg</a:t>
            </a:r>
            <a:r>
              <a:rPr lang="fr-CA" sz="1600" dirty="0"/>
              <a:t>.</a:t>
            </a:r>
          </a:p>
          <a:p>
            <a:pPr marL="171450" indent="-171450">
              <a:buFont typeface="Arial" panose="020B0604020202020204" pitchFamily="34" charset="0"/>
              <a:buChar char="•"/>
            </a:pPr>
            <a:r>
              <a:rPr lang="fr-CA" sz="1600" dirty="0"/>
              <a:t>Gestion des traces des services et applications via l’interception des appels à </a:t>
            </a:r>
            <a:r>
              <a:rPr lang="fr-CA" sz="1600" dirty="0" err="1"/>
              <a:t>syslog</a:t>
            </a:r>
            <a:r>
              <a:rPr lang="fr-CA" sz="1600" dirty="0"/>
              <a:t>.</a:t>
            </a:r>
          </a:p>
          <a:p>
            <a:pPr marL="171450" indent="-171450">
              <a:buFont typeface="Arial" panose="020B0604020202020204" pitchFamily="34" charset="0"/>
              <a:buChar char="•"/>
            </a:pPr>
            <a:r>
              <a:rPr lang="fr-CA" sz="1600" dirty="0"/>
              <a:t>API native pour la génération de traces structurées.</a:t>
            </a:r>
          </a:p>
          <a:p>
            <a:pPr marL="171450" indent="-171450">
              <a:buFont typeface="Arial" panose="020B0604020202020204" pitchFamily="34" charset="0"/>
              <a:buChar char="•"/>
            </a:pPr>
            <a:r>
              <a:rPr lang="fr-CA" sz="1600" dirty="0"/>
              <a:t>Récupération et indexation des entrées et sorties standard des services.</a:t>
            </a:r>
          </a:p>
          <a:p>
            <a:pPr marL="171450" indent="-171450">
              <a:buFont typeface="Arial" panose="020B0604020202020204" pitchFamily="34" charset="0"/>
              <a:buChar char="•"/>
            </a:pPr>
            <a:r>
              <a:rPr lang="fr-CA" sz="1600" dirty="0"/>
              <a:t>Gestion des entrées d’audit système.</a:t>
            </a:r>
          </a:p>
          <a:p>
            <a:endParaRPr lang="fr-CA" dirty="0"/>
          </a:p>
        </p:txBody>
      </p:sp>
    </p:spTree>
    <p:extLst>
      <p:ext uri="{BB962C8B-B14F-4D97-AF65-F5344CB8AC3E}">
        <p14:creationId xmlns:p14="http://schemas.microsoft.com/office/powerpoint/2010/main" val="34440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552CB-5B3B-4D94-B6C0-9898FE2245BD}"/>
              </a:ext>
            </a:extLst>
          </p:cNvPr>
          <p:cNvSpPr>
            <a:spLocks noGrp="1"/>
          </p:cNvSpPr>
          <p:nvPr>
            <p:ph type="title"/>
          </p:nvPr>
        </p:nvSpPr>
        <p:spPr/>
        <p:txBody>
          <a:bodyPr/>
          <a:lstStyle/>
          <a:p>
            <a:r>
              <a:rPr lang="fr-CA" dirty="0"/>
              <a:t>Traitement des messages </a:t>
            </a:r>
          </a:p>
        </p:txBody>
      </p:sp>
      <p:sp>
        <p:nvSpPr>
          <p:cNvPr id="3" name="Espace réservé du contenu 2">
            <a:extLst>
              <a:ext uri="{FF2B5EF4-FFF2-40B4-BE49-F238E27FC236}">
                <a16:creationId xmlns:a16="http://schemas.microsoft.com/office/drawing/2014/main" id="{790B7D58-91E4-4786-A3EF-3A34B426E97C}"/>
              </a:ext>
            </a:extLst>
          </p:cNvPr>
          <p:cNvSpPr>
            <a:spLocks noGrp="1"/>
          </p:cNvSpPr>
          <p:nvPr>
            <p:ph sz="quarter" idx="10"/>
          </p:nvPr>
        </p:nvSpPr>
        <p:spPr>
          <a:xfrm>
            <a:off x="539495" y="1435608"/>
            <a:ext cx="7163631" cy="3977640"/>
          </a:xfrm>
        </p:spPr>
        <p:txBody>
          <a:bodyPr/>
          <a:lstStyle/>
          <a:p>
            <a:r>
              <a:rPr lang="fr-CA" sz="1800" dirty="0"/>
              <a:t>Les services </a:t>
            </a:r>
            <a:r>
              <a:rPr lang="fr-CA" sz="1800" b="1" dirty="0" err="1"/>
              <a:t>syslogd</a:t>
            </a:r>
            <a:r>
              <a:rPr lang="fr-CA" sz="1800" dirty="0"/>
              <a:t> ou </a:t>
            </a:r>
            <a:r>
              <a:rPr lang="fr-CA" sz="1800" b="1" dirty="0" err="1"/>
              <a:t>journald</a:t>
            </a:r>
            <a:r>
              <a:rPr lang="fr-CA" sz="1800" dirty="0"/>
              <a:t> reçoivent les messages. Ils les redirigent ensuite selon l’émetteur, la sévérité, dans des fichiers, des consoles, sous forme de mails aux utilisateurs du système (root par exemple), etc.</a:t>
            </a:r>
          </a:p>
          <a:p>
            <a:r>
              <a:rPr lang="fr-CA" sz="1800" dirty="0"/>
              <a:t>Les actions les plus courantes sont l’écriture des logs dans des fichiers, la redirection de messages sur une console (la 10 ou la 12 bien souvent) ou l’envoi de messages à root.</a:t>
            </a:r>
          </a:p>
          <a:p>
            <a:endParaRPr lang="fr-CA" dirty="0"/>
          </a:p>
        </p:txBody>
      </p:sp>
    </p:spTree>
    <p:extLst>
      <p:ext uri="{BB962C8B-B14F-4D97-AF65-F5344CB8AC3E}">
        <p14:creationId xmlns:p14="http://schemas.microsoft.com/office/powerpoint/2010/main" val="832653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780DE2-F02B-441B-A6E9-690F74AB081C}">
  <ds:schemaRefs>
    <ds:schemaRef ds:uri="http://schemas.microsoft.com/office/2006/documentManagement/types"/>
    <ds:schemaRef ds:uri="634a623b-b5c2-41f0-818c-5d787e90d776"/>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bf44742c-fc46-4616-8725-dff710699ae5"/>
    <ds:schemaRef ds:uri="http://purl.org/dc/terms/"/>
  </ds:schemaRefs>
</ds:datastoreItem>
</file>

<file path=customXml/itemProps2.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F2025D-B737-41D8-9334-EE8F2C2382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436</TotalTime>
  <Words>1279</Words>
  <Application>Microsoft Office PowerPoint</Application>
  <PresentationFormat>Grand écran</PresentationFormat>
  <Paragraphs>62</Paragraphs>
  <Slides>19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Segoe UI</vt:lpstr>
      <vt:lpstr>Segoe UI Light</vt:lpstr>
      <vt:lpstr>DocBienvenue</vt:lpstr>
      <vt:lpstr>Infrastructure technologique et virtualisation</vt:lpstr>
      <vt:lpstr>Principe des logs</vt:lpstr>
      <vt:lpstr>Sur ma distribution Ubuntu 20.04</vt:lpstr>
      <vt:lpstr>Klogd</vt:lpstr>
      <vt:lpstr>Configuration de syslog</vt:lpstr>
      <vt:lpstr>Configuration de syslog</vt:lpstr>
      <vt:lpstr>rsyslog</vt:lpstr>
      <vt:lpstr>systemd et journald</vt:lpstr>
      <vt:lpstr>Traitement des messages </vt:lpstr>
      <vt:lpstr>Les fichiers de traces</vt:lpstr>
      <vt:lpstr>Journalctl : La commande pour accéder aux traces stockés pour journald</vt:lpstr>
      <vt:lpstr>Journalctl avec l’option -f</vt:lpstr>
      <vt:lpstr>Journalctl avec le paramètre –u </vt:lpstr>
      <vt:lpstr>Journalctl</vt:lpstr>
      <vt:lpstr>Message du noyau : la commande dmesg</vt:lpstr>
      <vt:lpstr>Rotation des logs</vt:lpstr>
      <vt:lpstr>logrotate</vt:lpstr>
      <vt:lpstr>Paramètres de logrotate</vt:lpstr>
      <vt:lpstr>journald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dcterms:created xsi:type="dcterms:W3CDTF">2020-06-16T17:56:09Z</dcterms:created>
  <dcterms:modified xsi:type="dcterms:W3CDTF">2021-05-26T19:21:15Z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