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6"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93" r:id="rId19"/>
    <p:sldId id="292" r:id="rId20"/>
    <p:sldId id="285" r:id="rId21"/>
    <p:sldId id="286" r:id="rId22"/>
    <p:sldId id="326" r:id="rId23"/>
    <p:sldId id="287" r:id="rId24"/>
    <p:sldId id="327" r:id="rId25"/>
    <p:sldId id="333" r:id="rId26"/>
    <p:sldId id="328" r:id="rId27"/>
    <p:sldId id="330" r:id="rId28"/>
    <p:sldId id="332" r:id="rId29"/>
    <p:sldId id="334" r:id="rId30"/>
    <p:sldId id="335" r:id="rId31"/>
    <p:sldId id="257" r:id="rId32"/>
    <p:sldId id="258" r:id="rId33"/>
    <p:sldId id="259" r:id="rId34"/>
    <p:sldId id="260" r:id="rId35"/>
    <p:sldId id="261" r:id="rId3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C9CC9ADF-8077-4871-9B2D-EF5654D1B078}">
          <p14:sldIdLst>
            <p14:sldId id="256"/>
            <p14:sldId id="262"/>
            <p14:sldId id="263"/>
            <p14:sldId id="264"/>
            <p14:sldId id="265"/>
            <p14:sldId id="266"/>
            <p14:sldId id="267"/>
            <p14:sldId id="268"/>
            <p14:sldId id="269"/>
            <p14:sldId id="270"/>
            <p14:sldId id="271"/>
            <p14:sldId id="272"/>
            <p14:sldId id="273"/>
            <p14:sldId id="274"/>
          </p14:sldIdLst>
        </p14:section>
        <p14:section name="Droit et Usager" id="{4FB360B5-4299-4AC2-84A2-5F6459C4A678}">
          <p14:sldIdLst>
            <p14:sldId id="293"/>
            <p14:sldId id="292"/>
            <p14:sldId id="285"/>
            <p14:sldId id="286"/>
            <p14:sldId id="326"/>
            <p14:sldId id="287"/>
            <p14:sldId id="327"/>
            <p14:sldId id="333"/>
            <p14:sldId id="328"/>
            <p14:sldId id="330"/>
            <p14:sldId id="332"/>
            <p14:sldId id="334"/>
            <p14:sldId id="335"/>
            <p14:sldId id="257"/>
            <p14:sldId id="258"/>
            <p14:sldId id="259"/>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52BF38-D9AB-48F2-8710-47FF5A84AD1E}" v="160" dt="2021-05-23T17:24:18.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57" autoAdjust="0"/>
  </p:normalViewPr>
  <p:slideViewPr>
    <p:cSldViewPr snapToGrid="0">
      <p:cViewPr varScale="1">
        <p:scale>
          <a:sx n="104" d="100"/>
          <a:sy n="104" d="100"/>
        </p:scale>
        <p:origin x="81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04" y="-3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58FF4DF6-3293-43E3-A611-D977B1158226}"/>
    <pc:docChg chg="undo custSel addSld delSld modSection">
      <pc:chgData name="Jean-Pierre Duchesneau" userId="a41dad7d-4331-478d-884a-a37b1c6c6add" providerId="ADAL" clId="{58FF4DF6-3293-43E3-A611-D977B1158226}" dt="2020-11-11T16:06:04.970" v="35" actId="2696"/>
      <pc:docMkLst>
        <pc:docMk/>
      </pc:docMkLst>
      <pc:sldChg chg="add del">
        <pc:chgData name="Jean-Pierre Duchesneau" userId="a41dad7d-4331-478d-884a-a37b1c6c6add" providerId="ADAL" clId="{58FF4DF6-3293-43E3-A611-D977B1158226}" dt="2020-11-11T16:06:04.970" v="34" actId="2696"/>
        <pc:sldMkLst>
          <pc:docMk/>
          <pc:sldMk cId="1909015952" sldId="257"/>
        </pc:sldMkLst>
      </pc:sldChg>
      <pc:sldChg chg="add del">
        <pc:chgData name="Jean-Pierre Duchesneau" userId="a41dad7d-4331-478d-884a-a37b1c6c6add" providerId="ADAL" clId="{58FF4DF6-3293-43E3-A611-D977B1158226}" dt="2020-11-11T16:06:04.968" v="33" actId="2696"/>
        <pc:sldMkLst>
          <pc:docMk/>
          <pc:sldMk cId="4122592469" sldId="258"/>
        </pc:sldMkLst>
      </pc:sldChg>
      <pc:sldChg chg="add del">
        <pc:chgData name="Jean-Pierre Duchesneau" userId="a41dad7d-4331-478d-884a-a37b1c6c6add" providerId="ADAL" clId="{58FF4DF6-3293-43E3-A611-D977B1158226}" dt="2020-11-11T16:06:04.949" v="32" actId="2696"/>
        <pc:sldMkLst>
          <pc:docMk/>
          <pc:sldMk cId="2163504424" sldId="259"/>
        </pc:sldMkLst>
      </pc:sldChg>
      <pc:sldChg chg="add del">
        <pc:chgData name="Jean-Pierre Duchesneau" userId="a41dad7d-4331-478d-884a-a37b1c6c6add" providerId="ADAL" clId="{58FF4DF6-3293-43E3-A611-D977B1158226}" dt="2020-11-11T16:06:04.949" v="31" actId="2696"/>
        <pc:sldMkLst>
          <pc:docMk/>
          <pc:sldMk cId="2829575429" sldId="260"/>
        </pc:sldMkLst>
      </pc:sldChg>
      <pc:sldChg chg="add del">
        <pc:chgData name="Jean-Pierre Duchesneau" userId="a41dad7d-4331-478d-884a-a37b1c6c6add" providerId="ADAL" clId="{58FF4DF6-3293-43E3-A611-D977B1158226}" dt="2020-11-11T16:06:04.949" v="30" actId="2696"/>
        <pc:sldMkLst>
          <pc:docMk/>
          <pc:sldMk cId="4052528879" sldId="261"/>
        </pc:sldMkLst>
      </pc:sldChg>
      <pc:sldChg chg="add del">
        <pc:chgData name="Jean-Pierre Duchesneau" userId="a41dad7d-4331-478d-884a-a37b1c6c6add" providerId="ADAL" clId="{58FF4DF6-3293-43E3-A611-D977B1158226}" dt="2020-11-11T16:06:04.939" v="29" actId="2696"/>
        <pc:sldMkLst>
          <pc:docMk/>
          <pc:sldMk cId="3020876921" sldId="262"/>
        </pc:sldMkLst>
      </pc:sldChg>
      <pc:sldChg chg="add del">
        <pc:chgData name="Jean-Pierre Duchesneau" userId="a41dad7d-4331-478d-884a-a37b1c6c6add" providerId="ADAL" clId="{58FF4DF6-3293-43E3-A611-D977B1158226}" dt="2020-11-11T16:06:04.937" v="28" actId="2696"/>
        <pc:sldMkLst>
          <pc:docMk/>
          <pc:sldMk cId="3631348418" sldId="263"/>
        </pc:sldMkLst>
      </pc:sldChg>
      <pc:sldChg chg="add del">
        <pc:chgData name="Jean-Pierre Duchesneau" userId="a41dad7d-4331-478d-884a-a37b1c6c6add" providerId="ADAL" clId="{58FF4DF6-3293-43E3-A611-D977B1158226}" dt="2020-11-11T16:06:04.929" v="27" actId="2696"/>
        <pc:sldMkLst>
          <pc:docMk/>
          <pc:sldMk cId="3111522578" sldId="264"/>
        </pc:sldMkLst>
      </pc:sldChg>
      <pc:sldChg chg="add del">
        <pc:chgData name="Jean-Pierre Duchesneau" userId="a41dad7d-4331-478d-884a-a37b1c6c6add" providerId="ADAL" clId="{58FF4DF6-3293-43E3-A611-D977B1158226}" dt="2020-11-11T16:06:04.919" v="26" actId="2696"/>
        <pc:sldMkLst>
          <pc:docMk/>
          <pc:sldMk cId="3550582930" sldId="265"/>
        </pc:sldMkLst>
      </pc:sldChg>
      <pc:sldChg chg="add del">
        <pc:chgData name="Jean-Pierre Duchesneau" userId="a41dad7d-4331-478d-884a-a37b1c6c6add" providerId="ADAL" clId="{58FF4DF6-3293-43E3-A611-D977B1158226}" dt="2020-11-11T16:06:04.919" v="25" actId="2696"/>
        <pc:sldMkLst>
          <pc:docMk/>
          <pc:sldMk cId="2737644108" sldId="266"/>
        </pc:sldMkLst>
      </pc:sldChg>
      <pc:sldChg chg="add del">
        <pc:chgData name="Jean-Pierre Duchesneau" userId="a41dad7d-4331-478d-884a-a37b1c6c6add" providerId="ADAL" clId="{58FF4DF6-3293-43E3-A611-D977B1158226}" dt="2020-11-11T16:06:04.919" v="24" actId="2696"/>
        <pc:sldMkLst>
          <pc:docMk/>
          <pc:sldMk cId="3298994918" sldId="267"/>
        </pc:sldMkLst>
      </pc:sldChg>
      <pc:sldChg chg="add del">
        <pc:chgData name="Jean-Pierre Duchesneau" userId="a41dad7d-4331-478d-884a-a37b1c6c6add" providerId="ADAL" clId="{58FF4DF6-3293-43E3-A611-D977B1158226}" dt="2020-11-11T16:06:04.899" v="23" actId="2696"/>
        <pc:sldMkLst>
          <pc:docMk/>
          <pc:sldMk cId="731413041" sldId="268"/>
        </pc:sldMkLst>
      </pc:sldChg>
      <pc:sldChg chg="add del">
        <pc:chgData name="Jean-Pierre Duchesneau" userId="a41dad7d-4331-478d-884a-a37b1c6c6add" providerId="ADAL" clId="{58FF4DF6-3293-43E3-A611-D977B1158226}" dt="2020-11-11T16:06:04.899" v="22" actId="2696"/>
        <pc:sldMkLst>
          <pc:docMk/>
          <pc:sldMk cId="2165127463" sldId="269"/>
        </pc:sldMkLst>
      </pc:sldChg>
      <pc:sldChg chg="add del">
        <pc:chgData name="Jean-Pierre Duchesneau" userId="a41dad7d-4331-478d-884a-a37b1c6c6add" providerId="ADAL" clId="{58FF4DF6-3293-43E3-A611-D977B1158226}" dt="2020-11-11T16:06:04.899" v="21" actId="2696"/>
        <pc:sldMkLst>
          <pc:docMk/>
          <pc:sldMk cId="1596108065" sldId="270"/>
        </pc:sldMkLst>
      </pc:sldChg>
      <pc:sldChg chg="add del">
        <pc:chgData name="Jean-Pierre Duchesneau" userId="a41dad7d-4331-478d-884a-a37b1c6c6add" providerId="ADAL" clId="{58FF4DF6-3293-43E3-A611-D977B1158226}" dt="2020-11-11T16:06:04.888" v="20" actId="2696"/>
        <pc:sldMkLst>
          <pc:docMk/>
          <pc:sldMk cId="1605671386" sldId="271"/>
        </pc:sldMkLst>
      </pc:sldChg>
      <pc:sldChg chg="add del">
        <pc:chgData name="Jean-Pierre Duchesneau" userId="a41dad7d-4331-478d-884a-a37b1c6c6add" providerId="ADAL" clId="{58FF4DF6-3293-43E3-A611-D977B1158226}" dt="2020-11-11T16:06:04.888" v="19" actId="2696"/>
        <pc:sldMkLst>
          <pc:docMk/>
          <pc:sldMk cId="3987632689" sldId="272"/>
        </pc:sldMkLst>
      </pc:sldChg>
      <pc:sldChg chg="add del">
        <pc:chgData name="Jean-Pierre Duchesneau" userId="a41dad7d-4331-478d-884a-a37b1c6c6add" providerId="ADAL" clId="{58FF4DF6-3293-43E3-A611-D977B1158226}" dt="2020-11-11T16:06:04.888" v="18" actId="2696"/>
        <pc:sldMkLst>
          <pc:docMk/>
          <pc:sldMk cId="247443476" sldId="273"/>
        </pc:sldMkLst>
      </pc:sldChg>
      <pc:sldChg chg="add del">
        <pc:chgData name="Jean-Pierre Duchesneau" userId="a41dad7d-4331-478d-884a-a37b1c6c6add" providerId="ADAL" clId="{58FF4DF6-3293-43E3-A611-D977B1158226}" dt="2020-11-11T16:06:04.970" v="35" actId="2696"/>
        <pc:sldMkLst>
          <pc:docMk/>
          <pc:sldMk cId="133157977" sldId="274"/>
        </pc:sldMkLst>
      </pc:sldChg>
    </pc:docChg>
  </pc:docChgLst>
  <pc:docChgLst>
    <pc:chgData name="Jean-Pierre Duchesneau" userId="a41dad7d-4331-478d-884a-a37b1c6c6add" providerId="ADAL" clId="{9452BF38-D9AB-48F2-8710-47FF5A84AD1E}"/>
    <pc:docChg chg="undo custSel delSld modSld addSection delSection modSection">
      <pc:chgData name="Jean-Pierre Duchesneau" userId="a41dad7d-4331-478d-884a-a37b1c6c6add" providerId="ADAL" clId="{9452BF38-D9AB-48F2-8710-47FF5A84AD1E}" dt="2021-05-23T17:24:18.130" v="176"/>
      <pc:docMkLst>
        <pc:docMk/>
      </pc:docMkLst>
      <pc:sldChg chg="addSp delSp modSp mod">
        <pc:chgData name="Jean-Pierre Duchesneau" userId="a41dad7d-4331-478d-884a-a37b1c6c6add" providerId="ADAL" clId="{9452BF38-D9AB-48F2-8710-47FF5A84AD1E}" dt="2021-05-23T17:12:11.887" v="167" actId="20577"/>
        <pc:sldMkLst>
          <pc:docMk/>
          <pc:sldMk cId="2471807738" sldId="256"/>
        </pc:sldMkLst>
        <pc:spChg chg="mod">
          <ac:chgData name="Jean-Pierre Duchesneau" userId="a41dad7d-4331-478d-884a-a37b1c6c6add" providerId="ADAL" clId="{9452BF38-D9AB-48F2-8710-47FF5A84AD1E}" dt="2021-05-22T20:22:49.738" v="129" actId="14100"/>
          <ac:spMkLst>
            <pc:docMk/>
            <pc:sldMk cId="2471807738" sldId="256"/>
            <ac:spMk id="2" creationId="{00000000-0000-0000-0000-000000000000}"/>
          </ac:spMkLst>
        </pc:spChg>
        <pc:spChg chg="add del mod">
          <ac:chgData name="Jean-Pierre Duchesneau" userId="a41dad7d-4331-478d-884a-a37b1c6c6add" providerId="ADAL" clId="{9452BF38-D9AB-48F2-8710-47FF5A84AD1E}" dt="2021-05-23T17:12:11.887" v="167" actId="20577"/>
          <ac:spMkLst>
            <pc:docMk/>
            <pc:sldMk cId="2471807738" sldId="256"/>
            <ac:spMk id="3" creationId="{00000000-0000-0000-0000-000000000000}"/>
          </ac:spMkLst>
        </pc:spChg>
        <pc:spChg chg="add mod">
          <ac:chgData name="Jean-Pierre Duchesneau" userId="a41dad7d-4331-478d-884a-a37b1c6c6add" providerId="ADAL" clId="{9452BF38-D9AB-48F2-8710-47FF5A84AD1E}" dt="2021-05-22T20:22:18.296" v="126" actId="14100"/>
          <ac:spMkLst>
            <pc:docMk/>
            <pc:sldMk cId="2471807738" sldId="256"/>
            <ac:spMk id="4" creationId="{EF9C7A84-84F5-4853-ACED-FDF66A3F32BC}"/>
          </ac:spMkLst>
        </pc:spChg>
        <pc:spChg chg="del mod">
          <ac:chgData name="Jean-Pierre Duchesneau" userId="a41dad7d-4331-478d-884a-a37b1c6c6add" providerId="ADAL" clId="{9452BF38-D9AB-48F2-8710-47FF5A84AD1E}" dt="2021-05-22T20:21:39.305" v="112" actId="478"/>
          <ac:spMkLst>
            <pc:docMk/>
            <pc:sldMk cId="2471807738" sldId="256"/>
            <ac:spMk id="5" creationId="{B7CC0014-23B9-4349-AECA-C074DE98FC32}"/>
          </ac:spMkLst>
        </pc:spChg>
      </pc:sldChg>
      <pc:sldChg chg="modSp mod">
        <pc:chgData name="Jean-Pierre Duchesneau" userId="a41dad7d-4331-478d-884a-a37b1c6c6add" providerId="ADAL" clId="{9452BF38-D9AB-48F2-8710-47FF5A84AD1E}" dt="2021-05-22T20:31:36.946" v="160" actId="27636"/>
        <pc:sldMkLst>
          <pc:docMk/>
          <pc:sldMk cId="550650997" sldId="257"/>
        </pc:sldMkLst>
        <pc:spChg chg="mod">
          <ac:chgData name="Jean-Pierre Duchesneau" userId="a41dad7d-4331-478d-884a-a37b1c6c6add" providerId="ADAL" clId="{9452BF38-D9AB-48F2-8710-47FF5A84AD1E}" dt="2021-05-22T20:31:36.946" v="160" actId="27636"/>
          <ac:spMkLst>
            <pc:docMk/>
            <pc:sldMk cId="550650997" sldId="257"/>
            <ac:spMk id="3" creationId="{2DC4C338-3B26-4B65-ADDC-F45CC061A9BE}"/>
          </ac:spMkLst>
        </pc:spChg>
      </pc:sldChg>
      <pc:sldChg chg="del">
        <pc:chgData name="Jean-Pierre Duchesneau" userId="a41dad7d-4331-478d-884a-a37b1c6c6add" providerId="ADAL" clId="{9452BF38-D9AB-48F2-8710-47FF5A84AD1E}" dt="2021-05-22T20:11:37.233" v="0" actId="2696"/>
        <pc:sldMkLst>
          <pc:docMk/>
          <pc:sldMk cId="1909015952" sldId="257"/>
        </pc:sldMkLst>
      </pc:sldChg>
      <pc:sldChg chg="modSp mod">
        <pc:chgData name="Jean-Pierre Duchesneau" userId="a41dad7d-4331-478d-884a-a37b1c6c6add" providerId="ADAL" clId="{9452BF38-D9AB-48F2-8710-47FF5A84AD1E}" dt="2021-05-23T17:24:18.130" v="176"/>
        <pc:sldMkLst>
          <pc:docMk/>
          <pc:sldMk cId="3156105855" sldId="258"/>
        </pc:sldMkLst>
        <pc:spChg chg="mod">
          <ac:chgData name="Jean-Pierre Duchesneau" userId="a41dad7d-4331-478d-884a-a37b1c6c6add" providerId="ADAL" clId="{9452BF38-D9AB-48F2-8710-47FF5A84AD1E}" dt="2021-05-23T17:24:17.961" v="174" actId="20577"/>
          <ac:spMkLst>
            <pc:docMk/>
            <pc:sldMk cId="3156105855" sldId="258"/>
            <ac:spMk id="3" creationId="{8C508B02-FB4D-4441-A711-56FACE11BA32}"/>
          </ac:spMkLst>
        </pc:spChg>
        <pc:spChg chg="mod">
          <ac:chgData name="Jean-Pierre Duchesneau" userId="a41dad7d-4331-478d-884a-a37b1c6c6add" providerId="ADAL" clId="{9452BF38-D9AB-48F2-8710-47FF5A84AD1E}" dt="2021-05-23T17:24:18.130" v="176"/>
          <ac:spMkLst>
            <pc:docMk/>
            <pc:sldMk cId="3156105855" sldId="258"/>
            <ac:spMk id="4" creationId="{0E7B65C8-A03E-487C-AEE2-AB9A3BF5B642}"/>
          </ac:spMkLst>
        </pc:spChg>
      </pc:sldChg>
      <pc:sldChg chg="del">
        <pc:chgData name="Jean-Pierre Duchesneau" userId="a41dad7d-4331-478d-884a-a37b1c6c6add" providerId="ADAL" clId="{9452BF38-D9AB-48F2-8710-47FF5A84AD1E}" dt="2021-05-22T20:11:37.233" v="0" actId="2696"/>
        <pc:sldMkLst>
          <pc:docMk/>
          <pc:sldMk cId="4122592469" sldId="258"/>
        </pc:sldMkLst>
      </pc:sldChg>
      <pc:sldChg chg="del">
        <pc:chgData name="Jean-Pierre Duchesneau" userId="a41dad7d-4331-478d-884a-a37b1c6c6add" providerId="ADAL" clId="{9452BF38-D9AB-48F2-8710-47FF5A84AD1E}" dt="2021-05-22T20:11:37.233" v="0" actId="2696"/>
        <pc:sldMkLst>
          <pc:docMk/>
          <pc:sldMk cId="2163504424" sldId="259"/>
        </pc:sldMkLst>
      </pc:sldChg>
      <pc:sldChg chg="del">
        <pc:chgData name="Jean-Pierre Duchesneau" userId="a41dad7d-4331-478d-884a-a37b1c6c6add" providerId="ADAL" clId="{9452BF38-D9AB-48F2-8710-47FF5A84AD1E}" dt="2021-05-22T20:11:37.233" v="0" actId="2696"/>
        <pc:sldMkLst>
          <pc:docMk/>
          <pc:sldMk cId="2829575429" sldId="260"/>
        </pc:sldMkLst>
      </pc:sldChg>
      <pc:sldChg chg="del">
        <pc:chgData name="Jean-Pierre Duchesneau" userId="a41dad7d-4331-478d-884a-a37b1c6c6add" providerId="ADAL" clId="{9452BF38-D9AB-48F2-8710-47FF5A84AD1E}" dt="2021-05-22T20:11:37.233" v="0" actId="2696"/>
        <pc:sldMkLst>
          <pc:docMk/>
          <pc:sldMk cId="4052528879" sldId="261"/>
        </pc:sldMkLst>
      </pc:sldChg>
      <pc:sldChg chg="modSp mod">
        <pc:chgData name="Jean-Pierre Duchesneau" userId="a41dad7d-4331-478d-884a-a37b1c6c6add" providerId="ADAL" clId="{9452BF38-D9AB-48F2-8710-47FF5A84AD1E}" dt="2021-05-22T20:12:46.132" v="15" actId="113"/>
        <pc:sldMkLst>
          <pc:docMk/>
          <pc:sldMk cId="3020876921" sldId="262"/>
        </pc:sldMkLst>
        <pc:spChg chg="mod">
          <ac:chgData name="Jean-Pierre Duchesneau" userId="a41dad7d-4331-478d-884a-a37b1c6c6add" providerId="ADAL" clId="{9452BF38-D9AB-48F2-8710-47FF5A84AD1E}" dt="2021-05-22T20:12:46.132" v="15" actId="113"/>
          <ac:spMkLst>
            <pc:docMk/>
            <pc:sldMk cId="3020876921" sldId="262"/>
            <ac:spMk id="3" creationId="{765558C4-7D41-4B11-A671-7C592E98CBEB}"/>
          </ac:spMkLst>
        </pc:spChg>
      </pc:sldChg>
      <pc:sldChg chg="addSp delSp modSp mod">
        <pc:chgData name="Jean-Pierre Duchesneau" userId="a41dad7d-4331-478d-884a-a37b1c6c6add" providerId="ADAL" clId="{9452BF38-D9AB-48F2-8710-47FF5A84AD1E}" dt="2021-05-22T20:17:57.264" v="22" actId="1076"/>
        <pc:sldMkLst>
          <pc:docMk/>
          <pc:sldMk cId="3631348418" sldId="263"/>
        </pc:sldMkLst>
        <pc:spChg chg="del mod">
          <ac:chgData name="Jean-Pierre Duchesneau" userId="a41dad7d-4331-478d-884a-a37b1c6c6add" providerId="ADAL" clId="{9452BF38-D9AB-48F2-8710-47FF5A84AD1E}" dt="2021-05-22T20:17:38.019" v="19" actId="478"/>
          <ac:spMkLst>
            <pc:docMk/>
            <pc:sldMk cId="3631348418" sldId="263"/>
            <ac:spMk id="6" creationId="{FFD314F4-C7F3-4C4C-BA92-3A89E1EFDEC7}"/>
          </ac:spMkLst>
        </pc:spChg>
        <pc:picChg chg="add del mod">
          <ac:chgData name="Jean-Pierre Duchesneau" userId="a41dad7d-4331-478d-884a-a37b1c6c6add" providerId="ADAL" clId="{9452BF38-D9AB-48F2-8710-47FF5A84AD1E}" dt="2021-05-22T20:17:41.333" v="20" actId="478"/>
          <ac:picMkLst>
            <pc:docMk/>
            <pc:sldMk cId="3631348418" sldId="263"/>
            <ac:picMk id="7" creationId="{BCC80285-55B4-43CD-AAC9-57288A292B25}"/>
          </ac:picMkLst>
        </pc:picChg>
        <pc:picChg chg="add mod">
          <ac:chgData name="Jean-Pierre Duchesneau" userId="a41dad7d-4331-478d-884a-a37b1c6c6add" providerId="ADAL" clId="{9452BF38-D9AB-48F2-8710-47FF5A84AD1E}" dt="2021-05-22T20:17:57.264" v="22" actId="1076"/>
          <ac:picMkLst>
            <pc:docMk/>
            <pc:sldMk cId="3631348418" sldId="263"/>
            <ac:picMk id="9" creationId="{0921FB0D-740F-47C3-9AD8-167EA23041A5}"/>
          </ac:picMkLst>
        </pc:picChg>
      </pc:sldChg>
      <pc:sldChg chg="modSp mod">
        <pc:chgData name="Jean-Pierre Duchesneau" userId="a41dad7d-4331-478d-884a-a37b1c6c6add" providerId="ADAL" clId="{9452BF38-D9AB-48F2-8710-47FF5A84AD1E}" dt="2021-05-22T20:22:59.970" v="130" actId="313"/>
        <pc:sldMkLst>
          <pc:docMk/>
          <pc:sldMk cId="3550582930" sldId="265"/>
        </pc:sldMkLst>
        <pc:spChg chg="mod">
          <ac:chgData name="Jean-Pierre Duchesneau" userId="a41dad7d-4331-478d-884a-a37b1c6c6add" providerId="ADAL" clId="{9452BF38-D9AB-48F2-8710-47FF5A84AD1E}" dt="2021-05-22T20:22:59.970" v="130" actId="313"/>
          <ac:spMkLst>
            <pc:docMk/>
            <pc:sldMk cId="3550582930" sldId="265"/>
            <ac:spMk id="2" creationId="{441218DD-5A98-47DF-B6D9-D494D1CF161F}"/>
          </ac:spMkLst>
        </pc:spChg>
      </pc:sldChg>
      <pc:sldChg chg="modSp mod">
        <pc:chgData name="Jean-Pierre Duchesneau" userId="a41dad7d-4331-478d-884a-a37b1c6c6add" providerId="ADAL" clId="{9452BF38-D9AB-48F2-8710-47FF5A84AD1E}" dt="2021-05-22T20:23:49.748" v="131" actId="113"/>
        <pc:sldMkLst>
          <pc:docMk/>
          <pc:sldMk cId="3298994918" sldId="267"/>
        </pc:sldMkLst>
        <pc:spChg chg="mod">
          <ac:chgData name="Jean-Pierre Duchesneau" userId="a41dad7d-4331-478d-884a-a37b1c6c6add" providerId="ADAL" clId="{9452BF38-D9AB-48F2-8710-47FF5A84AD1E}" dt="2021-05-22T20:23:49.748" v="131" actId="113"/>
          <ac:spMkLst>
            <pc:docMk/>
            <pc:sldMk cId="3298994918" sldId="267"/>
            <ac:spMk id="3" creationId="{C93A5EFA-0878-44B2-82A8-5A8A7F76048D}"/>
          </ac:spMkLst>
        </pc:spChg>
      </pc:sldChg>
      <pc:sldChg chg="modSp mod">
        <pc:chgData name="Jean-Pierre Duchesneau" userId="a41dad7d-4331-478d-884a-a37b1c6c6add" providerId="ADAL" clId="{9452BF38-D9AB-48F2-8710-47FF5A84AD1E}" dt="2021-05-22T20:25:15.892" v="143" actId="6549"/>
        <pc:sldMkLst>
          <pc:docMk/>
          <pc:sldMk cId="1596108065" sldId="270"/>
        </pc:sldMkLst>
        <pc:spChg chg="mod">
          <ac:chgData name="Jean-Pierre Duchesneau" userId="a41dad7d-4331-478d-884a-a37b1c6c6add" providerId="ADAL" clId="{9452BF38-D9AB-48F2-8710-47FF5A84AD1E}" dt="2021-05-22T20:25:15.892" v="143" actId="6549"/>
          <ac:spMkLst>
            <pc:docMk/>
            <pc:sldMk cId="1596108065" sldId="270"/>
            <ac:spMk id="3" creationId="{3500C6F9-C34A-4DFD-884D-19E1FE4AE7C8}"/>
          </ac:spMkLst>
        </pc:spChg>
      </pc:sldChg>
      <pc:sldChg chg="modSp mod">
        <pc:chgData name="Jean-Pierre Duchesneau" userId="a41dad7d-4331-478d-884a-a37b1c6c6add" providerId="ADAL" clId="{9452BF38-D9AB-48F2-8710-47FF5A84AD1E}" dt="2021-05-22T20:26:15.308" v="151" actId="1076"/>
        <pc:sldMkLst>
          <pc:docMk/>
          <pc:sldMk cId="3987632689" sldId="272"/>
        </pc:sldMkLst>
        <pc:spChg chg="mod">
          <ac:chgData name="Jean-Pierre Duchesneau" userId="a41dad7d-4331-478d-884a-a37b1c6c6add" providerId="ADAL" clId="{9452BF38-D9AB-48F2-8710-47FF5A84AD1E}" dt="2021-05-22T20:26:08.581" v="149" actId="14100"/>
          <ac:spMkLst>
            <pc:docMk/>
            <pc:sldMk cId="3987632689" sldId="272"/>
            <ac:spMk id="3" creationId="{7009C63E-D3AB-4CEF-B406-0044863E5565}"/>
          </ac:spMkLst>
        </pc:spChg>
        <pc:picChg chg="mod">
          <ac:chgData name="Jean-Pierre Duchesneau" userId="a41dad7d-4331-478d-884a-a37b1c6c6add" providerId="ADAL" clId="{9452BF38-D9AB-48F2-8710-47FF5A84AD1E}" dt="2021-05-22T20:26:15.308" v="151" actId="1076"/>
          <ac:picMkLst>
            <pc:docMk/>
            <pc:sldMk cId="3987632689" sldId="272"/>
            <ac:picMk id="6" creationId="{BE439362-29AA-4C3C-8C55-FD747F0091F7}"/>
          </ac:picMkLst>
        </pc:picChg>
      </pc:sldChg>
      <pc:sldChg chg="addSp delSp modSp mod">
        <pc:chgData name="Jean-Pierre Duchesneau" userId="a41dad7d-4331-478d-884a-a37b1c6c6add" providerId="ADAL" clId="{9452BF38-D9AB-48F2-8710-47FF5A84AD1E}" dt="2021-05-22T20:27:33.126" v="157" actId="14100"/>
        <pc:sldMkLst>
          <pc:docMk/>
          <pc:sldMk cId="247443476" sldId="273"/>
        </pc:sldMkLst>
        <pc:picChg chg="add del mod">
          <ac:chgData name="Jean-Pierre Duchesneau" userId="a41dad7d-4331-478d-884a-a37b1c6c6add" providerId="ADAL" clId="{9452BF38-D9AB-48F2-8710-47FF5A84AD1E}" dt="2021-05-22T20:27:33.126" v="157" actId="14100"/>
          <ac:picMkLst>
            <pc:docMk/>
            <pc:sldMk cId="247443476" sldId="273"/>
            <ac:picMk id="4" creationId="{85ECF112-63E1-4C5D-9797-10AC24A93D5F}"/>
          </ac:picMkLst>
        </pc:picChg>
      </pc:sldChg>
      <pc:sldChg chg="modSp">
        <pc:chgData name="Jean-Pierre Duchesneau" userId="a41dad7d-4331-478d-884a-a37b1c6c6add" providerId="ADAL" clId="{9452BF38-D9AB-48F2-8710-47FF5A84AD1E}" dt="2021-05-23T17:24:17.491" v="171"/>
        <pc:sldMkLst>
          <pc:docMk/>
          <pc:sldMk cId="713754281" sldId="286"/>
        </pc:sldMkLst>
        <pc:spChg chg="mod">
          <ac:chgData name="Jean-Pierre Duchesneau" userId="a41dad7d-4331-478d-884a-a37b1c6c6add" providerId="ADAL" clId="{9452BF38-D9AB-48F2-8710-47FF5A84AD1E}" dt="2021-05-23T17:24:17.434" v="170"/>
          <ac:spMkLst>
            <pc:docMk/>
            <pc:sldMk cId="713754281" sldId="286"/>
            <ac:spMk id="3" creationId="{E089A916-1F07-4E00-9221-425142E784BB}"/>
          </ac:spMkLst>
        </pc:spChg>
        <pc:spChg chg="mod">
          <ac:chgData name="Jean-Pierre Duchesneau" userId="a41dad7d-4331-478d-884a-a37b1c6c6add" providerId="ADAL" clId="{9452BF38-D9AB-48F2-8710-47FF5A84AD1E}" dt="2021-05-23T17:24:17.491" v="171"/>
          <ac:spMkLst>
            <pc:docMk/>
            <pc:sldMk cId="713754281" sldId="286"/>
            <ac:spMk id="7" creationId="{3EBEE115-4BE5-4836-87D2-127323026C6D}"/>
          </ac:spMkLst>
        </pc:spChg>
      </pc:sldChg>
      <pc:sldChg chg="modSp">
        <pc:chgData name="Jean-Pierre Duchesneau" userId="a41dad7d-4331-478d-884a-a37b1c6c6add" providerId="ADAL" clId="{9452BF38-D9AB-48F2-8710-47FF5A84AD1E}" dt="2021-05-23T17:24:17.354" v="169"/>
        <pc:sldMkLst>
          <pc:docMk/>
          <pc:sldMk cId="1733210312" sldId="292"/>
        </pc:sldMkLst>
        <pc:spChg chg="mod">
          <ac:chgData name="Jean-Pierre Duchesneau" userId="a41dad7d-4331-478d-884a-a37b1c6c6add" providerId="ADAL" clId="{9452BF38-D9AB-48F2-8710-47FF5A84AD1E}" dt="2021-05-23T17:24:17.354" v="169"/>
          <ac:spMkLst>
            <pc:docMk/>
            <pc:sldMk cId="1733210312" sldId="292"/>
            <ac:spMk id="9" creationId="{06A095D2-067C-4AC9-98B2-49CFC3808875}"/>
          </ac:spMkLst>
        </pc:spChg>
      </pc:sldChg>
      <pc:sldChg chg="modSp">
        <pc:chgData name="Jean-Pierre Duchesneau" userId="a41dad7d-4331-478d-884a-a37b1c6c6add" providerId="ADAL" clId="{9452BF38-D9AB-48F2-8710-47FF5A84AD1E}" dt="2021-05-23T17:24:17.617" v="172"/>
        <pc:sldMkLst>
          <pc:docMk/>
          <pc:sldMk cId="0" sldId="326"/>
        </pc:sldMkLst>
        <pc:spChg chg="mod">
          <ac:chgData name="Jean-Pierre Duchesneau" userId="a41dad7d-4331-478d-884a-a37b1c6c6add" providerId="ADAL" clId="{9452BF38-D9AB-48F2-8710-47FF5A84AD1E}" dt="2021-05-23T17:24:17.617" v="172"/>
          <ac:spMkLst>
            <pc:docMk/>
            <pc:sldMk cId="0" sldId="326"/>
            <ac:spMk id="3" creationId="{00000000-0000-0000-0000-000000000000}"/>
          </ac:spMkLst>
        </pc:spChg>
      </pc:sldChg>
      <pc:sldChg chg="delSp modSp mod">
        <pc:chgData name="Jean-Pierre Duchesneau" userId="a41dad7d-4331-478d-884a-a37b1c6c6add" providerId="ADAL" clId="{9452BF38-D9AB-48F2-8710-47FF5A84AD1E}" dt="2021-05-22T20:37:10.507" v="165" actId="1076"/>
        <pc:sldMkLst>
          <pc:docMk/>
          <pc:sldMk cId="673260159" sldId="334"/>
        </pc:sldMkLst>
        <pc:spChg chg="del">
          <ac:chgData name="Jean-Pierre Duchesneau" userId="a41dad7d-4331-478d-884a-a37b1c6c6add" providerId="ADAL" clId="{9452BF38-D9AB-48F2-8710-47FF5A84AD1E}" dt="2021-05-22T20:37:03.097" v="163" actId="478"/>
          <ac:spMkLst>
            <pc:docMk/>
            <pc:sldMk cId="673260159" sldId="334"/>
            <ac:spMk id="3" creationId="{5AE45ADE-B9CF-46A6-9AC1-1FAFA0814ECE}"/>
          </ac:spMkLst>
        </pc:spChg>
        <pc:spChg chg="mod">
          <ac:chgData name="Jean-Pierre Duchesneau" userId="a41dad7d-4331-478d-884a-a37b1c6c6add" providerId="ADAL" clId="{9452BF38-D9AB-48F2-8710-47FF5A84AD1E}" dt="2021-05-22T20:37:08.175" v="164" actId="1076"/>
          <ac:spMkLst>
            <pc:docMk/>
            <pc:sldMk cId="673260159" sldId="334"/>
            <ac:spMk id="5" creationId="{F52B202C-F3A1-4738-9C3A-F80DFFCF9978}"/>
          </ac:spMkLst>
        </pc:spChg>
        <pc:picChg chg="mod">
          <ac:chgData name="Jean-Pierre Duchesneau" userId="a41dad7d-4331-478d-884a-a37b1c6c6add" providerId="ADAL" clId="{9452BF38-D9AB-48F2-8710-47FF5A84AD1E}" dt="2021-05-22T20:37:10.507" v="165" actId="1076"/>
          <ac:picMkLst>
            <pc:docMk/>
            <pc:sldMk cId="673260159" sldId="334"/>
            <ac:picMk id="6" creationId="{A73ADD31-BCD0-4A30-AA0A-7980651EB176}"/>
          </ac:picMkLst>
        </pc:picChg>
      </pc:sldChg>
      <pc:sldChg chg="del">
        <pc:chgData name="Jean-Pierre Duchesneau" userId="a41dad7d-4331-478d-884a-a37b1c6c6add" providerId="ADAL" clId="{9452BF38-D9AB-48F2-8710-47FF5A84AD1E}" dt="2021-05-22T20:37:20.970" v="166" actId="2696"/>
        <pc:sldMkLst>
          <pc:docMk/>
          <pc:sldMk cId="583108267" sldId="336"/>
        </pc:sldMkLst>
      </pc:sldChg>
    </pc:docChg>
  </pc:docChgLst>
  <pc:docChgLst>
    <pc:chgData name="Jean-Pierre Duchesneau" userId="a41dad7d-4331-478d-884a-a37b1c6c6add" providerId="ADAL" clId="{F718D009-3E26-4F25-8075-BDEB98006EE2}"/>
    <pc:docChg chg="undo custSel addSld delSld modSld delSection modSection">
      <pc:chgData name="Jean-Pierre Duchesneau" userId="a41dad7d-4331-478d-884a-a37b1c6c6add" providerId="ADAL" clId="{F718D009-3E26-4F25-8075-BDEB98006EE2}" dt="2020-06-23T15:24:35.810" v="1016" actId="18676"/>
      <pc:docMkLst>
        <pc:docMk/>
      </pc:docMkLst>
      <pc:sldChg chg="modSp">
        <pc:chgData name="Jean-Pierre Duchesneau" userId="a41dad7d-4331-478d-884a-a37b1c6c6add" providerId="ADAL" clId="{F718D009-3E26-4F25-8075-BDEB98006EE2}" dt="2020-06-23T15:24:23.333" v="1015" actId="20577"/>
        <pc:sldMkLst>
          <pc:docMk/>
          <pc:sldMk cId="2471807738" sldId="256"/>
        </pc:sldMkLst>
        <pc:spChg chg="mod">
          <ac:chgData name="Jean-Pierre Duchesneau" userId="a41dad7d-4331-478d-884a-a37b1c6c6add" providerId="ADAL" clId="{F718D009-3E26-4F25-8075-BDEB98006EE2}" dt="2020-06-23T15:24:23.333" v="1015" actId="20577"/>
          <ac:spMkLst>
            <pc:docMk/>
            <pc:sldMk cId="2471807738" sldId="256"/>
            <ac:spMk id="3" creationId="{00000000-0000-0000-0000-000000000000}"/>
          </ac:spMkLst>
        </pc:spChg>
      </pc:sldChg>
      <pc:sldChg chg="addSp delSp modSp add">
        <pc:chgData name="Jean-Pierre Duchesneau" userId="a41dad7d-4331-478d-884a-a37b1c6c6add" providerId="ADAL" clId="{F718D009-3E26-4F25-8075-BDEB98006EE2}" dt="2020-06-23T13:48:06.470" v="92" actId="14100"/>
        <pc:sldMkLst>
          <pc:docMk/>
          <pc:sldMk cId="1909015952" sldId="257"/>
        </pc:sldMkLst>
        <pc:spChg chg="mod">
          <ac:chgData name="Jean-Pierre Duchesneau" userId="a41dad7d-4331-478d-884a-a37b1c6c6add" providerId="ADAL" clId="{F718D009-3E26-4F25-8075-BDEB98006EE2}" dt="2020-06-23T13:44:23.809" v="43"/>
          <ac:spMkLst>
            <pc:docMk/>
            <pc:sldMk cId="1909015952" sldId="257"/>
            <ac:spMk id="2" creationId="{C6A0CF89-86F1-40CE-9AF5-A3EF8BC26B31}"/>
          </ac:spMkLst>
        </pc:spChg>
        <pc:spChg chg="mod">
          <ac:chgData name="Jean-Pierre Duchesneau" userId="a41dad7d-4331-478d-884a-a37b1c6c6add" providerId="ADAL" clId="{F718D009-3E26-4F25-8075-BDEB98006EE2}" dt="2020-06-23T13:47:16.377" v="74"/>
          <ac:spMkLst>
            <pc:docMk/>
            <pc:sldMk cId="1909015952" sldId="257"/>
            <ac:spMk id="3" creationId="{2DC4C338-3B26-4B65-ADDC-F45CC061A9BE}"/>
          </ac:spMkLst>
        </pc:spChg>
        <pc:spChg chg="add mod">
          <ac:chgData name="Jean-Pierre Duchesneau" userId="a41dad7d-4331-478d-884a-a37b1c6c6add" providerId="ADAL" clId="{F718D009-3E26-4F25-8075-BDEB98006EE2}" dt="2020-06-23T13:45:53.346" v="68" actId="208"/>
          <ac:spMkLst>
            <pc:docMk/>
            <pc:sldMk cId="1909015952" sldId="257"/>
            <ac:spMk id="4" creationId="{F1C2319F-76AB-4748-8AEF-9660C7106C8D}"/>
          </ac:spMkLst>
        </pc:spChg>
        <pc:spChg chg="add del mod">
          <ac:chgData name="Jean-Pierre Duchesneau" userId="a41dad7d-4331-478d-884a-a37b1c6c6add" providerId="ADAL" clId="{F718D009-3E26-4F25-8075-BDEB98006EE2}" dt="2020-06-23T13:47:54.297" v="83"/>
          <ac:spMkLst>
            <pc:docMk/>
            <pc:sldMk cId="1909015952" sldId="257"/>
            <ac:spMk id="5" creationId="{3F549066-8C81-4906-8082-7924E07F548B}"/>
          </ac:spMkLst>
        </pc:spChg>
        <pc:spChg chg="add mod">
          <ac:chgData name="Jean-Pierre Duchesneau" userId="a41dad7d-4331-478d-884a-a37b1c6c6add" providerId="ADAL" clId="{F718D009-3E26-4F25-8075-BDEB98006EE2}" dt="2020-06-23T13:48:06.470" v="92" actId="14100"/>
          <ac:spMkLst>
            <pc:docMk/>
            <pc:sldMk cId="1909015952" sldId="257"/>
            <ac:spMk id="6" creationId="{5AEE278F-0B99-4345-A695-16CD99BD8DF4}"/>
          </ac:spMkLst>
        </pc:spChg>
      </pc:sldChg>
      <pc:sldChg chg="addSp delSp modSp add">
        <pc:chgData name="Jean-Pierre Duchesneau" userId="a41dad7d-4331-478d-884a-a37b1c6c6add" providerId="ADAL" clId="{F718D009-3E26-4F25-8075-BDEB98006EE2}" dt="2020-06-23T13:55:01.909" v="163" actId="255"/>
        <pc:sldMkLst>
          <pc:docMk/>
          <pc:sldMk cId="4122592469" sldId="258"/>
        </pc:sldMkLst>
        <pc:spChg chg="mod">
          <ac:chgData name="Jean-Pierre Duchesneau" userId="a41dad7d-4331-478d-884a-a37b1c6c6add" providerId="ADAL" clId="{F718D009-3E26-4F25-8075-BDEB98006EE2}" dt="2020-06-23T13:48:37.899" v="97" actId="27636"/>
          <ac:spMkLst>
            <pc:docMk/>
            <pc:sldMk cId="4122592469" sldId="258"/>
            <ac:spMk id="2" creationId="{BBA1F71A-0DEF-4E3C-A37C-89562B9E35BC}"/>
          </ac:spMkLst>
        </pc:spChg>
        <pc:spChg chg="mod">
          <ac:chgData name="Jean-Pierre Duchesneau" userId="a41dad7d-4331-478d-884a-a37b1c6c6add" providerId="ADAL" clId="{F718D009-3E26-4F25-8075-BDEB98006EE2}" dt="2020-06-23T13:54:02.313" v="152" actId="14100"/>
          <ac:spMkLst>
            <pc:docMk/>
            <pc:sldMk cId="4122592469" sldId="258"/>
            <ac:spMk id="3" creationId="{8C508B02-FB4D-4441-A711-56FACE11BA32}"/>
          </ac:spMkLst>
        </pc:spChg>
        <pc:spChg chg="add mod">
          <ac:chgData name="Jean-Pierre Duchesneau" userId="a41dad7d-4331-478d-884a-a37b1c6c6add" providerId="ADAL" clId="{F718D009-3E26-4F25-8075-BDEB98006EE2}" dt="2020-06-23T13:54:04.409" v="153" actId="1076"/>
          <ac:spMkLst>
            <pc:docMk/>
            <pc:sldMk cId="4122592469" sldId="258"/>
            <ac:spMk id="4" creationId="{0E7B65C8-A03E-487C-AEE2-AB9A3BF5B642}"/>
          </ac:spMkLst>
        </pc:spChg>
        <pc:spChg chg="add del mod">
          <ac:chgData name="Jean-Pierre Duchesneau" userId="a41dad7d-4331-478d-884a-a37b1c6c6add" providerId="ADAL" clId="{F718D009-3E26-4F25-8075-BDEB98006EE2}" dt="2020-06-23T13:50:00.091" v="112"/>
          <ac:spMkLst>
            <pc:docMk/>
            <pc:sldMk cId="4122592469" sldId="258"/>
            <ac:spMk id="5" creationId="{0365542B-E7D2-4AD7-BFF0-AFFC2BA87085}"/>
          </ac:spMkLst>
        </pc:spChg>
        <pc:spChg chg="add mod">
          <ac:chgData name="Jean-Pierre Duchesneau" userId="a41dad7d-4331-478d-884a-a37b1c6c6add" providerId="ADAL" clId="{F718D009-3E26-4F25-8075-BDEB98006EE2}" dt="2020-06-23T13:54:06.778" v="154" actId="1076"/>
          <ac:spMkLst>
            <pc:docMk/>
            <pc:sldMk cId="4122592469" sldId="258"/>
            <ac:spMk id="6" creationId="{3447F74B-586B-4EDB-9FC7-F94A793537A7}"/>
          </ac:spMkLst>
        </pc:spChg>
        <pc:spChg chg="add mod">
          <ac:chgData name="Jean-Pierre Duchesneau" userId="a41dad7d-4331-478d-884a-a37b1c6c6add" providerId="ADAL" clId="{F718D009-3E26-4F25-8075-BDEB98006EE2}" dt="2020-06-23T13:54:23.373" v="158" actId="1076"/>
          <ac:spMkLst>
            <pc:docMk/>
            <pc:sldMk cId="4122592469" sldId="258"/>
            <ac:spMk id="7" creationId="{6867937E-E482-489C-8257-A4E87E825E09}"/>
          </ac:spMkLst>
        </pc:spChg>
        <pc:spChg chg="add mod">
          <ac:chgData name="Jean-Pierre Duchesneau" userId="a41dad7d-4331-478d-884a-a37b1c6c6add" providerId="ADAL" clId="{F718D009-3E26-4F25-8075-BDEB98006EE2}" dt="2020-06-23T13:54:25.829" v="159" actId="1076"/>
          <ac:spMkLst>
            <pc:docMk/>
            <pc:sldMk cId="4122592469" sldId="258"/>
            <ac:spMk id="8" creationId="{6F239C3C-708E-4EDE-9F68-13959DE5797D}"/>
          </ac:spMkLst>
        </pc:spChg>
        <pc:spChg chg="add mod">
          <ac:chgData name="Jean-Pierre Duchesneau" userId="a41dad7d-4331-478d-884a-a37b1c6c6add" providerId="ADAL" clId="{F718D009-3E26-4F25-8075-BDEB98006EE2}" dt="2020-06-23T13:55:01.909" v="163" actId="255"/>
          <ac:spMkLst>
            <pc:docMk/>
            <pc:sldMk cId="4122592469" sldId="258"/>
            <ac:spMk id="9" creationId="{B59FCA12-95C2-4295-9C9C-D273C5735F26}"/>
          </ac:spMkLst>
        </pc:spChg>
      </pc:sldChg>
      <pc:sldChg chg="addSp delSp modSp add">
        <pc:chgData name="Jean-Pierre Duchesneau" userId="a41dad7d-4331-478d-884a-a37b1c6c6add" providerId="ADAL" clId="{F718D009-3E26-4F25-8075-BDEB98006EE2}" dt="2020-06-23T13:58:32.376" v="202" actId="20577"/>
        <pc:sldMkLst>
          <pc:docMk/>
          <pc:sldMk cId="2163504424" sldId="259"/>
        </pc:sldMkLst>
        <pc:spChg chg="mod">
          <ac:chgData name="Jean-Pierre Duchesneau" userId="a41dad7d-4331-478d-884a-a37b1c6c6add" providerId="ADAL" clId="{F718D009-3E26-4F25-8075-BDEB98006EE2}" dt="2020-06-23T13:55:43.545" v="165"/>
          <ac:spMkLst>
            <pc:docMk/>
            <pc:sldMk cId="2163504424" sldId="259"/>
            <ac:spMk id="2" creationId="{56C24839-A379-46E1-8FE1-249819505A8B}"/>
          </ac:spMkLst>
        </pc:spChg>
        <pc:spChg chg="mod">
          <ac:chgData name="Jean-Pierre Duchesneau" userId="a41dad7d-4331-478d-884a-a37b1c6c6add" providerId="ADAL" clId="{F718D009-3E26-4F25-8075-BDEB98006EE2}" dt="2020-06-23T13:58:32.376" v="202" actId="20577"/>
          <ac:spMkLst>
            <pc:docMk/>
            <pc:sldMk cId="2163504424" sldId="259"/>
            <ac:spMk id="3" creationId="{84D0DFD7-D320-4ECF-8E11-BA0102BFD127}"/>
          </ac:spMkLst>
        </pc:spChg>
        <pc:spChg chg="add mod">
          <ac:chgData name="Jean-Pierre Duchesneau" userId="a41dad7d-4331-478d-884a-a37b1c6c6add" providerId="ADAL" clId="{F718D009-3E26-4F25-8075-BDEB98006EE2}" dt="2020-06-23T13:57:48.232" v="195" actId="20577"/>
          <ac:spMkLst>
            <pc:docMk/>
            <pc:sldMk cId="2163504424" sldId="259"/>
            <ac:spMk id="4" creationId="{496FFEE7-42DF-40C7-9790-7F5686C5693E}"/>
          </ac:spMkLst>
        </pc:spChg>
        <pc:spChg chg="add del mod">
          <ac:chgData name="Jean-Pierre Duchesneau" userId="a41dad7d-4331-478d-884a-a37b1c6c6add" providerId="ADAL" clId="{F718D009-3E26-4F25-8075-BDEB98006EE2}" dt="2020-06-23T13:56:51.510" v="185"/>
          <ac:spMkLst>
            <pc:docMk/>
            <pc:sldMk cId="2163504424" sldId="259"/>
            <ac:spMk id="5" creationId="{B8D4C529-69E2-41E3-A901-69063D284919}"/>
          </ac:spMkLst>
        </pc:spChg>
        <pc:spChg chg="add del mod">
          <ac:chgData name="Jean-Pierre Duchesneau" userId="a41dad7d-4331-478d-884a-a37b1c6c6add" providerId="ADAL" clId="{F718D009-3E26-4F25-8075-BDEB98006EE2}" dt="2020-06-23T13:58:08.714" v="197"/>
          <ac:spMkLst>
            <pc:docMk/>
            <pc:sldMk cId="2163504424" sldId="259"/>
            <ac:spMk id="6" creationId="{5EB7916F-563B-4B7A-A5DD-B4E068EFA1EB}"/>
          </ac:spMkLst>
        </pc:spChg>
      </pc:sldChg>
      <pc:sldChg chg="addSp delSp modSp add">
        <pc:chgData name="Jean-Pierre Duchesneau" userId="a41dad7d-4331-478d-884a-a37b1c6c6add" providerId="ADAL" clId="{F718D009-3E26-4F25-8075-BDEB98006EE2}" dt="2020-06-23T14:04:05.410" v="246"/>
        <pc:sldMkLst>
          <pc:docMk/>
          <pc:sldMk cId="2829575429" sldId="260"/>
        </pc:sldMkLst>
        <pc:spChg chg="mod">
          <ac:chgData name="Jean-Pierre Duchesneau" userId="a41dad7d-4331-478d-884a-a37b1c6c6add" providerId="ADAL" clId="{F718D009-3E26-4F25-8075-BDEB98006EE2}" dt="2020-06-23T13:59:10.625" v="211" actId="6549"/>
          <ac:spMkLst>
            <pc:docMk/>
            <pc:sldMk cId="2829575429" sldId="260"/>
            <ac:spMk id="2" creationId="{BC3ADB30-5615-4FDE-ADB3-FBE1C4E470A1}"/>
          </ac:spMkLst>
        </pc:spChg>
        <pc:spChg chg="mod">
          <ac:chgData name="Jean-Pierre Duchesneau" userId="a41dad7d-4331-478d-884a-a37b1c6c6add" providerId="ADAL" clId="{F718D009-3E26-4F25-8075-BDEB98006EE2}" dt="2020-06-23T14:00:10.040" v="212"/>
          <ac:spMkLst>
            <pc:docMk/>
            <pc:sldMk cId="2829575429" sldId="260"/>
            <ac:spMk id="3" creationId="{930BA0BA-4746-467A-B087-8C22D5D543FB}"/>
          </ac:spMkLst>
        </pc:spChg>
        <pc:spChg chg="add mod">
          <ac:chgData name="Jean-Pierre Duchesneau" userId="a41dad7d-4331-478d-884a-a37b1c6c6add" providerId="ADAL" clId="{F718D009-3E26-4F25-8075-BDEB98006EE2}" dt="2020-06-23T14:01:32.884" v="226" actId="20577"/>
          <ac:spMkLst>
            <pc:docMk/>
            <pc:sldMk cId="2829575429" sldId="260"/>
            <ac:spMk id="4" creationId="{20897C29-91B0-4078-880C-A499C96A0D6D}"/>
          </ac:spMkLst>
        </pc:spChg>
        <pc:spChg chg="add del">
          <ac:chgData name="Jean-Pierre Duchesneau" userId="a41dad7d-4331-478d-884a-a37b1c6c6add" providerId="ADAL" clId="{F718D009-3E26-4F25-8075-BDEB98006EE2}" dt="2020-06-23T14:01:09.645" v="218"/>
          <ac:spMkLst>
            <pc:docMk/>
            <pc:sldMk cId="2829575429" sldId="260"/>
            <ac:spMk id="5" creationId="{58F61E88-6636-4102-A9AA-58C55843CD19}"/>
          </ac:spMkLst>
        </pc:spChg>
        <pc:spChg chg="add del mod">
          <ac:chgData name="Jean-Pierre Duchesneau" userId="a41dad7d-4331-478d-884a-a37b1c6c6add" providerId="ADAL" clId="{F718D009-3E26-4F25-8075-BDEB98006EE2}" dt="2020-06-23T14:01:40.778" v="228"/>
          <ac:spMkLst>
            <pc:docMk/>
            <pc:sldMk cId="2829575429" sldId="260"/>
            <ac:spMk id="6" creationId="{4A7D4FDC-0982-425B-8AE1-65C59D2A208B}"/>
          </ac:spMkLst>
        </pc:spChg>
        <pc:spChg chg="add mod">
          <ac:chgData name="Jean-Pierre Duchesneau" userId="a41dad7d-4331-478d-884a-a37b1c6c6add" providerId="ADAL" clId="{F718D009-3E26-4F25-8075-BDEB98006EE2}" dt="2020-06-23T14:02:48.115" v="239" actId="207"/>
          <ac:spMkLst>
            <pc:docMk/>
            <pc:sldMk cId="2829575429" sldId="260"/>
            <ac:spMk id="7" creationId="{EB8AAC2E-8C57-4E2A-BCE6-6B6F48A372A8}"/>
          </ac:spMkLst>
        </pc:spChg>
        <pc:spChg chg="add del mod">
          <ac:chgData name="Jean-Pierre Duchesneau" userId="a41dad7d-4331-478d-884a-a37b1c6c6add" providerId="ADAL" clId="{F718D009-3E26-4F25-8075-BDEB98006EE2}" dt="2020-06-23T14:02:48.814" v="241"/>
          <ac:spMkLst>
            <pc:docMk/>
            <pc:sldMk cId="2829575429" sldId="260"/>
            <ac:spMk id="8" creationId="{0DB03F8C-472E-4194-81C2-ABCD26E11FCC}"/>
          </ac:spMkLst>
        </pc:spChg>
        <pc:spChg chg="add mod">
          <ac:chgData name="Jean-Pierre Duchesneau" userId="a41dad7d-4331-478d-884a-a37b1c6c6add" providerId="ADAL" clId="{F718D009-3E26-4F25-8075-BDEB98006EE2}" dt="2020-06-23T14:03:31.463" v="245" actId="207"/>
          <ac:spMkLst>
            <pc:docMk/>
            <pc:sldMk cId="2829575429" sldId="260"/>
            <ac:spMk id="9" creationId="{729B6739-71AD-406A-B907-ED04679D5367}"/>
          </ac:spMkLst>
        </pc:spChg>
        <pc:spChg chg="del">
          <ac:chgData name="Jean-Pierre Duchesneau" userId="a41dad7d-4331-478d-884a-a37b1c6c6add" providerId="ADAL" clId="{F718D009-3E26-4F25-8075-BDEB98006EE2}" dt="2020-06-23T14:04:05.410" v="246"/>
          <ac:spMkLst>
            <pc:docMk/>
            <pc:sldMk cId="2829575429" sldId="260"/>
            <ac:spMk id="10" creationId="{EA3EAF8B-5312-4A05-9B55-880341D88F58}"/>
          </ac:spMkLst>
        </pc:spChg>
      </pc:sldChg>
      <pc:sldChg chg="addSp delSp modSp add">
        <pc:chgData name="Jean-Pierre Duchesneau" userId="a41dad7d-4331-478d-884a-a37b1c6c6add" providerId="ADAL" clId="{F718D009-3E26-4F25-8075-BDEB98006EE2}" dt="2020-06-23T14:09:13.341" v="304" actId="14100"/>
        <pc:sldMkLst>
          <pc:docMk/>
          <pc:sldMk cId="4052528879" sldId="261"/>
        </pc:sldMkLst>
        <pc:spChg chg="mod">
          <ac:chgData name="Jean-Pierre Duchesneau" userId="a41dad7d-4331-478d-884a-a37b1c6c6add" providerId="ADAL" clId="{F718D009-3E26-4F25-8075-BDEB98006EE2}" dt="2020-06-23T14:04:21.119" v="251" actId="27636"/>
          <ac:spMkLst>
            <pc:docMk/>
            <pc:sldMk cId="4052528879" sldId="261"/>
            <ac:spMk id="2" creationId="{525607CF-B33D-4234-8E24-85371EF7F071}"/>
          </ac:spMkLst>
        </pc:spChg>
        <pc:spChg chg="mod">
          <ac:chgData name="Jean-Pierre Duchesneau" userId="a41dad7d-4331-478d-884a-a37b1c6c6add" providerId="ADAL" clId="{F718D009-3E26-4F25-8075-BDEB98006EE2}" dt="2020-06-23T14:08:36.536" v="299" actId="14100"/>
          <ac:spMkLst>
            <pc:docMk/>
            <pc:sldMk cId="4052528879" sldId="261"/>
            <ac:spMk id="3" creationId="{BCA5A39C-86DC-4939-90AF-2B27994B5F68}"/>
          </ac:spMkLst>
        </pc:spChg>
        <pc:spChg chg="add del mod">
          <ac:chgData name="Jean-Pierre Duchesneau" userId="a41dad7d-4331-478d-884a-a37b1c6c6add" providerId="ADAL" clId="{F718D009-3E26-4F25-8075-BDEB98006EE2}" dt="2020-06-23T14:04:56.310" v="259"/>
          <ac:spMkLst>
            <pc:docMk/>
            <pc:sldMk cId="4052528879" sldId="261"/>
            <ac:spMk id="4" creationId="{72B48203-8956-4215-9078-94CAB0377DB3}"/>
          </ac:spMkLst>
        </pc:spChg>
        <pc:spChg chg="add mod">
          <ac:chgData name="Jean-Pierre Duchesneau" userId="a41dad7d-4331-478d-884a-a37b1c6c6add" providerId="ADAL" clId="{F718D009-3E26-4F25-8075-BDEB98006EE2}" dt="2020-06-23T14:07:34.943" v="289" actId="14100"/>
          <ac:spMkLst>
            <pc:docMk/>
            <pc:sldMk cId="4052528879" sldId="261"/>
            <ac:spMk id="5" creationId="{6DE9D8FF-80CF-4233-BE76-9E5309894F3E}"/>
          </ac:spMkLst>
        </pc:spChg>
        <pc:spChg chg="add mod">
          <ac:chgData name="Jean-Pierre Duchesneau" userId="a41dad7d-4331-478d-884a-a37b1c6c6add" providerId="ADAL" clId="{F718D009-3E26-4F25-8075-BDEB98006EE2}" dt="2020-06-23T14:08:40.948" v="300" actId="1076"/>
          <ac:spMkLst>
            <pc:docMk/>
            <pc:sldMk cId="4052528879" sldId="261"/>
            <ac:spMk id="6" creationId="{B2CC7D9E-9B76-4253-A1FF-7665436C53EC}"/>
          </ac:spMkLst>
        </pc:spChg>
        <pc:spChg chg="add mod">
          <ac:chgData name="Jean-Pierre Duchesneau" userId="a41dad7d-4331-478d-884a-a37b1c6c6add" providerId="ADAL" clId="{F718D009-3E26-4F25-8075-BDEB98006EE2}" dt="2020-06-23T14:08:44.958" v="301" actId="1076"/>
          <ac:spMkLst>
            <pc:docMk/>
            <pc:sldMk cId="4052528879" sldId="261"/>
            <ac:spMk id="7" creationId="{7ED3C855-64DB-4475-B11A-2A3D57D28A10}"/>
          </ac:spMkLst>
        </pc:spChg>
        <pc:spChg chg="add mod">
          <ac:chgData name="Jean-Pierre Duchesneau" userId="a41dad7d-4331-478d-884a-a37b1c6c6add" providerId="ADAL" clId="{F718D009-3E26-4F25-8075-BDEB98006EE2}" dt="2020-06-23T14:09:13.341" v="304" actId="14100"/>
          <ac:spMkLst>
            <pc:docMk/>
            <pc:sldMk cId="4052528879" sldId="261"/>
            <ac:spMk id="8" creationId="{AA411632-0939-4B13-AF5F-175998620F58}"/>
          </ac:spMkLst>
        </pc:spChg>
      </pc:sldChg>
      <pc:sldChg chg="addSp modSp add del">
        <pc:chgData name="Jean-Pierre Duchesneau" userId="a41dad7d-4331-478d-884a-a37b1c6c6add" providerId="ADAL" clId="{F718D009-3E26-4F25-8075-BDEB98006EE2}" dt="2020-06-23T14:25:08.490" v="336" actId="2696"/>
        <pc:sldMkLst>
          <pc:docMk/>
          <pc:sldMk cId="2906461646" sldId="262"/>
        </pc:sldMkLst>
        <pc:spChg chg="mod">
          <ac:chgData name="Jean-Pierre Duchesneau" userId="a41dad7d-4331-478d-884a-a37b1c6c6add" providerId="ADAL" clId="{F718D009-3E26-4F25-8075-BDEB98006EE2}" dt="2020-06-23T14:09:52.571" v="309" actId="27636"/>
          <ac:spMkLst>
            <pc:docMk/>
            <pc:sldMk cId="2906461646" sldId="262"/>
            <ac:spMk id="2" creationId="{45F83026-E2AC-4EE4-AB87-85B4BAA6D1D6}"/>
          </ac:spMkLst>
        </pc:spChg>
        <pc:spChg chg="mod">
          <ac:chgData name="Jean-Pierre Duchesneau" userId="a41dad7d-4331-478d-884a-a37b1c6c6add" providerId="ADAL" clId="{F718D009-3E26-4F25-8075-BDEB98006EE2}" dt="2020-06-23T14:10:41.775" v="315" actId="255"/>
          <ac:spMkLst>
            <pc:docMk/>
            <pc:sldMk cId="2906461646" sldId="262"/>
            <ac:spMk id="3" creationId="{737742D8-765D-4536-A5C9-119DD4573625}"/>
          </ac:spMkLst>
        </pc:spChg>
        <pc:spChg chg="add mod">
          <ac:chgData name="Jean-Pierre Duchesneau" userId="a41dad7d-4331-478d-884a-a37b1c6c6add" providerId="ADAL" clId="{F718D009-3E26-4F25-8075-BDEB98006EE2}" dt="2020-06-23T14:12:09.877" v="335" actId="255"/>
          <ac:spMkLst>
            <pc:docMk/>
            <pc:sldMk cId="2906461646" sldId="262"/>
            <ac:spMk id="4" creationId="{735007E7-E185-4033-AB81-5B408934A2BE}"/>
          </ac:spMkLst>
        </pc:spChg>
      </pc:sldChg>
      <pc:sldChg chg="addSp modSp add">
        <pc:chgData name="Jean-Pierre Duchesneau" userId="a41dad7d-4331-478d-884a-a37b1c6c6add" providerId="ADAL" clId="{F718D009-3E26-4F25-8075-BDEB98006EE2}" dt="2020-06-23T14:30:04.845" v="408" actId="1076"/>
        <pc:sldMkLst>
          <pc:docMk/>
          <pc:sldMk cId="3020876921" sldId="262"/>
        </pc:sldMkLst>
        <pc:spChg chg="mod">
          <ac:chgData name="Jean-Pierre Duchesneau" userId="a41dad7d-4331-478d-884a-a37b1c6c6add" providerId="ADAL" clId="{F718D009-3E26-4F25-8075-BDEB98006EE2}" dt="2020-06-23T14:29:01.743" v="368" actId="20577"/>
          <ac:spMkLst>
            <pc:docMk/>
            <pc:sldMk cId="3020876921" sldId="262"/>
            <ac:spMk id="2" creationId="{6E72C2FC-6A06-4DC7-B32B-92C136C14F88}"/>
          </ac:spMkLst>
        </pc:spChg>
        <pc:spChg chg="mod">
          <ac:chgData name="Jean-Pierre Duchesneau" userId="a41dad7d-4331-478d-884a-a37b1c6c6add" providerId="ADAL" clId="{F718D009-3E26-4F25-8075-BDEB98006EE2}" dt="2020-06-23T14:29:54.937" v="404"/>
          <ac:spMkLst>
            <pc:docMk/>
            <pc:sldMk cId="3020876921" sldId="262"/>
            <ac:spMk id="3" creationId="{765558C4-7D41-4B11-A671-7C592E98CBEB}"/>
          </ac:spMkLst>
        </pc:spChg>
        <pc:picChg chg="add mod">
          <ac:chgData name="Jean-Pierre Duchesneau" userId="a41dad7d-4331-478d-884a-a37b1c6c6add" providerId="ADAL" clId="{F718D009-3E26-4F25-8075-BDEB98006EE2}" dt="2020-06-23T14:30:04.845" v="408" actId="1076"/>
          <ac:picMkLst>
            <pc:docMk/>
            <pc:sldMk cId="3020876921" sldId="262"/>
            <ac:picMk id="5" creationId="{9F685776-94C6-4872-A6DA-B6661991B03B}"/>
          </ac:picMkLst>
        </pc:picChg>
      </pc:sldChg>
      <pc:sldChg chg="addSp delSp modSp add">
        <pc:chgData name="Jean-Pierre Duchesneau" userId="a41dad7d-4331-478d-884a-a37b1c6c6add" providerId="ADAL" clId="{F718D009-3E26-4F25-8075-BDEB98006EE2}" dt="2020-06-23T14:37:40.576" v="453" actId="14100"/>
        <pc:sldMkLst>
          <pc:docMk/>
          <pc:sldMk cId="3631348418" sldId="263"/>
        </pc:sldMkLst>
        <pc:spChg chg="mod">
          <ac:chgData name="Jean-Pierre Duchesneau" userId="a41dad7d-4331-478d-884a-a37b1c6c6add" providerId="ADAL" clId="{F718D009-3E26-4F25-8075-BDEB98006EE2}" dt="2020-06-23T14:32:42.182" v="413" actId="27636"/>
          <ac:spMkLst>
            <pc:docMk/>
            <pc:sldMk cId="3631348418" sldId="263"/>
            <ac:spMk id="2" creationId="{6EC7D8AF-6970-48BD-B8C0-0D7C22ADAF3B}"/>
          </ac:spMkLst>
        </pc:spChg>
        <pc:spChg chg="mod">
          <ac:chgData name="Jean-Pierre Duchesneau" userId="a41dad7d-4331-478d-884a-a37b1c6c6add" providerId="ADAL" clId="{F718D009-3E26-4F25-8075-BDEB98006EE2}" dt="2020-06-23T14:33:25.273" v="431" actId="14100"/>
          <ac:spMkLst>
            <pc:docMk/>
            <pc:sldMk cId="3631348418" sldId="263"/>
            <ac:spMk id="3" creationId="{4CEAC47B-9F26-4372-A5D1-706D1535C963}"/>
          </ac:spMkLst>
        </pc:spChg>
        <pc:spChg chg="add mod">
          <ac:chgData name="Jean-Pierre Duchesneau" userId="a41dad7d-4331-478d-884a-a37b1c6c6add" providerId="ADAL" clId="{F718D009-3E26-4F25-8075-BDEB98006EE2}" dt="2020-06-23T14:33:15.217" v="430" actId="1076"/>
          <ac:spMkLst>
            <pc:docMk/>
            <pc:sldMk cId="3631348418" sldId="263"/>
            <ac:spMk id="4" creationId="{0E92529A-0432-4440-B455-BC3F3260B9A2}"/>
          </ac:spMkLst>
        </pc:spChg>
        <pc:spChg chg="add mod">
          <ac:chgData name="Jean-Pierre Duchesneau" userId="a41dad7d-4331-478d-884a-a37b1c6c6add" providerId="ADAL" clId="{F718D009-3E26-4F25-8075-BDEB98006EE2}" dt="2020-06-23T14:34:34.688" v="434" actId="14100"/>
          <ac:spMkLst>
            <pc:docMk/>
            <pc:sldMk cId="3631348418" sldId="263"/>
            <ac:spMk id="5" creationId="{A2DC5498-DFAB-4D65-B751-3CCE23B2CCAD}"/>
          </ac:spMkLst>
        </pc:spChg>
        <pc:spChg chg="add mod">
          <ac:chgData name="Jean-Pierre Duchesneau" userId="a41dad7d-4331-478d-884a-a37b1c6c6add" providerId="ADAL" clId="{F718D009-3E26-4F25-8075-BDEB98006EE2}" dt="2020-06-23T14:35:48.758" v="446" actId="1076"/>
          <ac:spMkLst>
            <pc:docMk/>
            <pc:sldMk cId="3631348418" sldId="263"/>
            <ac:spMk id="6" creationId="{FFD314F4-C7F3-4C4C-BA92-3A89E1EFDEC7}"/>
          </ac:spMkLst>
        </pc:spChg>
        <pc:picChg chg="add del mod">
          <ac:chgData name="Jean-Pierre Duchesneau" userId="a41dad7d-4331-478d-884a-a37b1c6c6add" providerId="ADAL" clId="{F718D009-3E26-4F25-8075-BDEB98006EE2}" dt="2020-06-23T14:37:32.967" v="450" actId="478"/>
          <ac:picMkLst>
            <pc:docMk/>
            <pc:sldMk cId="3631348418" sldId="263"/>
            <ac:picMk id="7" creationId="{82C6B16A-AAFF-4474-9FDE-E76AAE701EF0}"/>
          </ac:picMkLst>
        </pc:picChg>
        <pc:picChg chg="add mod">
          <ac:chgData name="Jean-Pierre Duchesneau" userId="a41dad7d-4331-478d-884a-a37b1c6c6add" providerId="ADAL" clId="{F718D009-3E26-4F25-8075-BDEB98006EE2}" dt="2020-06-23T14:37:40.576" v="453" actId="14100"/>
          <ac:picMkLst>
            <pc:docMk/>
            <pc:sldMk cId="3631348418" sldId="263"/>
            <ac:picMk id="8" creationId="{EEB9CE5C-6417-46F5-85DB-A35A0663C7F1}"/>
          </ac:picMkLst>
        </pc:picChg>
      </pc:sldChg>
      <pc:sldChg chg="addSp modSp add">
        <pc:chgData name="Jean-Pierre Duchesneau" userId="a41dad7d-4331-478d-884a-a37b1c6c6add" providerId="ADAL" clId="{F718D009-3E26-4F25-8075-BDEB98006EE2}" dt="2020-06-23T14:41:05.426" v="508" actId="14100"/>
        <pc:sldMkLst>
          <pc:docMk/>
          <pc:sldMk cId="3111522578" sldId="264"/>
        </pc:sldMkLst>
        <pc:spChg chg="mod">
          <ac:chgData name="Jean-Pierre Duchesneau" userId="a41dad7d-4331-478d-884a-a37b1c6c6add" providerId="ADAL" clId="{F718D009-3E26-4F25-8075-BDEB98006EE2}" dt="2020-06-23T14:38:12.051" v="458" actId="27636"/>
          <ac:spMkLst>
            <pc:docMk/>
            <pc:sldMk cId="3111522578" sldId="264"/>
            <ac:spMk id="2" creationId="{C88B6476-9561-4199-942D-A5BA7D455135}"/>
          </ac:spMkLst>
        </pc:spChg>
        <pc:spChg chg="mod">
          <ac:chgData name="Jean-Pierre Duchesneau" userId="a41dad7d-4331-478d-884a-a37b1c6c6add" providerId="ADAL" clId="{F718D009-3E26-4F25-8075-BDEB98006EE2}" dt="2020-06-23T14:39:28.522" v="505" actId="14100"/>
          <ac:spMkLst>
            <pc:docMk/>
            <pc:sldMk cId="3111522578" sldId="264"/>
            <ac:spMk id="3" creationId="{08E75B66-7AEE-441F-BBE4-4F9FCB8D4997}"/>
          </ac:spMkLst>
        </pc:spChg>
        <pc:picChg chg="add mod">
          <ac:chgData name="Jean-Pierre Duchesneau" userId="a41dad7d-4331-478d-884a-a37b1c6c6add" providerId="ADAL" clId="{F718D009-3E26-4F25-8075-BDEB98006EE2}" dt="2020-06-23T14:41:05.426" v="508" actId="14100"/>
          <ac:picMkLst>
            <pc:docMk/>
            <pc:sldMk cId="3111522578" sldId="264"/>
            <ac:picMk id="4" creationId="{B12F74A5-E70B-4F73-A8EA-A51BBBF7E2ED}"/>
          </ac:picMkLst>
        </pc:picChg>
      </pc:sldChg>
      <pc:sldChg chg="addSp modSp add">
        <pc:chgData name="Jean-Pierre Duchesneau" userId="a41dad7d-4331-478d-884a-a37b1c6c6add" providerId="ADAL" clId="{F718D009-3E26-4F25-8075-BDEB98006EE2}" dt="2020-06-23T14:44:58.472" v="551" actId="1076"/>
        <pc:sldMkLst>
          <pc:docMk/>
          <pc:sldMk cId="3550582930" sldId="265"/>
        </pc:sldMkLst>
        <pc:spChg chg="mod">
          <ac:chgData name="Jean-Pierre Duchesneau" userId="a41dad7d-4331-478d-884a-a37b1c6c6add" providerId="ADAL" clId="{F718D009-3E26-4F25-8075-BDEB98006EE2}" dt="2020-06-23T14:41:23.596" v="513" actId="27636"/>
          <ac:spMkLst>
            <pc:docMk/>
            <pc:sldMk cId="3550582930" sldId="265"/>
            <ac:spMk id="2" creationId="{441218DD-5A98-47DF-B6D9-D494D1CF161F}"/>
          </ac:spMkLst>
        </pc:spChg>
        <pc:spChg chg="mod">
          <ac:chgData name="Jean-Pierre Duchesneau" userId="a41dad7d-4331-478d-884a-a37b1c6c6add" providerId="ADAL" clId="{F718D009-3E26-4F25-8075-BDEB98006EE2}" dt="2020-06-23T14:43:24.338" v="527" actId="27636"/>
          <ac:spMkLst>
            <pc:docMk/>
            <pc:sldMk cId="3550582930" sldId="265"/>
            <ac:spMk id="3" creationId="{1C333F63-BF2D-4232-AFEA-6AD9010F53D8}"/>
          </ac:spMkLst>
        </pc:spChg>
        <pc:spChg chg="add mod">
          <ac:chgData name="Jean-Pierre Duchesneau" userId="a41dad7d-4331-478d-884a-a37b1c6c6add" providerId="ADAL" clId="{F718D009-3E26-4F25-8075-BDEB98006EE2}" dt="2020-06-23T14:44:58.472" v="551" actId="1076"/>
          <ac:spMkLst>
            <pc:docMk/>
            <pc:sldMk cId="3550582930" sldId="265"/>
            <ac:spMk id="4" creationId="{FD804649-1800-4777-9E8B-3BC9DB6142BC}"/>
          </ac:spMkLst>
        </pc:spChg>
      </pc:sldChg>
      <pc:sldChg chg="addSp modSp add">
        <pc:chgData name="Jean-Pierre Duchesneau" userId="a41dad7d-4331-478d-884a-a37b1c6c6add" providerId="ADAL" clId="{F718D009-3E26-4F25-8075-BDEB98006EE2}" dt="2020-06-23T14:48:23.590" v="707" actId="1076"/>
        <pc:sldMkLst>
          <pc:docMk/>
          <pc:sldMk cId="2737644108" sldId="266"/>
        </pc:sldMkLst>
        <pc:spChg chg="mod">
          <ac:chgData name="Jean-Pierre Duchesneau" userId="a41dad7d-4331-478d-884a-a37b1c6c6add" providerId="ADAL" clId="{F718D009-3E26-4F25-8075-BDEB98006EE2}" dt="2020-06-23T14:45:36.774" v="556" actId="27636"/>
          <ac:spMkLst>
            <pc:docMk/>
            <pc:sldMk cId="2737644108" sldId="266"/>
            <ac:spMk id="2" creationId="{7C6BEA85-AE33-4720-ADA4-D173BE896211}"/>
          </ac:spMkLst>
        </pc:spChg>
        <pc:spChg chg="mod">
          <ac:chgData name="Jean-Pierre Duchesneau" userId="a41dad7d-4331-478d-884a-a37b1c6c6add" providerId="ADAL" clId="{F718D009-3E26-4F25-8075-BDEB98006EE2}" dt="2020-06-23T14:47:57.039" v="705" actId="207"/>
          <ac:spMkLst>
            <pc:docMk/>
            <pc:sldMk cId="2737644108" sldId="266"/>
            <ac:spMk id="3" creationId="{F4E301BF-DED8-43BA-9DBF-AECC906E2464}"/>
          </ac:spMkLst>
        </pc:spChg>
        <pc:picChg chg="add mod">
          <ac:chgData name="Jean-Pierre Duchesneau" userId="a41dad7d-4331-478d-884a-a37b1c6c6add" providerId="ADAL" clId="{F718D009-3E26-4F25-8075-BDEB98006EE2}" dt="2020-06-23T14:48:23.590" v="707" actId="1076"/>
          <ac:picMkLst>
            <pc:docMk/>
            <pc:sldMk cId="2737644108" sldId="266"/>
            <ac:picMk id="4" creationId="{7021623A-A96C-4C2D-8AD1-4247162DFA45}"/>
          </ac:picMkLst>
        </pc:picChg>
      </pc:sldChg>
      <pc:sldChg chg="addSp delSp modSp add">
        <pc:chgData name="Jean-Pierre Duchesneau" userId="a41dad7d-4331-478d-884a-a37b1c6c6add" providerId="ADAL" clId="{F718D009-3E26-4F25-8075-BDEB98006EE2}" dt="2020-06-23T14:52:01.042" v="766"/>
        <pc:sldMkLst>
          <pc:docMk/>
          <pc:sldMk cId="3298994918" sldId="267"/>
        </pc:sldMkLst>
        <pc:spChg chg="mod">
          <ac:chgData name="Jean-Pierre Duchesneau" userId="a41dad7d-4331-478d-884a-a37b1c6c6add" providerId="ADAL" clId="{F718D009-3E26-4F25-8075-BDEB98006EE2}" dt="2020-06-23T14:49:00.823" v="719" actId="20577"/>
          <ac:spMkLst>
            <pc:docMk/>
            <pc:sldMk cId="3298994918" sldId="267"/>
            <ac:spMk id="2" creationId="{064C53D6-3B51-4EB3-AF1C-961D4B2621F3}"/>
          </ac:spMkLst>
        </pc:spChg>
        <pc:spChg chg="mod">
          <ac:chgData name="Jean-Pierre Duchesneau" userId="a41dad7d-4331-478d-884a-a37b1c6c6add" providerId="ADAL" clId="{F718D009-3E26-4F25-8075-BDEB98006EE2}" dt="2020-06-23T14:51:32.042" v="762" actId="20577"/>
          <ac:spMkLst>
            <pc:docMk/>
            <pc:sldMk cId="3298994918" sldId="267"/>
            <ac:spMk id="3" creationId="{C93A5EFA-0878-44B2-82A8-5A8A7F76048D}"/>
          </ac:spMkLst>
        </pc:spChg>
        <pc:spChg chg="add del mod">
          <ac:chgData name="Jean-Pierre Duchesneau" userId="a41dad7d-4331-478d-884a-a37b1c6c6add" providerId="ADAL" clId="{F718D009-3E26-4F25-8075-BDEB98006EE2}" dt="2020-06-23T14:52:01.042" v="766"/>
          <ac:spMkLst>
            <pc:docMk/>
            <pc:sldMk cId="3298994918" sldId="267"/>
            <ac:spMk id="4" creationId="{D6C66C6B-570F-462C-9839-8B25BA388D40}"/>
          </ac:spMkLst>
        </pc:spChg>
        <pc:picChg chg="add mod">
          <ac:chgData name="Jean-Pierre Duchesneau" userId="a41dad7d-4331-478d-884a-a37b1c6c6add" providerId="ADAL" clId="{F718D009-3E26-4F25-8075-BDEB98006EE2}" dt="2020-06-23T14:52:00.711" v="764" actId="1076"/>
          <ac:picMkLst>
            <pc:docMk/>
            <pc:sldMk cId="3298994918" sldId="267"/>
            <ac:picMk id="5" creationId="{6B2C7E90-8BA9-449F-BD85-5F459CD88224}"/>
          </ac:picMkLst>
        </pc:picChg>
      </pc:sldChg>
      <pc:sldChg chg="modSp add">
        <pc:chgData name="Jean-Pierre Duchesneau" userId="a41dad7d-4331-478d-884a-a37b1c6c6add" providerId="ADAL" clId="{F718D009-3E26-4F25-8075-BDEB98006EE2}" dt="2020-06-23T14:54:54.556" v="808" actId="12"/>
        <pc:sldMkLst>
          <pc:docMk/>
          <pc:sldMk cId="731413041" sldId="268"/>
        </pc:sldMkLst>
        <pc:spChg chg="mod">
          <ac:chgData name="Jean-Pierre Duchesneau" userId="a41dad7d-4331-478d-884a-a37b1c6c6add" providerId="ADAL" clId="{F718D009-3E26-4F25-8075-BDEB98006EE2}" dt="2020-06-23T14:52:29.147" v="783" actId="20577"/>
          <ac:spMkLst>
            <pc:docMk/>
            <pc:sldMk cId="731413041" sldId="268"/>
            <ac:spMk id="2" creationId="{EF001183-9AFE-4CAC-9C4F-09C83E5226CE}"/>
          </ac:spMkLst>
        </pc:spChg>
        <pc:spChg chg="mod">
          <ac:chgData name="Jean-Pierre Duchesneau" userId="a41dad7d-4331-478d-884a-a37b1c6c6add" providerId="ADAL" clId="{F718D009-3E26-4F25-8075-BDEB98006EE2}" dt="2020-06-23T14:54:54.556" v="808" actId="12"/>
          <ac:spMkLst>
            <pc:docMk/>
            <pc:sldMk cId="731413041" sldId="268"/>
            <ac:spMk id="3" creationId="{B0B83DA1-DE82-4433-8CFB-23DBF57DE3CE}"/>
          </ac:spMkLst>
        </pc:spChg>
      </pc:sldChg>
      <pc:sldChg chg="addSp delSp modSp add">
        <pc:chgData name="Jean-Pierre Duchesneau" userId="a41dad7d-4331-478d-884a-a37b1c6c6add" providerId="ADAL" clId="{F718D009-3E26-4F25-8075-BDEB98006EE2}" dt="2020-06-23T14:56:52.574" v="834" actId="14100"/>
        <pc:sldMkLst>
          <pc:docMk/>
          <pc:sldMk cId="2165127463" sldId="269"/>
        </pc:sldMkLst>
        <pc:spChg chg="mod">
          <ac:chgData name="Jean-Pierre Duchesneau" userId="a41dad7d-4331-478d-884a-a37b1c6c6add" providerId="ADAL" clId="{F718D009-3E26-4F25-8075-BDEB98006EE2}" dt="2020-06-23T14:55:12.819" v="830" actId="20577"/>
          <ac:spMkLst>
            <pc:docMk/>
            <pc:sldMk cId="2165127463" sldId="269"/>
            <ac:spMk id="2" creationId="{1EAABA09-6EB3-4D47-BCE4-015BF20EEDAB}"/>
          </ac:spMkLst>
        </pc:spChg>
        <pc:picChg chg="add del">
          <ac:chgData name="Jean-Pierre Duchesneau" userId="a41dad7d-4331-478d-884a-a37b1c6c6add" providerId="ADAL" clId="{F718D009-3E26-4F25-8075-BDEB98006EE2}" dt="2020-06-23T14:56:39.399" v="832" actId="478"/>
          <ac:picMkLst>
            <pc:docMk/>
            <pc:sldMk cId="2165127463" sldId="269"/>
            <ac:picMk id="4" creationId="{21E10A62-37BE-434C-9222-594CA97F9313}"/>
          </ac:picMkLst>
        </pc:picChg>
        <pc:picChg chg="add mod">
          <ac:chgData name="Jean-Pierre Duchesneau" userId="a41dad7d-4331-478d-884a-a37b1c6c6add" providerId="ADAL" clId="{F718D009-3E26-4F25-8075-BDEB98006EE2}" dt="2020-06-23T14:56:52.574" v="834" actId="14100"/>
          <ac:picMkLst>
            <pc:docMk/>
            <pc:sldMk cId="2165127463" sldId="269"/>
            <ac:picMk id="5" creationId="{A7CBE0D7-0F2F-45B9-A8A5-229B613B4BD6}"/>
          </ac:picMkLst>
        </pc:picChg>
      </pc:sldChg>
      <pc:sldChg chg="addSp delSp modSp add">
        <pc:chgData name="Jean-Pierre Duchesneau" userId="a41dad7d-4331-478d-884a-a37b1c6c6add" providerId="ADAL" clId="{F718D009-3E26-4F25-8075-BDEB98006EE2}" dt="2020-06-23T14:59:26.404" v="865" actId="478"/>
        <pc:sldMkLst>
          <pc:docMk/>
          <pc:sldMk cId="1596108065" sldId="270"/>
        </pc:sldMkLst>
        <pc:spChg chg="mod">
          <ac:chgData name="Jean-Pierre Duchesneau" userId="a41dad7d-4331-478d-884a-a37b1c6c6add" providerId="ADAL" clId="{F718D009-3E26-4F25-8075-BDEB98006EE2}" dt="2020-06-23T14:57:21.168" v="839" actId="27636"/>
          <ac:spMkLst>
            <pc:docMk/>
            <pc:sldMk cId="1596108065" sldId="270"/>
            <ac:spMk id="2" creationId="{D4DCE72D-A078-49D3-A4E5-749122150C90}"/>
          </ac:spMkLst>
        </pc:spChg>
        <pc:spChg chg="add del mod">
          <ac:chgData name="Jean-Pierre Duchesneau" userId="a41dad7d-4331-478d-884a-a37b1c6c6add" providerId="ADAL" clId="{F718D009-3E26-4F25-8075-BDEB98006EE2}" dt="2020-06-23T14:59:12.738" v="862" actId="207"/>
          <ac:spMkLst>
            <pc:docMk/>
            <pc:sldMk cId="1596108065" sldId="270"/>
            <ac:spMk id="3" creationId="{3500C6F9-C34A-4DFD-884D-19E1FE4AE7C8}"/>
          </ac:spMkLst>
        </pc:spChg>
        <pc:spChg chg="add del">
          <ac:chgData name="Jean-Pierre Duchesneau" userId="a41dad7d-4331-478d-884a-a37b1c6c6add" providerId="ADAL" clId="{F718D009-3E26-4F25-8075-BDEB98006EE2}" dt="2020-06-23T14:57:34.067" v="841"/>
          <ac:spMkLst>
            <pc:docMk/>
            <pc:sldMk cId="1596108065" sldId="270"/>
            <ac:spMk id="4" creationId="{6B6C2F67-1F97-4337-A969-527B4EF83EC6}"/>
          </ac:spMkLst>
        </pc:spChg>
        <pc:spChg chg="add del mod">
          <ac:chgData name="Jean-Pierre Duchesneau" userId="a41dad7d-4331-478d-884a-a37b1c6c6add" providerId="ADAL" clId="{F718D009-3E26-4F25-8075-BDEB98006EE2}" dt="2020-06-23T14:57:47.880" v="847"/>
          <ac:spMkLst>
            <pc:docMk/>
            <pc:sldMk cId="1596108065" sldId="270"/>
            <ac:spMk id="5" creationId="{49FA2D49-DFA7-4BA3-B36B-4F695E5C98F0}"/>
          </ac:spMkLst>
        </pc:spChg>
        <pc:spChg chg="add del mod">
          <ac:chgData name="Jean-Pierre Duchesneau" userId="a41dad7d-4331-478d-884a-a37b1c6c6add" providerId="ADAL" clId="{F718D009-3E26-4F25-8075-BDEB98006EE2}" dt="2020-06-23T14:59:13.165" v="864"/>
          <ac:spMkLst>
            <pc:docMk/>
            <pc:sldMk cId="1596108065" sldId="270"/>
            <ac:spMk id="6" creationId="{E9928572-E697-4795-B378-6B96BA800A75}"/>
          </ac:spMkLst>
        </pc:spChg>
        <pc:spChg chg="add del mod">
          <ac:chgData name="Jean-Pierre Duchesneau" userId="a41dad7d-4331-478d-884a-a37b1c6c6add" providerId="ADAL" clId="{F718D009-3E26-4F25-8075-BDEB98006EE2}" dt="2020-06-23T14:59:26.404" v="865" actId="478"/>
          <ac:spMkLst>
            <pc:docMk/>
            <pc:sldMk cId="1596108065" sldId="270"/>
            <ac:spMk id="7" creationId="{50A4AEFD-7574-4A01-8432-9D6D29278585}"/>
          </ac:spMkLst>
        </pc:spChg>
      </pc:sldChg>
      <pc:sldChg chg="addSp modSp add">
        <pc:chgData name="Jean-Pierre Duchesneau" userId="a41dad7d-4331-478d-884a-a37b1c6c6add" providerId="ADAL" clId="{F718D009-3E26-4F25-8075-BDEB98006EE2}" dt="2020-06-23T15:00:58.052" v="892" actId="1076"/>
        <pc:sldMkLst>
          <pc:docMk/>
          <pc:sldMk cId="1605671386" sldId="271"/>
        </pc:sldMkLst>
        <pc:spChg chg="mod">
          <ac:chgData name="Jean-Pierre Duchesneau" userId="a41dad7d-4331-478d-884a-a37b1c6c6add" providerId="ADAL" clId="{F718D009-3E26-4F25-8075-BDEB98006EE2}" dt="2020-06-23T15:00:40.119" v="890" actId="20577"/>
          <ac:spMkLst>
            <pc:docMk/>
            <pc:sldMk cId="1605671386" sldId="271"/>
            <ac:spMk id="2" creationId="{A192FA8F-9A79-45D5-9898-3EB576BE0F84}"/>
          </ac:spMkLst>
        </pc:spChg>
        <pc:spChg chg="mod">
          <ac:chgData name="Jean-Pierre Duchesneau" userId="a41dad7d-4331-478d-884a-a37b1c6c6add" providerId="ADAL" clId="{F718D009-3E26-4F25-8075-BDEB98006EE2}" dt="2020-06-23T15:00:29.883" v="870"/>
          <ac:spMkLst>
            <pc:docMk/>
            <pc:sldMk cId="1605671386" sldId="271"/>
            <ac:spMk id="3" creationId="{FCC5C79D-5635-4EFC-8691-B29707780F9E}"/>
          </ac:spMkLst>
        </pc:spChg>
        <pc:picChg chg="add mod">
          <ac:chgData name="Jean-Pierre Duchesneau" userId="a41dad7d-4331-478d-884a-a37b1c6c6add" providerId="ADAL" clId="{F718D009-3E26-4F25-8075-BDEB98006EE2}" dt="2020-06-23T15:00:58.052" v="892" actId="1076"/>
          <ac:picMkLst>
            <pc:docMk/>
            <pc:sldMk cId="1605671386" sldId="271"/>
            <ac:picMk id="4" creationId="{7758DA32-0673-4290-B4FC-61B813FE2359}"/>
          </ac:picMkLst>
        </pc:picChg>
      </pc:sldChg>
      <pc:sldChg chg="addSp modSp add">
        <pc:chgData name="Jean-Pierre Duchesneau" userId="a41dad7d-4331-478d-884a-a37b1c6c6add" providerId="ADAL" clId="{F718D009-3E26-4F25-8075-BDEB98006EE2}" dt="2020-06-23T15:04:09.773" v="907" actId="14100"/>
        <pc:sldMkLst>
          <pc:docMk/>
          <pc:sldMk cId="3987632689" sldId="272"/>
        </pc:sldMkLst>
        <pc:spChg chg="mod">
          <ac:chgData name="Jean-Pierre Duchesneau" userId="a41dad7d-4331-478d-884a-a37b1c6c6add" providerId="ADAL" clId="{F718D009-3E26-4F25-8075-BDEB98006EE2}" dt="2020-06-23T15:03:48.273" v="902"/>
          <ac:spMkLst>
            <pc:docMk/>
            <pc:sldMk cId="3987632689" sldId="272"/>
            <ac:spMk id="2" creationId="{53107361-3943-471D-BBC2-DC3CADDCFEEA}"/>
          </ac:spMkLst>
        </pc:spChg>
        <pc:spChg chg="mod">
          <ac:chgData name="Jean-Pierre Duchesneau" userId="a41dad7d-4331-478d-884a-a37b1c6c6add" providerId="ADAL" clId="{F718D009-3E26-4F25-8075-BDEB98006EE2}" dt="2020-06-23T15:03:55.039" v="905" actId="14100"/>
          <ac:spMkLst>
            <pc:docMk/>
            <pc:sldMk cId="3987632689" sldId="272"/>
            <ac:spMk id="3" creationId="{7009C63E-D3AB-4CEF-B406-0044863E5565}"/>
          </ac:spMkLst>
        </pc:spChg>
        <pc:picChg chg="add mod">
          <ac:chgData name="Jean-Pierre Duchesneau" userId="a41dad7d-4331-478d-884a-a37b1c6c6add" providerId="ADAL" clId="{F718D009-3E26-4F25-8075-BDEB98006EE2}" dt="2020-06-23T15:04:09.773" v="907" actId="14100"/>
          <ac:picMkLst>
            <pc:docMk/>
            <pc:sldMk cId="3987632689" sldId="272"/>
            <ac:picMk id="6" creationId="{BE439362-29AA-4C3C-8C55-FD747F0091F7}"/>
          </ac:picMkLst>
        </pc:picChg>
      </pc:sldChg>
      <pc:sldChg chg="addSp add">
        <pc:chgData name="Jean-Pierre Duchesneau" userId="a41dad7d-4331-478d-884a-a37b1c6c6add" providerId="ADAL" clId="{F718D009-3E26-4F25-8075-BDEB98006EE2}" dt="2020-06-23T15:06:29.672" v="909"/>
        <pc:sldMkLst>
          <pc:docMk/>
          <pc:sldMk cId="247443476" sldId="273"/>
        </pc:sldMkLst>
        <pc:picChg chg="add">
          <ac:chgData name="Jean-Pierre Duchesneau" userId="a41dad7d-4331-478d-884a-a37b1c6c6add" providerId="ADAL" clId="{F718D009-3E26-4F25-8075-BDEB98006EE2}" dt="2020-06-23T15:06:29.672" v="909"/>
          <ac:picMkLst>
            <pc:docMk/>
            <pc:sldMk cId="247443476" sldId="273"/>
            <ac:picMk id="4" creationId="{85ECF112-63E1-4C5D-9797-10AC24A93D5F}"/>
          </ac:picMkLst>
        </pc:picChg>
      </pc:sldChg>
      <pc:sldChg chg="addSp delSp modSp add">
        <pc:chgData name="Jean-Pierre Duchesneau" userId="a41dad7d-4331-478d-884a-a37b1c6c6add" providerId="ADAL" clId="{F718D009-3E26-4F25-8075-BDEB98006EE2}" dt="2020-06-23T15:21:58.403" v="974" actId="1076"/>
        <pc:sldMkLst>
          <pc:docMk/>
          <pc:sldMk cId="133157977" sldId="274"/>
        </pc:sldMkLst>
        <pc:spChg chg="mod">
          <ac:chgData name="Jean-Pierre Duchesneau" userId="a41dad7d-4331-478d-884a-a37b1c6c6add" providerId="ADAL" clId="{F718D009-3E26-4F25-8075-BDEB98006EE2}" dt="2020-06-23T15:13:15.878" v="911"/>
          <ac:spMkLst>
            <pc:docMk/>
            <pc:sldMk cId="133157977" sldId="274"/>
            <ac:spMk id="2" creationId="{AFF1DA62-61FA-4209-A39C-A804928177E5}"/>
          </ac:spMkLst>
        </pc:spChg>
        <pc:spChg chg="mod">
          <ac:chgData name="Jean-Pierre Duchesneau" userId="a41dad7d-4331-478d-884a-a37b1c6c6add" providerId="ADAL" clId="{F718D009-3E26-4F25-8075-BDEB98006EE2}" dt="2020-06-23T15:21:15.269" v="964"/>
          <ac:spMkLst>
            <pc:docMk/>
            <pc:sldMk cId="133157977" sldId="274"/>
            <ac:spMk id="3" creationId="{909280BE-31DB-4F05-A633-A023CB51F4C0}"/>
          </ac:spMkLst>
        </pc:spChg>
        <pc:spChg chg="add del mod">
          <ac:chgData name="Jean-Pierre Duchesneau" userId="a41dad7d-4331-478d-884a-a37b1c6c6add" providerId="ADAL" clId="{F718D009-3E26-4F25-8075-BDEB98006EE2}" dt="2020-06-23T15:15:15.919" v="931"/>
          <ac:spMkLst>
            <pc:docMk/>
            <pc:sldMk cId="133157977" sldId="274"/>
            <ac:spMk id="4" creationId="{46E12A03-3569-43AE-959D-91715E02348E}"/>
          </ac:spMkLst>
        </pc:spChg>
        <pc:spChg chg="add mod">
          <ac:chgData name="Jean-Pierre Duchesneau" userId="a41dad7d-4331-478d-884a-a37b1c6c6add" providerId="ADAL" clId="{F718D009-3E26-4F25-8075-BDEB98006EE2}" dt="2020-06-23T15:21:07.345" v="962" actId="1076"/>
          <ac:spMkLst>
            <pc:docMk/>
            <pc:sldMk cId="133157977" sldId="274"/>
            <ac:spMk id="5" creationId="{826407C1-03F4-4E41-B407-758BEA8D2875}"/>
          </ac:spMkLst>
        </pc:spChg>
        <pc:spChg chg="add mod">
          <ac:chgData name="Jean-Pierre Duchesneau" userId="a41dad7d-4331-478d-884a-a37b1c6c6add" providerId="ADAL" clId="{F718D009-3E26-4F25-8075-BDEB98006EE2}" dt="2020-06-23T15:21:58.403" v="974" actId="1076"/>
          <ac:spMkLst>
            <pc:docMk/>
            <pc:sldMk cId="133157977" sldId="274"/>
            <ac:spMk id="9" creationId="{CA4F467F-C104-474B-80E4-9827D57E4CDC}"/>
          </ac:spMkLst>
        </pc:spChg>
        <pc:picChg chg="add mod">
          <ac:chgData name="Jean-Pierre Duchesneau" userId="a41dad7d-4331-478d-884a-a37b1c6c6add" providerId="ADAL" clId="{F718D009-3E26-4F25-8075-BDEB98006EE2}" dt="2020-06-23T15:21:39.758" v="970" actId="1076"/>
          <ac:picMkLst>
            <pc:docMk/>
            <pc:sldMk cId="133157977" sldId="274"/>
            <ac:picMk id="6" creationId="{0EAFA702-3862-411D-B594-D991920CE843}"/>
          </ac:picMkLst>
        </pc:picChg>
        <pc:picChg chg="add mod">
          <ac:chgData name="Jean-Pierre Duchesneau" userId="a41dad7d-4331-478d-884a-a37b1c6c6add" providerId="ADAL" clId="{F718D009-3E26-4F25-8075-BDEB98006EE2}" dt="2020-06-23T15:21:43.585" v="971" actId="1076"/>
          <ac:picMkLst>
            <pc:docMk/>
            <pc:sldMk cId="133157977" sldId="274"/>
            <ac:picMk id="7" creationId="{0B6A2211-2C89-42A6-A935-63B26E8E53B1}"/>
          </ac:picMkLst>
        </pc:picChg>
        <pc:picChg chg="add mod">
          <ac:chgData name="Jean-Pierre Duchesneau" userId="a41dad7d-4331-478d-884a-a37b1c6c6add" providerId="ADAL" clId="{F718D009-3E26-4F25-8075-BDEB98006EE2}" dt="2020-06-23T15:21:46.599" v="972" actId="1076"/>
          <ac:picMkLst>
            <pc:docMk/>
            <pc:sldMk cId="133157977" sldId="274"/>
            <ac:picMk id="8" creationId="{1CB173BF-9606-446B-95A0-33EFB6455F9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B9F70-C9FE-45FE-8BA2-11B9BDB0807C}" type="datetime1">
              <a:rPr lang="fr-FR" smtClean="0"/>
              <a:t>23/05/2021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22DDE82-2D54-4AB2-8114-EB06BAB63866}" type="datetime1">
              <a:rPr lang="fr-FR" noProof="0" smtClean="0"/>
              <a:t>23/05/2021</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en-US" noProof="0" dirty="0"/>
              <a:t>+</a:t>
            </a:r>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8</a:t>
            </a:fld>
            <a:endParaRPr lang="fr-FR" noProof="0" dirty="0"/>
          </a:p>
        </p:txBody>
      </p:sp>
    </p:spTree>
    <p:extLst>
      <p:ext uri="{BB962C8B-B14F-4D97-AF65-F5344CB8AC3E}">
        <p14:creationId xmlns:p14="http://schemas.microsoft.com/office/powerpoint/2010/main" val="143420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24</a:t>
            </a:fld>
            <a:endParaRPr lang="fr-FR" noProof="0" dirty="0"/>
          </a:p>
        </p:txBody>
      </p:sp>
    </p:spTree>
    <p:extLst>
      <p:ext uri="{BB962C8B-B14F-4D97-AF65-F5344CB8AC3E}">
        <p14:creationId xmlns:p14="http://schemas.microsoft.com/office/powerpoint/2010/main" val="376884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endParaRPr lang="fr-FR" noProof="0" dirty="0"/>
          </a:p>
        </p:txBody>
      </p:sp>
      <p:sp>
        <p:nvSpPr>
          <p:cNvPr id="3" name="Espace réservé du conten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F100C82-D502-454B-9D54-D5DEB14EB94C}" type="datetime1">
              <a:rPr lang="fr-FR" noProof="0" smtClean="0"/>
              <a:t>23/05/2021</a:t>
            </a:fld>
            <a:endParaRPr lang="fr-FR" noProof="0" dirty="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rtl="0"/>
              <a:t>‹N°›</a:t>
            </a:fld>
            <a:endParaRPr lang="fr-F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7" name="Espace réservé du conten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21867"/>
            <a:ext cx="10058400" cy="702303"/>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1097280" y="1845734"/>
            <a:ext cx="100584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FE2D7-573C-4781-ABBD-3B4ABC3827AB}" type="datetime1">
              <a:rPr lang="fr-CA" smtClean="0"/>
              <a:pPr/>
              <a:t>2021-05-23</a:t>
            </a:fld>
            <a:endParaRPr lang="en-US" dirty="0"/>
          </a:p>
        </p:txBody>
      </p:sp>
      <p:sp>
        <p:nvSpPr>
          <p:cNvPr id="5" name="Footer Placeholder 4"/>
          <p:cNvSpPr>
            <a:spLocks noGrp="1"/>
          </p:cNvSpPr>
          <p:nvPr>
            <p:ph type="ftr" sz="quarter" idx="11"/>
          </p:nvPr>
        </p:nvSpPr>
        <p:spPr/>
        <p:txBody>
          <a:bodyPr/>
          <a:lstStyle/>
          <a:p>
            <a:r>
              <a:rPr lang="en-US" dirty="0"/>
              <a:t>Collaboration Claude Roy Alain Parent © 2019</a:t>
            </a:r>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64180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dirty="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dirty="0"/>
              <a:t>Modifiez les styles du texte du masque</a:t>
            </a:r>
          </a:p>
          <a:p>
            <a:pPr marL="228600" lvl="0" indent="-228600" algn="l" defTabSz="914400" rtl="0" eaLnBrk="1" latinLnBrk="0" hangingPunct="1">
              <a:lnSpc>
                <a:spcPct val="90000"/>
              </a:lnSpc>
              <a:spcBef>
                <a:spcPct val="30000"/>
              </a:spcBef>
              <a:buFont typeface="Arial" panose="020B0604020202020204" pitchFamily="34" charset="0"/>
              <a:buChar char="•"/>
            </a:pPr>
            <a:r>
              <a:rPr lang="fr-FR" noProof="0" dirty="0"/>
              <a:t>Deuxième niveau</a:t>
            </a:r>
          </a:p>
          <a:p>
            <a:pPr marL="685800" lvl="1" indent="-228600" algn="l" defTabSz="914400" rtl="0" eaLnBrk="1" latinLnBrk="0" hangingPunct="1">
              <a:lnSpc>
                <a:spcPct val="90000"/>
              </a:lnSpc>
              <a:spcBef>
                <a:spcPct val="30000"/>
              </a:spcBef>
              <a:buFont typeface="Arial" panose="020B0604020202020204" pitchFamily="34" charset="0"/>
              <a:buChar char="•"/>
            </a:pPr>
            <a:r>
              <a:rPr lang="fr-FR" noProof="0" dirty="0"/>
              <a:t>Troisième niveau</a:t>
            </a:r>
          </a:p>
          <a:p>
            <a:pPr marL="1143000" lvl="2" indent="-228600" algn="l" defTabSz="914400" rtl="0" eaLnBrk="1" latinLnBrk="0" hangingPunct="1">
              <a:lnSpc>
                <a:spcPct val="90000"/>
              </a:lnSpc>
              <a:spcBef>
                <a:spcPct val="30000"/>
              </a:spcBef>
              <a:buFont typeface="Arial" panose="020B0604020202020204" pitchFamily="34" charset="0"/>
              <a:buChar char="•"/>
            </a:pPr>
            <a:r>
              <a:rPr lang="fr-FR" noProof="0" dirty="0"/>
              <a:t>Quatrième niveau</a:t>
            </a:r>
          </a:p>
          <a:p>
            <a:pPr marL="1600200" lvl="3" indent="-228600" algn="l" defTabSz="914400" rtl="0" eaLnBrk="1" latinLnBrk="0" hangingPunct="1">
              <a:lnSpc>
                <a:spcPct val="90000"/>
              </a:lnSpc>
              <a:spcBef>
                <a:spcPct val="30000"/>
              </a:spcBef>
              <a:buFont typeface="Arial" panose="020B0604020202020204" pitchFamily="34" charset="0"/>
              <a:buChar char="•"/>
            </a:pPr>
            <a:r>
              <a:rPr lang="fr-FR" noProof="0" dirty="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2E4A3FCC-7018-480A-9973-FBF3BF4CEEDD}" type="datetime1">
              <a:rPr lang="fr-FR" noProof="0" smtClean="0"/>
              <a:t>23/05/2021</a:t>
            </a:fld>
            <a:endParaRPr lang="fr-FR" noProof="0" dirty="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0.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13.png"/><Relationship Id="rId5" Type="http://schemas.openxmlformats.org/officeDocument/2006/relationships/tags" Target="../tags/tag45.xml"/><Relationship Id="rId10" Type="http://schemas.openxmlformats.org/officeDocument/2006/relationships/image" Target="../media/image12.png"/><Relationship Id="rId4" Type="http://schemas.openxmlformats.org/officeDocument/2006/relationships/tags" Target="../tags/tag44.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50.xml"/><Relationship Id="rId7" Type="http://schemas.openxmlformats.org/officeDocument/2006/relationships/image" Target="../media/image15.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4.jpeg"/><Relationship Id="rId5" Type="http://schemas.openxmlformats.org/officeDocument/2006/relationships/slideLayout" Target="../slideLayouts/slideLayout2.xml"/><Relationship Id="rId4" Type="http://schemas.openxmlformats.org/officeDocument/2006/relationships/tags" Target="../tags/tag51.xm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image" Target="../media/image19.png"/><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18.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Layout" Target="../slideLayouts/slideLayout2.xml"/><Relationship Id="rId5" Type="http://schemas.openxmlformats.org/officeDocument/2006/relationships/tags" Target="../tags/tag56.xml"/><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18.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74.xml"/><Relationship Id="rId7" Type="http://schemas.openxmlformats.org/officeDocument/2006/relationships/image" Target="../media/image14.jpe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4.xml"/><Relationship Id="rId11" Type="http://schemas.openxmlformats.org/officeDocument/2006/relationships/image" Target="../media/image21.png"/><Relationship Id="rId5" Type="http://schemas.openxmlformats.org/officeDocument/2006/relationships/tags" Target="../tags/tag76.xml"/><Relationship Id="rId10" Type="http://schemas.openxmlformats.org/officeDocument/2006/relationships/image" Target="../media/image17.png"/><Relationship Id="rId4" Type="http://schemas.openxmlformats.org/officeDocument/2006/relationships/tags" Target="../tags/tag75.xml"/><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79.xml"/><Relationship Id="rId7" Type="http://schemas.openxmlformats.org/officeDocument/2006/relationships/image" Target="../media/image2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tags" Target="../tags/tag8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3.xml"/><Relationship Id="rId1" Type="http://schemas.openxmlformats.org/officeDocument/2006/relationships/tags" Target="../tags/tag82.xml"/></Relationships>
</file>

<file path=ppt/slides/_rels/slide22.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3.png"/><Relationship Id="rId4"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image" Target="../media/image24.png"/><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slideLayout" Target="../slideLayouts/slideLayout4.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s/_rels/slide24.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notesSlide" Target="../notesSlides/notesSlide3.xml"/><Relationship Id="rId5" Type="http://schemas.openxmlformats.org/officeDocument/2006/relationships/tags" Target="../tags/tag102.xml"/><Relationship Id="rId10" Type="http://schemas.openxmlformats.org/officeDocument/2006/relationships/slideLayout" Target="../slideLayouts/slideLayout4.xml"/><Relationship Id="rId4" Type="http://schemas.openxmlformats.org/officeDocument/2006/relationships/tags" Target="../tags/tag101.xml"/><Relationship Id="rId9" Type="http://schemas.openxmlformats.org/officeDocument/2006/relationships/tags" Target="../tags/tag106.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26.png"/><Relationship Id="rId4"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27.png"/><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slideLayout" Target="../slideLayouts/slideLayout2.xml"/><Relationship Id="rId4" Type="http://schemas.openxmlformats.org/officeDocument/2006/relationships/tags" Target="../tags/tag123.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Layout" Target="../slideLayouts/slideLayout2.xml"/><Relationship Id="rId5" Type="http://schemas.openxmlformats.org/officeDocument/2006/relationships/tags" Target="../tags/tag138.xml"/><Relationship Id="rId4" Type="http://schemas.openxmlformats.org/officeDocument/2006/relationships/tags" Target="../tags/tag137.xml"/></Relationships>
</file>

<file path=ppt/slides/_rels/slide32.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s>
</file>

<file path=ppt/slides/_rels/slide4.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7.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838200" y="1164324"/>
            <a:ext cx="10515600" cy="1320258"/>
          </a:xfrm>
        </p:spPr>
        <p:txBody>
          <a:bodyPr rtlCol="0" anchor="ctr" anchorCtr="0">
            <a:normAutofit/>
          </a:bodyPr>
          <a:lstStyle/>
          <a:p>
            <a:pPr rtl="0"/>
            <a:r>
              <a:rPr lang="fr-FR" sz="3200" dirty="0">
                <a:solidFill>
                  <a:schemeClr val="bg1"/>
                </a:solidFill>
              </a:rPr>
              <a:t>Infrastructure technologique et virtualisation</a:t>
            </a:r>
          </a:p>
        </p:txBody>
      </p:sp>
      <p:sp>
        <p:nvSpPr>
          <p:cNvPr id="3" name="Sous-titre 2"/>
          <p:cNvSpPr>
            <a:spLocks noGrp="1"/>
          </p:cNvSpPr>
          <p:nvPr>
            <p:ph type="subTitle" idx="4294967295"/>
            <p:custDataLst>
              <p:tags r:id="rId2"/>
            </p:custDataLst>
          </p:nvPr>
        </p:nvSpPr>
        <p:spPr>
          <a:xfrm>
            <a:off x="855620" y="2933105"/>
            <a:ext cx="10366562" cy="2276204"/>
          </a:xfrm>
        </p:spPr>
        <p:txBody>
          <a:bodyPr rtlCol="0">
            <a:normAutofit fontScale="40000" lnSpcReduction="20000"/>
          </a:bodyPr>
          <a:lstStyle/>
          <a:p>
            <a:r>
              <a:rPr lang="fr-CA" sz="11200" dirty="0">
                <a:solidFill>
                  <a:schemeClr val="bg1"/>
                </a:solidFill>
                <a:latin typeface="+mj-lt"/>
                <a:ea typeface="+mj-ea"/>
                <a:cs typeface="+mj-cs"/>
              </a:rPr>
              <a:t>Module 4 : Administration système Linux</a:t>
            </a:r>
          </a:p>
          <a:p>
            <a:r>
              <a:rPr lang="fr-CA" sz="7000" dirty="0">
                <a:solidFill>
                  <a:schemeClr val="bg1"/>
                </a:solidFill>
                <a:latin typeface="+mj-lt"/>
                <a:ea typeface="+mj-ea"/>
                <a:cs typeface="+mj-cs"/>
              </a:rPr>
              <a:t>Gestion des fichiers et les droits d’accès</a:t>
            </a:r>
          </a:p>
        </p:txBody>
      </p:sp>
      <p:sp>
        <p:nvSpPr>
          <p:cNvPr id="4" name="ZoneTexte 3">
            <a:extLst>
              <a:ext uri="{FF2B5EF4-FFF2-40B4-BE49-F238E27FC236}">
                <a16:creationId xmlns:a16="http://schemas.microsoft.com/office/drawing/2014/main" id="{EF9C7A84-84F5-4853-ACED-FDF66A3F32BC}"/>
              </a:ext>
            </a:extLst>
          </p:cNvPr>
          <p:cNvSpPr txBox="1"/>
          <p:nvPr>
            <p:custDataLst>
              <p:tags r:id="rId3"/>
            </p:custDataLst>
          </p:nvPr>
        </p:nvSpPr>
        <p:spPr>
          <a:xfrm>
            <a:off x="838200" y="5791200"/>
            <a:ext cx="10365509" cy="923330"/>
          </a:xfrm>
          <a:prstGeom prst="rect">
            <a:avLst/>
          </a:prstGeom>
          <a:noFill/>
        </p:spPr>
        <p:txBody>
          <a:bodyPr wrap="square" rtlCol="0">
            <a:spAutoFit/>
          </a:bodyPr>
          <a:lstStyle/>
          <a:p>
            <a:r>
              <a:rPr lang="fr-FR" dirty="0">
                <a:solidFill>
                  <a:schemeClr val="bg1"/>
                </a:solidFill>
              </a:rPr>
              <a:t>Source : ROHAUT, Sébastien (2020), Linux Maîtrisez l’administration du système (6</a:t>
            </a:r>
            <a:r>
              <a:rPr lang="fr-FR" baseline="30000" dirty="0">
                <a:solidFill>
                  <a:schemeClr val="bg1"/>
                </a:solidFill>
              </a:rPr>
              <a:t>e</a:t>
            </a:r>
            <a:r>
              <a:rPr lang="fr-FR" dirty="0">
                <a:solidFill>
                  <a:schemeClr val="bg1"/>
                </a:solidFill>
              </a:rPr>
              <a:t> édition) . Édition </a:t>
            </a:r>
            <a:r>
              <a:rPr lang="fr-FR" dirty="0" err="1">
                <a:solidFill>
                  <a:schemeClr val="bg1"/>
                </a:solidFill>
              </a:rPr>
              <a:t>Eni</a:t>
            </a:r>
            <a:r>
              <a:rPr lang="fr-FR" dirty="0">
                <a:solidFill>
                  <a:schemeClr val="bg1"/>
                </a:solidFill>
              </a:rPr>
              <a:t> ISBN : </a:t>
            </a:r>
            <a:r>
              <a:rPr lang="fr-CA" dirty="0">
                <a:solidFill>
                  <a:schemeClr val="bg1"/>
                </a:solidFill>
              </a:rPr>
              <a:t>9782409025716</a:t>
            </a:r>
            <a:endParaRPr lang="fr-FR" dirty="0">
              <a:solidFill>
                <a:schemeClr val="bg1"/>
              </a:solidFill>
            </a:endParaRPr>
          </a:p>
          <a:p>
            <a:endParaRPr lang="fr-CA"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DCE72D-A078-49D3-A4E5-749122150C90}"/>
              </a:ext>
            </a:extLst>
          </p:cNvPr>
          <p:cNvSpPr>
            <a:spLocks noGrp="1"/>
          </p:cNvSpPr>
          <p:nvPr>
            <p:ph type="title"/>
            <p:custDataLst>
              <p:tags r:id="rId1"/>
            </p:custDataLst>
          </p:nvPr>
        </p:nvSpPr>
        <p:spPr/>
        <p:txBody>
          <a:bodyPr>
            <a:normAutofit/>
          </a:bodyPr>
          <a:lstStyle/>
          <a:p>
            <a:r>
              <a:rPr lang="fr-CA" b="1" dirty="0"/>
              <a:t>Le tilde</a:t>
            </a:r>
            <a:endParaRPr lang="fr-CA" dirty="0"/>
          </a:p>
        </p:txBody>
      </p:sp>
      <p:sp>
        <p:nvSpPr>
          <p:cNvPr id="3" name="Espace réservé du contenu 2">
            <a:extLst>
              <a:ext uri="{FF2B5EF4-FFF2-40B4-BE49-F238E27FC236}">
                <a16:creationId xmlns:a16="http://schemas.microsoft.com/office/drawing/2014/main" id="{3500C6F9-C34A-4DFD-884D-19E1FE4AE7C8}"/>
              </a:ext>
            </a:extLst>
          </p:cNvPr>
          <p:cNvSpPr>
            <a:spLocks noGrp="1"/>
          </p:cNvSpPr>
          <p:nvPr>
            <p:ph sz="quarter" idx="10"/>
            <p:custDataLst>
              <p:tags r:id="rId2"/>
            </p:custDataLst>
          </p:nvPr>
        </p:nvSpPr>
        <p:spPr>
          <a:xfrm>
            <a:off x="539495" y="1435608"/>
            <a:ext cx="10553377" cy="3977640"/>
          </a:xfrm>
        </p:spPr>
        <p:txBody>
          <a:bodyPr>
            <a:normAutofit/>
          </a:bodyPr>
          <a:lstStyle/>
          <a:p>
            <a:r>
              <a:rPr lang="fr-CA" sz="2000" dirty="0"/>
              <a:t>Le </a:t>
            </a:r>
            <a:r>
              <a:rPr lang="fr-CA" sz="2000" dirty="0" err="1"/>
              <a:t>bash</a:t>
            </a:r>
            <a:r>
              <a:rPr lang="fr-CA" sz="2000" dirty="0"/>
              <a:t> interprète le caractère tilde </a:t>
            </a:r>
            <a:r>
              <a:rPr lang="fr-CA" sz="2000" dirty="0">
                <a:solidFill>
                  <a:schemeClr val="accent1"/>
                </a:solidFill>
              </a:rPr>
              <a:t>~</a:t>
            </a:r>
            <a:r>
              <a:rPr lang="fr-CA" sz="2000" dirty="0"/>
              <a:t> comme un alias du répertoire personnel. </a:t>
            </a:r>
          </a:p>
          <a:p>
            <a:r>
              <a:rPr lang="fr-CA" sz="1600" dirty="0"/>
              <a:t>Les chemins peuvent être relatifs au tilde, mais le tilde ne doit être précédé d’aucun caractère.</a:t>
            </a:r>
            <a:br>
              <a:rPr lang="fr-CA" sz="1600" dirty="0"/>
            </a:br>
            <a:r>
              <a:rPr lang="fr-CA" sz="1600" dirty="0"/>
              <a:t>Pour vous déplacer dans le répertoire </a:t>
            </a:r>
            <a:r>
              <a:rPr lang="fr-CA" sz="1600" dirty="0" err="1"/>
              <a:t>tmp</a:t>
            </a:r>
            <a:r>
              <a:rPr lang="fr-CA" sz="1600" dirty="0"/>
              <a:t> de votre dossier personnel d’où que vous soyez :</a:t>
            </a:r>
            <a:endParaRPr lang="fr-CA" dirty="0"/>
          </a:p>
          <a:p>
            <a:r>
              <a:rPr lang="fr-FR" altLang="fr-FR" dirty="0">
                <a:solidFill>
                  <a:schemeClr val="accent1"/>
                </a:solidFill>
                <a:latin typeface="Arial Unicode MS"/>
              </a:rPr>
              <a:t>$ cd ~/</a:t>
            </a:r>
            <a:r>
              <a:rPr lang="fr-FR" altLang="fr-FR" dirty="0" err="1">
                <a:solidFill>
                  <a:schemeClr val="accent1"/>
                </a:solidFill>
                <a:latin typeface="Arial Unicode MS"/>
              </a:rPr>
              <a:t>tmp</a:t>
            </a:r>
            <a:r>
              <a:rPr lang="fr-FR" altLang="fr-FR" sz="1050" dirty="0">
                <a:solidFill>
                  <a:schemeClr val="accent1"/>
                </a:solidFill>
              </a:rPr>
              <a:t> </a:t>
            </a:r>
            <a:endParaRPr lang="fr-FR" altLang="fr-FR" sz="2800" dirty="0">
              <a:solidFill>
                <a:schemeClr val="accent1"/>
              </a:solidFill>
              <a:latin typeface="Arial" panose="020B0604020202020204" pitchFamily="34" charset="0"/>
            </a:endParaRPr>
          </a:p>
          <a:p>
            <a:r>
              <a:rPr lang="fr-CA" dirty="0"/>
              <a:t>Si vous entrez ceci, vous obtenez une erreur :</a:t>
            </a:r>
          </a:p>
          <a:p>
            <a:r>
              <a:rPr lang="fr-FR" altLang="fr-FR" dirty="0">
                <a:solidFill>
                  <a:schemeClr val="accent1"/>
                </a:solidFill>
                <a:latin typeface="Arial Unicode MS"/>
              </a:rPr>
              <a:t>cd /~</a:t>
            </a:r>
            <a:endParaRPr lang="fr-CA" dirty="0">
              <a:solidFill>
                <a:schemeClr val="accent1"/>
              </a:solidFill>
            </a:endParaRPr>
          </a:p>
          <a:p>
            <a:endParaRPr lang="fr-CA" dirty="0"/>
          </a:p>
        </p:txBody>
      </p:sp>
    </p:spTree>
    <p:extLst>
      <p:ext uri="{BB962C8B-B14F-4D97-AF65-F5344CB8AC3E}">
        <p14:creationId xmlns:p14="http://schemas.microsoft.com/office/powerpoint/2010/main" val="1596108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2FA8F-9A79-45D5-9898-3EB576BE0F84}"/>
              </a:ext>
            </a:extLst>
          </p:cNvPr>
          <p:cNvSpPr>
            <a:spLocks noGrp="1"/>
          </p:cNvSpPr>
          <p:nvPr>
            <p:ph type="title"/>
            <p:custDataLst>
              <p:tags r:id="rId1"/>
            </p:custDataLst>
          </p:nvPr>
        </p:nvSpPr>
        <p:spPr/>
        <p:txBody>
          <a:bodyPr/>
          <a:lstStyle/>
          <a:p>
            <a:r>
              <a:rPr lang="fr-CA" dirty="0"/>
              <a:t>La commande CD</a:t>
            </a:r>
          </a:p>
        </p:txBody>
      </p:sp>
      <p:sp>
        <p:nvSpPr>
          <p:cNvPr id="3" name="Espace réservé du contenu 2">
            <a:extLst>
              <a:ext uri="{FF2B5EF4-FFF2-40B4-BE49-F238E27FC236}">
                <a16:creationId xmlns:a16="http://schemas.microsoft.com/office/drawing/2014/main" id="{FCC5C79D-5635-4EFC-8691-B29707780F9E}"/>
              </a:ext>
            </a:extLst>
          </p:cNvPr>
          <p:cNvSpPr>
            <a:spLocks noGrp="1"/>
          </p:cNvSpPr>
          <p:nvPr>
            <p:ph sz="quarter" idx="10"/>
            <p:custDataLst>
              <p:tags r:id="rId2"/>
            </p:custDataLst>
          </p:nvPr>
        </p:nvSpPr>
        <p:spPr/>
        <p:txBody>
          <a:bodyPr/>
          <a:lstStyle/>
          <a:p>
            <a:r>
              <a:rPr lang="fr-CA" dirty="0"/>
              <a:t>Pour vous déplacer dans les répertoires, vous utilisez la commande </a:t>
            </a:r>
            <a:r>
              <a:rPr lang="fr-CA" b="1" dirty="0"/>
              <a:t>cd</a:t>
            </a:r>
            <a:r>
              <a:rPr lang="fr-CA" dirty="0"/>
              <a:t> (change directory). La commande </a:t>
            </a:r>
            <a:r>
              <a:rPr lang="fr-CA" b="1" dirty="0" err="1"/>
              <a:t>pwd</a:t>
            </a:r>
            <a:r>
              <a:rPr lang="fr-CA" dirty="0"/>
              <a:t> (</a:t>
            </a:r>
            <a:r>
              <a:rPr lang="fr-CA" dirty="0" err="1"/>
              <a:t>print</a:t>
            </a:r>
            <a:r>
              <a:rPr lang="fr-CA" dirty="0"/>
              <a:t> </a:t>
            </a:r>
            <a:r>
              <a:rPr lang="fr-CA" dirty="0" err="1"/>
              <a:t>working</a:t>
            </a:r>
            <a:r>
              <a:rPr lang="fr-CA" dirty="0"/>
              <a:t> directory) que vous avez déjà rencontrée affiche le chemin complet du répertoire courant.</a:t>
            </a:r>
          </a:p>
          <a:p>
            <a:r>
              <a:rPr lang="fr-CA" dirty="0"/>
              <a:t>Si vous saisissez cd ., vous ne bougez pas. Le point sera très utile lorsque vous devrez spécifier des chemins explicites à des commandes situées dans le répertoire où vous êtes positionné.</a:t>
            </a:r>
          </a:p>
          <a:p>
            <a:r>
              <a:rPr lang="fr-CA" dirty="0"/>
              <a:t>Le cd .. remonte d’un niveau. Si vous étiez dans /home/</a:t>
            </a:r>
            <a:r>
              <a:rPr lang="fr-CA" dirty="0" err="1"/>
              <a:t>seb</a:t>
            </a:r>
            <a:r>
              <a:rPr lang="fr-CA" dirty="0"/>
              <a:t>, vous vous retrouvez dans home.</a:t>
            </a:r>
          </a:p>
          <a:p>
            <a:r>
              <a:rPr lang="fr-CA" dirty="0"/>
              <a:t>La commande </a:t>
            </a:r>
            <a:r>
              <a:rPr lang="fr-CA" b="1" dirty="0"/>
              <a:t>cd</a:t>
            </a:r>
            <a:r>
              <a:rPr lang="fr-CA" dirty="0"/>
              <a:t> sans argument permet de retourner directement dans son répertoire utilisateur.</a:t>
            </a:r>
          </a:p>
        </p:txBody>
      </p:sp>
      <p:pic>
        <p:nvPicPr>
          <p:cNvPr id="4" name="Image 3">
            <a:extLst>
              <a:ext uri="{FF2B5EF4-FFF2-40B4-BE49-F238E27FC236}">
                <a16:creationId xmlns:a16="http://schemas.microsoft.com/office/drawing/2014/main" id="{7758DA32-0673-4290-B4FC-61B813FE2359}"/>
              </a:ext>
            </a:extLst>
          </p:cNvPr>
          <p:cNvPicPr>
            <a:picLocks noChangeAspect="1"/>
          </p:cNvPicPr>
          <p:nvPr>
            <p:custDataLst>
              <p:tags r:id="rId3"/>
            </p:custDataLst>
          </p:nvPr>
        </p:nvPicPr>
        <p:blipFill>
          <a:blip r:embed="rId5"/>
          <a:stretch>
            <a:fillRect/>
          </a:stretch>
        </p:blipFill>
        <p:spPr>
          <a:xfrm>
            <a:off x="5707638" y="2505265"/>
            <a:ext cx="3381375" cy="1838325"/>
          </a:xfrm>
          <a:prstGeom prst="rect">
            <a:avLst/>
          </a:prstGeom>
        </p:spPr>
      </p:pic>
    </p:spTree>
    <p:extLst>
      <p:ext uri="{BB962C8B-B14F-4D97-AF65-F5344CB8AC3E}">
        <p14:creationId xmlns:p14="http://schemas.microsoft.com/office/powerpoint/2010/main" val="160567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07361-3943-471D-BBC2-DC3CADDCFEEA}"/>
              </a:ext>
            </a:extLst>
          </p:cNvPr>
          <p:cNvSpPr>
            <a:spLocks noGrp="1"/>
          </p:cNvSpPr>
          <p:nvPr>
            <p:ph type="title"/>
            <p:custDataLst>
              <p:tags r:id="rId1"/>
            </p:custDataLst>
          </p:nvPr>
        </p:nvSpPr>
        <p:spPr>
          <a:xfrm>
            <a:off x="539496" y="383401"/>
            <a:ext cx="6877119" cy="640080"/>
          </a:xfrm>
        </p:spPr>
        <p:txBody>
          <a:bodyPr>
            <a:normAutofit/>
          </a:bodyPr>
          <a:lstStyle/>
          <a:p>
            <a:r>
              <a:rPr lang="fr-CA" b="1"/>
              <a:t>Lister les fichiers et les répertoires</a:t>
            </a:r>
            <a:endParaRPr lang="fr-CA" dirty="0"/>
          </a:p>
        </p:txBody>
      </p:sp>
      <p:sp>
        <p:nvSpPr>
          <p:cNvPr id="3" name="Espace réservé du contenu 2">
            <a:extLst>
              <a:ext uri="{FF2B5EF4-FFF2-40B4-BE49-F238E27FC236}">
                <a16:creationId xmlns:a16="http://schemas.microsoft.com/office/drawing/2014/main" id="{7009C63E-D3AB-4CEF-B406-0044863E5565}"/>
              </a:ext>
            </a:extLst>
          </p:cNvPr>
          <p:cNvSpPr>
            <a:spLocks noGrp="1"/>
          </p:cNvSpPr>
          <p:nvPr>
            <p:ph sz="quarter" idx="10"/>
            <p:custDataLst>
              <p:tags r:id="rId2"/>
            </p:custDataLst>
          </p:nvPr>
        </p:nvSpPr>
        <p:spPr>
          <a:xfrm>
            <a:off x="539496" y="1435608"/>
            <a:ext cx="4973691" cy="2554501"/>
          </a:xfrm>
        </p:spPr>
        <p:txBody>
          <a:bodyPr>
            <a:normAutofit/>
          </a:bodyPr>
          <a:lstStyle/>
          <a:p>
            <a:r>
              <a:rPr lang="fr-CA" dirty="0"/>
              <a:t>La commande </a:t>
            </a:r>
            <a:r>
              <a:rPr lang="fr-CA" b="1" dirty="0"/>
              <a:t>ls</a:t>
            </a:r>
            <a:r>
              <a:rPr lang="fr-CA" dirty="0"/>
              <a:t> permet de lister le contenu d’un répertoire (catalogue) en lignes ou colonnes. Elle supporte plusieurs paramètres dont voici les plus pertinents.</a:t>
            </a:r>
          </a:p>
        </p:txBody>
      </p:sp>
      <p:pic>
        <p:nvPicPr>
          <p:cNvPr id="6" name="Image 5">
            <a:extLst>
              <a:ext uri="{FF2B5EF4-FFF2-40B4-BE49-F238E27FC236}">
                <a16:creationId xmlns:a16="http://schemas.microsoft.com/office/drawing/2014/main" id="{BE439362-29AA-4C3C-8C55-FD747F0091F7}"/>
              </a:ext>
            </a:extLst>
          </p:cNvPr>
          <p:cNvPicPr>
            <a:picLocks noChangeAspect="1"/>
          </p:cNvPicPr>
          <p:nvPr>
            <p:custDataLst>
              <p:tags r:id="rId3"/>
            </p:custDataLst>
          </p:nvPr>
        </p:nvPicPr>
        <p:blipFill>
          <a:blip r:embed="rId5"/>
          <a:stretch>
            <a:fillRect/>
          </a:stretch>
        </p:blipFill>
        <p:spPr>
          <a:xfrm>
            <a:off x="5892800" y="1285156"/>
            <a:ext cx="5192670" cy="5235704"/>
          </a:xfrm>
          <a:prstGeom prst="rect">
            <a:avLst/>
          </a:prstGeom>
        </p:spPr>
      </p:pic>
    </p:spTree>
    <p:extLst>
      <p:ext uri="{BB962C8B-B14F-4D97-AF65-F5344CB8AC3E}">
        <p14:creationId xmlns:p14="http://schemas.microsoft.com/office/powerpoint/2010/main" val="398763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596DE-9A6F-451D-914D-6DE807F9A8F7}"/>
              </a:ext>
            </a:extLst>
          </p:cNvPr>
          <p:cNvSpPr>
            <a:spLocks noGrp="1"/>
          </p:cNvSpPr>
          <p:nvPr>
            <p:ph type="title"/>
            <p:custDataLst>
              <p:tags r:id="rId1"/>
            </p:custDataLst>
          </p:nvPr>
        </p:nvSpPr>
        <p:spPr/>
        <p:txBody>
          <a:bodyPr/>
          <a:lstStyle/>
          <a:p>
            <a:endParaRPr lang="fr-CA"/>
          </a:p>
        </p:txBody>
      </p:sp>
      <p:sp>
        <p:nvSpPr>
          <p:cNvPr id="3" name="Espace réservé du contenu 2">
            <a:extLst>
              <a:ext uri="{FF2B5EF4-FFF2-40B4-BE49-F238E27FC236}">
                <a16:creationId xmlns:a16="http://schemas.microsoft.com/office/drawing/2014/main" id="{1EA086D3-2472-4A96-9143-E972AFEBA5F1}"/>
              </a:ext>
            </a:extLst>
          </p:cNvPr>
          <p:cNvSpPr>
            <a:spLocks noGrp="1"/>
          </p:cNvSpPr>
          <p:nvPr>
            <p:ph sz="quarter" idx="10"/>
            <p:custDataLst>
              <p:tags r:id="rId2"/>
            </p:custDataLst>
          </p:nvPr>
        </p:nvSpPr>
        <p:spPr/>
        <p:txBody>
          <a:bodyPr/>
          <a:lstStyle/>
          <a:p>
            <a:endParaRPr lang="fr-CA"/>
          </a:p>
        </p:txBody>
      </p:sp>
      <p:pic>
        <p:nvPicPr>
          <p:cNvPr id="4" name="Image 3">
            <a:extLst>
              <a:ext uri="{FF2B5EF4-FFF2-40B4-BE49-F238E27FC236}">
                <a16:creationId xmlns:a16="http://schemas.microsoft.com/office/drawing/2014/main" id="{85ECF112-63E1-4C5D-9797-10AC24A93D5F}"/>
              </a:ext>
            </a:extLst>
          </p:cNvPr>
          <p:cNvPicPr>
            <a:picLocks noChangeAspect="1"/>
          </p:cNvPicPr>
          <p:nvPr>
            <p:custDataLst>
              <p:tags r:id="rId3"/>
            </p:custDataLst>
          </p:nvPr>
        </p:nvPicPr>
        <p:blipFill>
          <a:blip r:embed="rId5"/>
          <a:stretch>
            <a:fillRect/>
          </a:stretch>
        </p:blipFill>
        <p:spPr>
          <a:xfrm>
            <a:off x="3157537" y="333375"/>
            <a:ext cx="5876925" cy="6191250"/>
          </a:xfrm>
          <a:prstGeom prst="rect">
            <a:avLst/>
          </a:prstGeom>
        </p:spPr>
      </p:pic>
    </p:spTree>
    <p:extLst>
      <p:ext uri="{BB962C8B-B14F-4D97-AF65-F5344CB8AC3E}">
        <p14:creationId xmlns:p14="http://schemas.microsoft.com/office/powerpoint/2010/main" val="247443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1DA62-61FA-4209-A39C-A804928177E5}"/>
              </a:ext>
            </a:extLst>
          </p:cNvPr>
          <p:cNvSpPr>
            <a:spLocks noGrp="1"/>
          </p:cNvSpPr>
          <p:nvPr>
            <p:ph type="title"/>
            <p:custDataLst>
              <p:tags r:id="rId1"/>
            </p:custDataLst>
          </p:nvPr>
        </p:nvSpPr>
        <p:spPr/>
        <p:txBody>
          <a:bodyPr/>
          <a:lstStyle/>
          <a:p>
            <a:r>
              <a:rPr lang="fr-CA" dirty="0"/>
              <a:t>Les liens symboliques</a:t>
            </a:r>
          </a:p>
        </p:txBody>
      </p:sp>
      <p:sp>
        <p:nvSpPr>
          <p:cNvPr id="3" name="Espace réservé du contenu 2">
            <a:extLst>
              <a:ext uri="{FF2B5EF4-FFF2-40B4-BE49-F238E27FC236}">
                <a16:creationId xmlns:a16="http://schemas.microsoft.com/office/drawing/2014/main" id="{909280BE-31DB-4F05-A633-A023CB51F4C0}"/>
              </a:ext>
            </a:extLst>
          </p:cNvPr>
          <p:cNvSpPr>
            <a:spLocks noGrp="1"/>
          </p:cNvSpPr>
          <p:nvPr>
            <p:ph sz="quarter" idx="10"/>
            <p:custDataLst>
              <p:tags r:id="rId2"/>
            </p:custDataLst>
          </p:nvPr>
        </p:nvSpPr>
        <p:spPr>
          <a:xfrm>
            <a:off x="539495" y="1435607"/>
            <a:ext cx="11061377" cy="5214575"/>
          </a:xfrm>
        </p:spPr>
        <p:txBody>
          <a:bodyPr>
            <a:normAutofit/>
          </a:bodyPr>
          <a:lstStyle/>
          <a:p>
            <a:r>
              <a:rPr lang="fr-CA" dirty="0"/>
              <a:t>Vous pouvez créer des liens, qui sont un peu comme des raccourcis. Un lien est un fichier spécial contenant comme information un chemin vers un autre fichier. C’est une sortie d’alias. Il existe deux types de liens : le </a:t>
            </a:r>
            <a:r>
              <a:rPr lang="fr-CA" b="1" dirty="0"/>
              <a:t>lien dur </a:t>
            </a:r>
            <a:r>
              <a:rPr lang="fr-CA" dirty="0"/>
              <a:t>(hard </a:t>
            </a:r>
            <a:r>
              <a:rPr lang="fr-CA" dirty="0" err="1"/>
              <a:t>link</a:t>
            </a:r>
            <a:r>
              <a:rPr lang="fr-CA" dirty="0"/>
              <a:t>) que vous verrez plus loin, lors de l’étude des systèmes de fichiers, et le lien symbolique (soft </a:t>
            </a:r>
            <a:r>
              <a:rPr lang="fr-CA" dirty="0" err="1"/>
              <a:t>link</a:t>
            </a:r>
            <a:r>
              <a:rPr lang="fr-CA" dirty="0"/>
              <a:t>) qui correspond à la définition donnée.</a:t>
            </a:r>
          </a:p>
          <a:p>
            <a:r>
              <a:rPr lang="fr-CA" dirty="0"/>
              <a:t>Il est possible de créer des liens symboliques vers n’importe quel type de fichier, quel qu’il soit et où qu’il soit. La commande de création des liens symboliques ne vérifie pas si le fichier pointé existe. Il est même possible de créer des liens sur des fichiers qui n’existent pas avec le paramètre –f.</a:t>
            </a:r>
          </a:p>
          <a:p>
            <a:endParaRPr lang="fr-CA" dirty="0"/>
          </a:p>
        </p:txBody>
      </p:sp>
      <p:sp>
        <p:nvSpPr>
          <p:cNvPr id="5" name="Rectangle 1">
            <a:extLst>
              <a:ext uri="{FF2B5EF4-FFF2-40B4-BE49-F238E27FC236}">
                <a16:creationId xmlns:a16="http://schemas.microsoft.com/office/drawing/2014/main" id="{826407C1-03F4-4E41-B407-758BEA8D2875}"/>
              </a:ext>
            </a:extLst>
          </p:cNvPr>
          <p:cNvSpPr>
            <a:spLocks noChangeArrowheads="1"/>
          </p:cNvSpPr>
          <p:nvPr>
            <p:custDataLst>
              <p:tags r:id="rId3"/>
            </p:custDataLst>
          </p:nvPr>
        </p:nvSpPr>
        <p:spPr bwMode="auto">
          <a:xfrm>
            <a:off x="9387637" y="2833112"/>
            <a:ext cx="24874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accent1"/>
                </a:solidFill>
                <a:effectLst/>
                <a:latin typeface="Arial Unicode MS"/>
              </a:rPr>
              <a:t>ln -s fichier lien</a:t>
            </a:r>
            <a:r>
              <a:rPr kumimoji="0" lang="fr-FR" altLang="fr-FR" sz="1400" b="1" i="0" u="none" strike="noStrike" cap="none" normalizeH="0" baseline="0" dirty="0">
                <a:ln>
                  <a:noFill/>
                </a:ln>
                <a:solidFill>
                  <a:schemeClr val="accent1"/>
                </a:solidFill>
                <a:effectLst/>
              </a:rPr>
              <a:t> </a:t>
            </a:r>
            <a:endParaRPr kumimoji="0" lang="fr-FR" altLang="fr-FR" sz="1400" b="1" i="0" u="none" strike="noStrike" cap="none" normalizeH="0" baseline="0" dirty="0">
              <a:ln>
                <a:noFill/>
              </a:ln>
              <a:solidFill>
                <a:schemeClr val="accent1"/>
              </a:solidFill>
              <a:effectLst/>
              <a:latin typeface="Arial" panose="020B0604020202020204" pitchFamily="34" charset="0"/>
            </a:endParaRPr>
          </a:p>
        </p:txBody>
      </p:sp>
      <p:pic>
        <p:nvPicPr>
          <p:cNvPr id="6" name="Image 5">
            <a:extLst>
              <a:ext uri="{FF2B5EF4-FFF2-40B4-BE49-F238E27FC236}">
                <a16:creationId xmlns:a16="http://schemas.microsoft.com/office/drawing/2014/main" id="{0EAFA702-3862-411D-B594-D991920CE843}"/>
              </a:ext>
            </a:extLst>
          </p:cNvPr>
          <p:cNvPicPr>
            <a:picLocks noChangeAspect="1"/>
          </p:cNvPicPr>
          <p:nvPr>
            <p:custDataLst>
              <p:tags r:id="rId4"/>
            </p:custDataLst>
          </p:nvPr>
        </p:nvPicPr>
        <p:blipFill>
          <a:blip r:embed="rId9"/>
          <a:stretch>
            <a:fillRect/>
          </a:stretch>
        </p:blipFill>
        <p:spPr>
          <a:xfrm>
            <a:off x="3480055" y="3330201"/>
            <a:ext cx="8172450" cy="323850"/>
          </a:xfrm>
          <a:prstGeom prst="rect">
            <a:avLst/>
          </a:prstGeom>
        </p:spPr>
      </p:pic>
      <p:pic>
        <p:nvPicPr>
          <p:cNvPr id="7" name="Image 6">
            <a:extLst>
              <a:ext uri="{FF2B5EF4-FFF2-40B4-BE49-F238E27FC236}">
                <a16:creationId xmlns:a16="http://schemas.microsoft.com/office/drawing/2014/main" id="{0B6A2211-2C89-42A6-A935-63B26E8E53B1}"/>
              </a:ext>
            </a:extLst>
          </p:cNvPr>
          <p:cNvPicPr>
            <a:picLocks noChangeAspect="1"/>
          </p:cNvPicPr>
          <p:nvPr>
            <p:custDataLst>
              <p:tags r:id="rId5"/>
            </p:custDataLst>
          </p:nvPr>
        </p:nvPicPr>
        <p:blipFill>
          <a:blip r:embed="rId10"/>
          <a:stretch>
            <a:fillRect/>
          </a:stretch>
        </p:blipFill>
        <p:spPr>
          <a:xfrm>
            <a:off x="2013205" y="3754556"/>
            <a:ext cx="9639300" cy="762000"/>
          </a:xfrm>
          <a:prstGeom prst="rect">
            <a:avLst/>
          </a:prstGeom>
        </p:spPr>
      </p:pic>
      <p:pic>
        <p:nvPicPr>
          <p:cNvPr id="8" name="Image 7">
            <a:extLst>
              <a:ext uri="{FF2B5EF4-FFF2-40B4-BE49-F238E27FC236}">
                <a16:creationId xmlns:a16="http://schemas.microsoft.com/office/drawing/2014/main" id="{1CB173BF-9606-446B-95A0-33EFB6455F9A}"/>
              </a:ext>
            </a:extLst>
          </p:cNvPr>
          <p:cNvPicPr>
            <a:picLocks noChangeAspect="1"/>
          </p:cNvPicPr>
          <p:nvPr>
            <p:custDataLst>
              <p:tags r:id="rId6"/>
            </p:custDataLst>
          </p:nvPr>
        </p:nvPicPr>
        <p:blipFill>
          <a:blip r:embed="rId11"/>
          <a:stretch>
            <a:fillRect/>
          </a:stretch>
        </p:blipFill>
        <p:spPr>
          <a:xfrm>
            <a:off x="7175755" y="4586942"/>
            <a:ext cx="4476750" cy="1285875"/>
          </a:xfrm>
          <a:prstGeom prst="rect">
            <a:avLst/>
          </a:prstGeom>
        </p:spPr>
      </p:pic>
      <p:sp>
        <p:nvSpPr>
          <p:cNvPr id="9" name="ZoneTexte 8">
            <a:extLst>
              <a:ext uri="{FF2B5EF4-FFF2-40B4-BE49-F238E27FC236}">
                <a16:creationId xmlns:a16="http://schemas.microsoft.com/office/drawing/2014/main" id="{CA4F467F-C104-474B-80E4-9827D57E4CDC}"/>
              </a:ext>
            </a:extLst>
          </p:cNvPr>
          <p:cNvSpPr txBox="1"/>
          <p:nvPr>
            <p:custDataLst>
              <p:tags r:id="rId7"/>
            </p:custDataLst>
          </p:nvPr>
        </p:nvSpPr>
        <p:spPr>
          <a:xfrm>
            <a:off x="416757" y="4765119"/>
            <a:ext cx="6126595" cy="2092881"/>
          </a:xfrm>
          <a:prstGeom prst="rect">
            <a:avLst/>
          </a:prstGeom>
          <a:noFill/>
        </p:spPr>
        <p:txBody>
          <a:bodyPr wrap="square" rtlCol="0">
            <a:spAutoFit/>
          </a:bodyPr>
          <a:lstStyle/>
          <a:p>
            <a:r>
              <a:rPr lang="fr-CA" sz="1400" dirty="0"/>
              <a:t>Le cas échéant le lien se comportera à l’identique du fichier pointé avec les mêmes permissions et les mêmes propriétés :</a:t>
            </a:r>
          </a:p>
          <a:p>
            <a:pPr marL="171450" indent="-171450">
              <a:buFont typeface="Arial" panose="020B0604020202020204" pitchFamily="34" charset="0"/>
              <a:buChar char="•"/>
            </a:pPr>
            <a:r>
              <a:rPr lang="fr-CA" sz="1400" dirty="0"/>
              <a:t>si le fichier pointé est un programme, lancer le lien lance le programme.</a:t>
            </a:r>
          </a:p>
          <a:p>
            <a:pPr marL="171450" indent="-171450">
              <a:buFont typeface="Arial" panose="020B0604020202020204" pitchFamily="34" charset="0"/>
              <a:buChar char="•"/>
            </a:pPr>
            <a:r>
              <a:rPr lang="fr-CA" sz="1400" dirty="0"/>
              <a:t>si le fichier pointé est un répertoire, un cd sur le lien rentre dans ce répertoire.</a:t>
            </a:r>
          </a:p>
          <a:p>
            <a:pPr marL="171450" indent="-171450">
              <a:buFont typeface="Arial" panose="020B0604020202020204" pitchFamily="34" charset="0"/>
              <a:buChar char="•"/>
            </a:pPr>
            <a:r>
              <a:rPr lang="fr-CA" sz="1400" dirty="0"/>
              <a:t>si le fichier pointé est un fichier spécial (périphérique), le lien est vu comme périphérique.</a:t>
            </a:r>
          </a:p>
          <a:p>
            <a:pPr marL="171450" indent="-171450">
              <a:buFont typeface="Arial" panose="020B0604020202020204" pitchFamily="34" charset="0"/>
              <a:buChar char="•"/>
            </a:pPr>
            <a:r>
              <a:rPr lang="fr-CA" sz="1400" dirty="0"/>
              <a:t>etc.</a:t>
            </a:r>
          </a:p>
          <a:p>
            <a:endParaRPr lang="fr-CA" dirty="0"/>
          </a:p>
        </p:txBody>
      </p:sp>
    </p:spTree>
    <p:extLst>
      <p:ext uri="{BB962C8B-B14F-4D97-AF65-F5344CB8AC3E}">
        <p14:creationId xmlns:p14="http://schemas.microsoft.com/office/powerpoint/2010/main" val="13315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519FA-AF4E-4187-9339-5B5504118A91}"/>
              </a:ext>
            </a:extLst>
          </p:cNvPr>
          <p:cNvSpPr>
            <a:spLocks noGrp="1"/>
          </p:cNvSpPr>
          <p:nvPr>
            <p:ph type="title"/>
            <p:custDataLst>
              <p:tags r:id="rId1"/>
            </p:custDataLst>
          </p:nvPr>
        </p:nvSpPr>
        <p:spPr/>
        <p:txBody>
          <a:bodyPr/>
          <a:lstStyle/>
          <a:p>
            <a:r>
              <a:rPr lang="fr-CA" dirty="0"/>
              <a:t>La gestion des usagers et des groupes</a:t>
            </a:r>
          </a:p>
        </p:txBody>
      </p:sp>
      <p:grpSp>
        <p:nvGrpSpPr>
          <p:cNvPr id="4" name="Groupe 21">
            <a:extLst>
              <a:ext uri="{FF2B5EF4-FFF2-40B4-BE49-F238E27FC236}">
                <a16:creationId xmlns:a16="http://schemas.microsoft.com/office/drawing/2014/main" id="{43D8D876-F205-46C4-8859-9F2AABD1EE2D}"/>
              </a:ext>
            </a:extLst>
          </p:cNvPr>
          <p:cNvGrpSpPr/>
          <p:nvPr>
            <p:custDataLst>
              <p:tags r:id="rId2"/>
            </p:custDataLst>
          </p:nvPr>
        </p:nvGrpSpPr>
        <p:grpSpPr>
          <a:xfrm>
            <a:off x="1741472" y="1784524"/>
            <a:ext cx="8170577" cy="1729694"/>
            <a:chOff x="858566" y="3717146"/>
            <a:chExt cx="8170577" cy="1729694"/>
          </a:xfrm>
        </p:grpSpPr>
        <p:grpSp>
          <p:nvGrpSpPr>
            <p:cNvPr id="5" name="Groupe 4">
              <a:extLst>
                <a:ext uri="{FF2B5EF4-FFF2-40B4-BE49-F238E27FC236}">
                  <a16:creationId xmlns:a16="http://schemas.microsoft.com/office/drawing/2014/main" id="{AB4D83DA-3DEB-4C26-A1D3-E314CE786613}"/>
                </a:ext>
              </a:extLst>
            </p:cNvPr>
            <p:cNvGrpSpPr/>
            <p:nvPr/>
          </p:nvGrpSpPr>
          <p:grpSpPr>
            <a:xfrm>
              <a:off x="1630372" y="3717146"/>
              <a:ext cx="6637746" cy="1729694"/>
              <a:chOff x="1630372" y="3717146"/>
              <a:chExt cx="6637746" cy="1729694"/>
            </a:xfrm>
          </p:grpSpPr>
          <p:sp>
            <p:nvSpPr>
              <p:cNvPr id="12" name="ZoneTexte 11">
                <a:extLst>
                  <a:ext uri="{FF2B5EF4-FFF2-40B4-BE49-F238E27FC236}">
                    <a16:creationId xmlns:a16="http://schemas.microsoft.com/office/drawing/2014/main" id="{C7FBFDB6-D48B-4106-AE92-D307C1502778}"/>
                  </a:ext>
                </a:extLst>
              </p:cNvPr>
              <p:cNvSpPr txBox="1"/>
              <p:nvPr/>
            </p:nvSpPr>
            <p:spPr>
              <a:xfrm>
                <a:off x="1630372" y="3717146"/>
                <a:ext cx="1437271" cy="343620"/>
              </a:xfrm>
              <a:prstGeom prst="rect">
                <a:avLst/>
              </a:prstGeom>
              <a:solidFill>
                <a:schemeClr val="accent1">
                  <a:lumMod val="60000"/>
                  <a:lumOff val="40000"/>
                </a:schemeClr>
              </a:solidFill>
            </p:spPr>
            <p:txBody>
              <a:bodyPr>
                <a:spAutoFit/>
              </a:bodyPr>
              <a:lstStyle/>
              <a:p>
                <a:pPr>
                  <a:defRPr/>
                </a:pPr>
                <a:r>
                  <a:rPr lang="fr-CA" sz="1633" dirty="0">
                    <a:latin typeface="Arial" charset="0"/>
                  </a:rPr>
                  <a:t>vendeur</a:t>
                </a:r>
              </a:p>
            </p:txBody>
          </p:sp>
          <p:sp>
            <p:nvSpPr>
              <p:cNvPr id="13" name="ZoneTexte 12">
                <a:extLst>
                  <a:ext uri="{FF2B5EF4-FFF2-40B4-BE49-F238E27FC236}">
                    <a16:creationId xmlns:a16="http://schemas.microsoft.com/office/drawing/2014/main" id="{70638D4E-D423-479A-A8B2-3C57C8635DFF}"/>
                  </a:ext>
                </a:extLst>
              </p:cNvPr>
              <p:cNvSpPr txBox="1"/>
              <p:nvPr/>
            </p:nvSpPr>
            <p:spPr>
              <a:xfrm>
                <a:off x="1775133" y="5090298"/>
                <a:ext cx="1437271" cy="343620"/>
              </a:xfrm>
              <a:prstGeom prst="rect">
                <a:avLst/>
              </a:prstGeom>
              <a:solidFill>
                <a:schemeClr val="accent1">
                  <a:lumMod val="60000"/>
                  <a:lumOff val="40000"/>
                </a:schemeClr>
              </a:solidFill>
            </p:spPr>
            <p:txBody>
              <a:bodyPr>
                <a:spAutoFit/>
              </a:bodyPr>
              <a:lstStyle/>
              <a:p>
                <a:pPr>
                  <a:defRPr/>
                </a:pPr>
                <a:r>
                  <a:rPr lang="fr-CA" sz="1633" dirty="0">
                    <a:latin typeface="Arial" charset="0"/>
                  </a:rPr>
                  <a:t>tech1</a:t>
                </a:r>
              </a:p>
            </p:txBody>
          </p:sp>
          <p:sp>
            <p:nvSpPr>
              <p:cNvPr id="14" name="ZoneTexte 13">
                <a:extLst>
                  <a:ext uri="{FF2B5EF4-FFF2-40B4-BE49-F238E27FC236}">
                    <a16:creationId xmlns:a16="http://schemas.microsoft.com/office/drawing/2014/main" id="{FB4CC505-18A8-4D30-B994-10ABDF3E5ADF}"/>
                  </a:ext>
                </a:extLst>
              </p:cNvPr>
              <p:cNvSpPr txBox="1"/>
              <p:nvPr/>
            </p:nvSpPr>
            <p:spPr>
              <a:xfrm>
                <a:off x="5128935" y="3731529"/>
                <a:ext cx="1437271" cy="343620"/>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633" dirty="0">
                    <a:latin typeface="Arial" charset="0"/>
                  </a:rPr>
                  <a:t>vente</a:t>
                </a:r>
              </a:p>
            </p:txBody>
          </p:sp>
          <p:sp>
            <p:nvSpPr>
              <p:cNvPr id="15" name="ZoneTexte 14">
                <a:extLst>
                  <a:ext uri="{FF2B5EF4-FFF2-40B4-BE49-F238E27FC236}">
                    <a16:creationId xmlns:a16="http://schemas.microsoft.com/office/drawing/2014/main" id="{7242B669-F335-439C-85E9-5F1C68C2A1EC}"/>
                  </a:ext>
                </a:extLst>
              </p:cNvPr>
              <p:cNvSpPr txBox="1"/>
              <p:nvPr/>
            </p:nvSpPr>
            <p:spPr>
              <a:xfrm>
                <a:off x="5470299" y="5103220"/>
                <a:ext cx="1437271" cy="343620"/>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633" dirty="0">
                    <a:latin typeface="Arial" charset="0"/>
                  </a:rPr>
                  <a:t>informatique</a:t>
                </a:r>
              </a:p>
            </p:txBody>
          </p:sp>
          <p:sp>
            <p:nvSpPr>
              <p:cNvPr id="16" name="ZoneTexte 15">
                <a:extLst>
                  <a:ext uri="{FF2B5EF4-FFF2-40B4-BE49-F238E27FC236}">
                    <a16:creationId xmlns:a16="http://schemas.microsoft.com/office/drawing/2014/main" id="{58A9F3C1-3CCC-4966-9EE7-A9CF7D36E9F4}"/>
                  </a:ext>
                </a:extLst>
              </p:cNvPr>
              <p:cNvSpPr txBox="1"/>
              <p:nvPr/>
            </p:nvSpPr>
            <p:spPr>
              <a:xfrm>
                <a:off x="6830847" y="4368548"/>
                <a:ext cx="1437271" cy="343620"/>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633" dirty="0">
                    <a:latin typeface="Arial" charset="0"/>
                  </a:rPr>
                  <a:t>entreprise</a:t>
                </a:r>
              </a:p>
            </p:txBody>
          </p:sp>
          <p:cxnSp>
            <p:nvCxnSpPr>
              <p:cNvPr id="17" name="Connecteur en angle 3">
                <a:extLst>
                  <a:ext uri="{FF2B5EF4-FFF2-40B4-BE49-F238E27FC236}">
                    <a16:creationId xmlns:a16="http://schemas.microsoft.com/office/drawing/2014/main" id="{58D52852-E30D-4074-8EF5-B679C40A94DD}"/>
                  </a:ext>
                </a:extLst>
              </p:cNvPr>
              <p:cNvCxnSpPr>
                <a:cxnSpLocks noChangeShapeType="1"/>
                <a:stCxn id="12" idx="3"/>
                <a:endCxn id="14" idx="1"/>
              </p:cNvCxnSpPr>
              <p:nvPr/>
            </p:nvCxnSpPr>
            <p:spPr bwMode="auto">
              <a:xfrm>
                <a:off x="3067643" y="3888956"/>
                <a:ext cx="2061292" cy="14383"/>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onnecteur en angle 12">
                <a:extLst>
                  <a:ext uri="{FF2B5EF4-FFF2-40B4-BE49-F238E27FC236}">
                    <a16:creationId xmlns:a16="http://schemas.microsoft.com/office/drawing/2014/main" id="{D606945C-188C-4264-A8A8-8DD475203D37}"/>
                  </a:ext>
                </a:extLst>
              </p:cNvPr>
              <p:cNvCxnSpPr>
                <a:cxnSpLocks noChangeShapeType="1"/>
                <a:stCxn id="12" idx="3"/>
                <a:endCxn id="16" idx="1"/>
              </p:cNvCxnSpPr>
              <p:nvPr/>
            </p:nvCxnSpPr>
            <p:spPr bwMode="auto">
              <a:xfrm>
                <a:off x="3067643" y="3888956"/>
                <a:ext cx="3763204" cy="651402"/>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onnecteur en angle 15">
                <a:extLst>
                  <a:ext uri="{FF2B5EF4-FFF2-40B4-BE49-F238E27FC236}">
                    <a16:creationId xmlns:a16="http://schemas.microsoft.com/office/drawing/2014/main" id="{5F26DDAD-F97F-463B-9D7F-3827B23AEF5D}"/>
                  </a:ext>
                </a:extLst>
              </p:cNvPr>
              <p:cNvCxnSpPr>
                <a:cxnSpLocks noChangeShapeType="1"/>
                <a:stCxn id="13" idx="3"/>
                <a:endCxn id="15" idx="1"/>
              </p:cNvCxnSpPr>
              <p:nvPr/>
            </p:nvCxnSpPr>
            <p:spPr bwMode="auto">
              <a:xfrm>
                <a:off x="3212404" y="5262108"/>
                <a:ext cx="2257895" cy="12922"/>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onnecteur en angle 19">
                <a:extLst>
                  <a:ext uri="{FF2B5EF4-FFF2-40B4-BE49-F238E27FC236}">
                    <a16:creationId xmlns:a16="http://schemas.microsoft.com/office/drawing/2014/main" id="{69ED9F99-6D18-48AD-9615-202D714A9317}"/>
                  </a:ext>
                </a:extLst>
              </p:cNvPr>
              <p:cNvCxnSpPr>
                <a:cxnSpLocks noChangeShapeType="1"/>
                <a:stCxn id="13" idx="3"/>
                <a:endCxn id="16" idx="1"/>
              </p:cNvCxnSpPr>
              <p:nvPr/>
            </p:nvCxnSpPr>
            <p:spPr bwMode="auto">
              <a:xfrm flipV="1">
                <a:off x="3212404" y="4540358"/>
                <a:ext cx="3618443" cy="721750"/>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Groupe 5">
              <a:extLst>
                <a:ext uri="{FF2B5EF4-FFF2-40B4-BE49-F238E27FC236}">
                  <a16:creationId xmlns:a16="http://schemas.microsoft.com/office/drawing/2014/main" id="{15039871-B1D8-48BE-9BBE-888492F1E99E}"/>
                </a:ext>
              </a:extLst>
            </p:cNvPr>
            <p:cNvGrpSpPr/>
            <p:nvPr/>
          </p:nvGrpSpPr>
          <p:grpSpPr>
            <a:xfrm>
              <a:off x="858566" y="3731529"/>
              <a:ext cx="8170577" cy="1668802"/>
              <a:chOff x="858566" y="3731529"/>
              <a:chExt cx="8170577" cy="1668802"/>
            </a:xfrm>
          </p:grpSpPr>
          <p:pic>
            <p:nvPicPr>
              <p:cNvPr id="7" name="Image 6" descr="runwmnsitmanx">
                <a:extLst>
                  <a:ext uri="{FF2B5EF4-FFF2-40B4-BE49-F238E27FC236}">
                    <a16:creationId xmlns:a16="http://schemas.microsoft.com/office/drawing/2014/main" id="{44F5F120-8FD7-4B12-8D9F-4B5B7F18F66A}"/>
                  </a:ext>
                </a:extLst>
              </p:cNvPr>
              <p:cNvPicPr/>
              <p:nvPr/>
            </p:nvPicPr>
            <p:blipFill>
              <a:blip r:embed="rId6" cstate="print"/>
              <a:srcRect/>
              <a:stretch>
                <a:fillRect/>
              </a:stretch>
            </p:blipFill>
            <p:spPr bwMode="auto">
              <a:xfrm>
                <a:off x="858566" y="3779634"/>
                <a:ext cx="609600" cy="489585"/>
              </a:xfrm>
              <a:prstGeom prst="rect">
                <a:avLst/>
              </a:prstGeom>
              <a:noFill/>
              <a:ln w="9525">
                <a:noFill/>
                <a:miter lim="800000"/>
                <a:headEnd/>
                <a:tailEnd/>
              </a:ln>
            </p:spPr>
          </p:pic>
          <p:pic>
            <p:nvPicPr>
              <p:cNvPr id="8" name="Image 7" descr="Utilisateur">
                <a:extLst>
                  <a:ext uri="{FF2B5EF4-FFF2-40B4-BE49-F238E27FC236}">
                    <a16:creationId xmlns:a16="http://schemas.microsoft.com/office/drawing/2014/main" id="{3721DB56-F5DE-4090-B448-9D7FA13757B2}"/>
                  </a:ext>
                </a:extLst>
              </p:cNvPr>
              <p:cNvPicPr/>
              <p:nvPr/>
            </p:nvPicPr>
            <p:blipFill>
              <a:blip r:embed="rId7" cstate="print"/>
              <a:srcRect/>
              <a:stretch>
                <a:fillRect/>
              </a:stretch>
            </p:blipFill>
            <p:spPr bwMode="auto">
              <a:xfrm>
                <a:off x="1037001" y="4749914"/>
                <a:ext cx="431165" cy="555625"/>
              </a:xfrm>
              <a:prstGeom prst="rect">
                <a:avLst/>
              </a:prstGeom>
              <a:noFill/>
              <a:ln w="9525">
                <a:noFill/>
                <a:miter lim="800000"/>
                <a:headEnd/>
                <a:tailEnd/>
              </a:ln>
            </p:spPr>
          </p:pic>
          <p:pic>
            <p:nvPicPr>
              <p:cNvPr id="9" name="Image 8" descr="Équipe">
                <a:extLst>
                  <a:ext uri="{FF2B5EF4-FFF2-40B4-BE49-F238E27FC236}">
                    <a16:creationId xmlns:a16="http://schemas.microsoft.com/office/drawing/2014/main" id="{8DB0AF20-82AA-4CE3-935D-1A799A7A9DDA}"/>
                  </a:ext>
                </a:extLst>
              </p:cNvPr>
              <p:cNvPicPr/>
              <p:nvPr/>
            </p:nvPicPr>
            <p:blipFill>
              <a:blip r:embed="rId8" cstate="print"/>
              <a:srcRect/>
              <a:stretch>
                <a:fillRect/>
              </a:stretch>
            </p:blipFill>
            <p:spPr bwMode="auto">
              <a:xfrm>
                <a:off x="8434148" y="4257723"/>
                <a:ext cx="594995" cy="680085"/>
              </a:xfrm>
              <a:prstGeom prst="rect">
                <a:avLst/>
              </a:prstGeom>
              <a:noFill/>
              <a:ln w="9525">
                <a:noFill/>
                <a:miter lim="800000"/>
                <a:headEnd/>
                <a:tailEnd/>
              </a:ln>
            </p:spPr>
          </p:pic>
          <p:pic>
            <p:nvPicPr>
              <p:cNvPr id="10" name="Image 9" descr="Équipe">
                <a:extLst>
                  <a:ext uri="{FF2B5EF4-FFF2-40B4-BE49-F238E27FC236}">
                    <a16:creationId xmlns:a16="http://schemas.microsoft.com/office/drawing/2014/main" id="{2FAB4058-4FF8-4D77-8F12-A9DC5AB30C50}"/>
                  </a:ext>
                </a:extLst>
              </p:cNvPr>
              <p:cNvPicPr/>
              <p:nvPr/>
            </p:nvPicPr>
            <p:blipFill>
              <a:blip r:embed="rId9" cstate="print"/>
              <a:srcRect/>
              <a:stretch>
                <a:fillRect/>
              </a:stretch>
            </p:blipFill>
            <p:spPr bwMode="auto">
              <a:xfrm>
                <a:off x="7014014" y="3731529"/>
                <a:ext cx="352425" cy="255905"/>
              </a:xfrm>
              <a:prstGeom prst="rect">
                <a:avLst/>
              </a:prstGeom>
              <a:noFill/>
              <a:ln w="9525">
                <a:noFill/>
                <a:miter lim="800000"/>
                <a:headEnd/>
                <a:tailEnd/>
              </a:ln>
            </p:spPr>
          </p:pic>
          <p:pic>
            <p:nvPicPr>
              <p:cNvPr id="11" name="Image 10" descr="Équipe">
                <a:extLst>
                  <a:ext uri="{FF2B5EF4-FFF2-40B4-BE49-F238E27FC236}">
                    <a16:creationId xmlns:a16="http://schemas.microsoft.com/office/drawing/2014/main" id="{3C16A1F0-656B-422C-8F5D-C6B66A43E98A}"/>
                  </a:ext>
                </a:extLst>
              </p:cNvPr>
              <p:cNvPicPr/>
              <p:nvPr/>
            </p:nvPicPr>
            <p:blipFill>
              <a:blip r:embed="rId9" cstate="print"/>
              <a:srcRect/>
              <a:stretch>
                <a:fillRect/>
              </a:stretch>
            </p:blipFill>
            <p:spPr bwMode="auto">
              <a:xfrm>
                <a:off x="7124788" y="5136806"/>
                <a:ext cx="358140" cy="263525"/>
              </a:xfrm>
              <a:prstGeom prst="rect">
                <a:avLst/>
              </a:prstGeom>
              <a:noFill/>
              <a:ln w="9525">
                <a:noFill/>
                <a:miter lim="800000"/>
                <a:headEnd/>
                <a:tailEnd/>
              </a:ln>
            </p:spPr>
          </p:pic>
        </p:grpSp>
      </p:grpSp>
      <p:sp>
        <p:nvSpPr>
          <p:cNvPr id="21" name="Rectangle 20">
            <a:extLst>
              <a:ext uri="{FF2B5EF4-FFF2-40B4-BE49-F238E27FC236}">
                <a16:creationId xmlns:a16="http://schemas.microsoft.com/office/drawing/2014/main" id="{00DC98EE-06B4-4879-A10B-09ABEDA21C9B}"/>
              </a:ext>
            </a:extLst>
          </p:cNvPr>
          <p:cNvSpPr/>
          <p:nvPr>
            <p:custDataLst>
              <p:tags r:id="rId3"/>
            </p:custDataLst>
          </p:nvPr>
        </p:nvSpPr>
        <p:spPr>
          <a:xfrm>
            <a:off x="2658039" y="3934771"/>
            <a:ext cx="6562694" cy="363818"/>
          </a:xfrm>
          <a:prstGeom prst="rect">
            <a:avLst/>
          </a:prstGeom>
        </p:spPr>
        <p:txBody>
          <a:bodyPr wrap="none">
            <a:spAutoFit/>
          </a:bodyPr>
          <a:lstStyle/>
          <a:p>
            <a:pPr>
              <a:lnSpc>
                <a:spcPct val="98000"/>
              </a:lnSpc>
              <a:buClr>
                <a:srgbClr val="996633"/>
              </a:buClr>
              <a:buSzPct val="45000"/>
              <a:buFont typeface="Wingdings" panose="05000000000000000000" pitchFamily="2" charset="2"/>
              <a:buChar char=""/>
            </a:pPr>
            <a:r>
              <a:rPr lang="fr-CA" altLang="fr-FR" b="1" dirty="0">
                <a:latin typeface="Times New Roman" panose="02020603050405020304" pitchFamily="18" charset="0"/>
              </a:rPr>
              <a:t>Les comptes usagers peuvent/doivent être associés à des groupes</a:t>
            </a:r>
          </a:p>
        </p:txBody>
      </p:sp>
      <p:sp>
        <p:nvSpPr>
          <p:cNvPr id="22" name="ZoneTexte 21">
            <a:extLst>
              <a:ext uri="{FF2B5EF4-FFF2-40B4-BE49-F238E27FC236}">
                <a16:creationId xmlns:a16="http://schemas.microsoft.com/office/drawing/2014/main" id="{B72591A8-D617-4D98-854D-32CF0FF33924}"/>
              </a:ext>
            </a:extLst>
          </p:cNvPr>
          <p:cNvSpPr txBox="1"/>
          <p:nvPr>
            <p:custDataLst>
              <p:tags r:id="rId4"/>
            </p:custDataLst>
          </p:nvPr>
        </p:nvSpPr>
        <p:spPr>
          <a:xfrm>
            <a:off x="2909455" y="4461164"/>
            <a:ext cx="7274748" cy="1723229"/>
          </a:xfrm>
          <a:prstGeom prst="rect">
            <a:avLst/>
          </a:prstGeom>
          <a:noFill/>
        </p:spPr>
        <p:txBody>
          <a:bodyPr wrap="none" rtlCol="0">
            <a:spAutoFit/>
          </a:bodyPr>
          <a:lstStyle/>
          <a:p>
            <a:pPr>
              <a:lnSpc>
                <a:spcPct val="97000"/>
              </a:lnSpc>
              <a:buClrTx/>
              <a:buSzTx/>
              <a:buFontTx/>
              <a:buChar char="•"/>
            </a:pPr>
            <a:r>
              <a:rPr lang="fr-CA" altLang="fr-FR" dirty="0">
                <a:latin typeface="Times New Roman" panose="02020603050405020304" pitchFamily="18" charset="0"/>
              </a:rPr>
              <a:t>Exemple :  2 comptes </a:t>
            </a:r>
            <a:r>
              <a:rPr lang="fr-CA" altLang="fr-FR" b="1" dirty="0">
                <a:latin typeface="Times New Roman" panose="02020603050405020304" pitchFamily="18" charset="0"/>
              </a:rPr>
              <a:t>à créer: </a:t>
            </a:r>
            <a:r>
              <a:rPr lang="fr-CA" altLang="fr-FR" dirty="0">
                <a:solidFill>
                  <a:schemeClr val="accent6">
                    <a:lumMod val="75000"/>
                  </a:schemeClr>
                </a:solidFill>
                <a:latin typeface="Times New Roman" panose="02020603050405020304" pitchFamily="18" charset="0"/>
              </a:rPr>
              <a:t>tech1 </a:t>
            </a:r>
            <a:r>
              <a:rPr lang="fr-CA" altLang="fr-FR" b="1" dirty="0">
                <a:latin typeface="Times New Roman" panose="02020603050405020304" pitchFamily="18" charset="0"/>
              </a:rPr>
              <a:t>et </a:t>
            </a:r>
            <a:r>
              <a:rPr lang="fr-CA" altLang="fr-FR" dirty="0">
                <a:solidFill>
                  <a:schemeClr val="accent6">
                    <a:lumMod val="75000"/>
                  </a:schemeClr>
                </a:solidFill>
                <a:latin typeface="Times New Roman" panose="02020603050405020304" pitchFamily="18" charset="0"/>
              </a:rPr>
              <a:t>vendeur</a:t>
            </a:r>
            <a:r>
              <a:rPr lang="fr-CA" altLang="fr-FR" dirty="0">
                <a:latin typeface="Times New Roman" panose="02020603050405020304" pitchFamily="18" charset="0"/>
              </a:rPr>
              <a:t>.</a:t>
            </a:r>
          </a:p>
          <a:p>
            <a:pPr>
              <a:lnSpc>
                <a:spcPct val="97000"/>
              </a:lnSpc>
              <a:buClrTx/>
              <a:buSzTx/>
              <a:buFontTx/>
              <a:buChar char="•"/>
            </a:pPr>
            <a:r>
              <a:rPr lang="fr-CA" altLang="fr-FR" dirty="0">
                <a:latin typeface="Times New Roman" panose="02020603050405020304" pitchFamily="18" charset="0"/>
              </a:rPr>
              <a:t>L'usager </a:t>
            </a:r>
            <a:r>
              <a:rPr lang="fr-CA" altLang="fr-FR" dirty="0">
                <a:solidFill>
                  <a:schemeClr val="accent6">
                    <a:lumMod val="75000"/>
                  </a:schemeClr>
                </a:solidFill>
                <a:latin typeface="Times New Roman" panose="02020603050405020304" pitchFamily="18" charset="0"/>
              </a:rPr>
              <a:t>vendeur </a:t>
            </a:r>
            <a:r>
              <a:rPr lang="fr-CA" altLang="fr-FR" dirty="0">
                <a:latin typeface="Times New Roman" panose="02020603050405020304" pitchFamily="18" charset="0"/>
              </a:rPr>
              <a:t>appartient au groupe </a:t>
            </a:r>
            <a:r>
              <a:rPr lang="fr-CA" altLang="fr-FR" dirty="0">
                <a:solidFill>
                  <a:schemeClr val="accent6">
                    <a:lumMod val="75000"/>
                  </a:schemeClr>
                </a:solidFill>
                <a:latin typeface="Times New Roman" panose="02020603050405020304" pitchFamily="18" charset="0"/>
              </a:rPr>
              <a:t>vente</a:t>
            </a:r>
            <a:r>
              <a:rPr lang="fr-CA" altLang="fr-FR" dirty="0">
                <a:latin typeface="Times New Roman" panose="02020603050405020304" pitchFamily="18" charset="0"/>
              </a:rPr>
              <a:t> </a:t>
            </a:r>
          </a:p>
          <a:p>
            <a:pPr>
              <a:lnSpc>
                <a:spcPct val="97000"/>
              </a:lnSpc>
              <a:buClrTx/>
              <a:buSzTx/>
              <a:buFontTx/>
              <a:buChar char="•"/>
            </a:pPr>
            <a:r>
              <a:rPr lang="fr-CA" altLang="fr-FR" dirty="0">
                <a:latin typeface="Times New Roman" panose="02020603050405020304" pitchFamily="18" charset="0"/>
              </a:rPr>
              <a:t>L'usager </a:t>
            </a:r>
            <a:r>
              <a:rPr lang="fr-CA" altLang="fr-FR" dirty="0">
                <a:solidFill>
                  <a:schemeClr val="accent6">
                    <a:lumMod val="75000"/>
                  </a:schemeClr>
                </a:solidFill>
                <a:latin typeface="Times New Roman" panose="02020603050405020304" pitchFamily="18" charset="0"/>
              </a:rPr>
              <a:t>tech1 </a:t>
            </a:r>
            <a:r>
              <a:rPr lang="fr-CA" altLang="fr-FR" dirty="0">
                <a:latin typeface="Times New Roman" panose="02020603050405020304" pitchFamily="18" charset="0"/>
              </a:rPr>
              <a:t>appartient au groupe </a:t>
            </a:r>
            <a:r>
              <a:rPr lang="fr-CA" altLang="fr-FR" dirty="0">
                <a:solidFill>
                  <a:schemeClr val="accent6">
                    <a:lumMod val="75000"/>
                  </a:schemeClr>
                </a:solidFill>
                <a:latin typeface="Times New Roman" panose="02020603050405020304" pitchFamily="18" charset="0"/>
              </a:rPr>
              <a:t>informatique</a:t>
            </a:r>
          </a:p>
          <a:p>
            <a:pPr>
              <a:lnSpc>
                <a:spcPct val="97000"/>
              </a:lnSpc>
              <a:buClrTx/>
              <a:buSzTx/>
              <a:buFontTx/>
              <a:buChar char="•"/>
            </a:pPr>
            <a:r>
              <a:rPr lang="fr-CA" altLang="fr-FR" dirty="0">
                <a:latin typeface="Times New Roman" panose="02020603050405020304" pitchFamily="18" charset="0"/>
              </a:rPr>
              <a:t>les deux usagers </a:t>
            </a:r>
            <a:r>
              <a:rPr lang="fr-CA" altLang="fr-FR" dirty="0">
                <a:solidFill>
                  <a:schemeClr val="accent6">
                    <a:lumMod val="75000"/>
                  </a:schemeClr>
                </a:solidFill>
                <a:latin typeface="Times New Roman" panose="02020603050405020304" pitchFamily="18" charset="0"/>
              </a:rPr>
              <a:t>vendeur </a:t>
            </a:r>
            <a:r>
              <a:rPr lang="fr-CA" altLang="fr-FR" dirty="0">
                <a:latin typeface="Times New Roman" panose="02020603050405020304" pitchFamily="18" charset="0"/>
              </a:rPr>
              <a:t>et </a:t>
            </a:r>
            <a:r>
              <a:rPr lang="fr-CA" altLang="fr-FR" dirty="0">
                <a:solidFill>
                  <a:schemeClr val="accent6">
                    <a:lumMod val="75000"/>
                  </a:schemeClr>
                </a:solidFill>
                <a:latin typeface="Times New Roman" panose="02020603050405020304" pitchFamily="18" charset="0"/>
              </a:rPr>
              <a:t>tech1  </a:t>
            </a:r>
            <a:r>
              <a:rPr lang="fr-CA" altLang="fr-FR" dirty="0">
                <a:latin typeface="Times New Roman" panose="02020603050405020304" pitchFamily="18" charset="0"/>
              </a:rPr>
              <a:t>appartiennent au groupe </a:t>
            </a:r>
            <a:r>
              <a:rPr lang="fr-CA" altLang="fr-FR" dirty="0">
                <a:solidFill>
                  <a:schemeClr val="accent6">
                    <a:lumMod val="75000"/>
                  </a:schemeClr>
                </a:solidFill>
                <a:latin typeface="Times New Roman" panose="02020603050405020304" pitchFamily="18" charset="0"/>
              </a:rPr>
              <a:t>entreprise</a:t>
            </a:r>
          </a:p>
          <a:p>
            <a:pPr>
              <a:lnSpc>
                <a:spcPct val="97000"/>
              </a:lnSpc>
              <a:buClrTx/>
              <a:buSzTx/>
              <a:buFontTx/>
              <a:buChar char="•"/>
            </a:pPr>
            <a:r>
              <a:rPr lang="fr-CA" altLang="fr-FR" dirty="0">
                <a:latin typeface="Times New Roman" panose="02020603050405020304" pitchFamily="18" charset="0"/>
              </a:rPr>
              <a:t>L‘administrateur  </a:t>
            </a:r>
            <a:r>
              <a:rPr lang="fr-CA" altLang="fr-FR" dirty="0" err="1">
                <a:solidFill>
                  <a:schemeClr val="accent6">
                    <a:lumMod val="75000"/>
                  </a:schemeClr>
                </a:solidFill>
                <a:latin typeface="Times New Roman" panose="02020603050405020304" pitchFamily="18" charset="0"/>
              </a:rPr>
              <a:t>ubuntuadmin</a:t>
            </a:r>
            <a:r>
              <a:rPr lang="fr-CA" altLang="fr-FR" dirty="0">
                <a:solidFill>
                  <a:schemeClr val="accent6">
                    <a:lumMod val="75000"/>
                  </a:schemeClr>
                </a:solidFill>
                <a:latin typeface="Times New Roman" panose="02020603050405020304" pitchFamily="18" charset="0"/>
              </a:rPr>
              <a:t> </a:t>
            </a:r>
            <a:r>
              <a:rPr lang="fr-CA" altLang="fr-FR" dirty="0">
                <a:latin typeface="Times New Roman" panose="02020603050405020304" pitchFamily="18" charset="0"/>
              </a:rPr>
              <a:t>appartient au groupe </a:t>
            </a:r>
            <a:r>
              <a:rPr lang="fr-CA" altLang="fr-FR" dirty="0">
                <a:solidFill>
                  <a:schemeClr val="accent6">
                    <a:lumMod val="75000"/>
                  </a:schemeClr>
                </a:solidFill>
                <a:latin typeface="Times New Roman" panose="02020603050405020304" pitchFamily="18" charset="0"/>
              </a:rPr>
              <a:t>adm; </a:t>
            </a:r>
            <a:r>
              <a:rPr lang="fr-CA" altLang="fr-FR" dirty="0" err="1">
                <a:solidFill>
                  <a:schemeClr val="accent6">
                    <a:lumMod val="75000"/>
                  </a:schemeClr>
                </a:solidFill>
                <a:latin typeface="Times New Roman" panose="02020603050405020304" pitchFamily="18" charset="0"/>
              </a:rPr>
              <a:t>sudo</a:t>
            </a:r>
            <a:r>
              <a:rPr lang="fr-CA" altLang="fr-FR" dirty="0">
                <a:solidFill>
                  <a:schemeClr val="accent6">
                    <a:lumMod val="75000"/>
                  </a:schemeClr>
                </a:solidFill>
                <a:latin typeface="Times New Roman" panose="02020603050405020304" pitchFamily="18" charset="0"/>
              </a:rPr>
              <a:t>; </a:t>
            </a:r>
            <a:r>
              <a:rPr lang="fr-CA" altLang="fr-FR" dirty="0" err="1">
                <a:solidFill>
                  <a:schemeClr val="accent6">
                    <a:lumMod val="75000"/>
                  </a:schemeClr>
                </a:solidFill>
                <a:latin typeface="Times New Roman" panose="02020603050405020304" pitchFamily="18" charset="0"/>
              </a:rPr>
              <a:t>entrreprise</a:t>
            </a:r>
            <a:endParaRPr lang="fr-CA" altLang="fr-FR" dirty="0">
              <a:solidFill>
                <a:schemeClr val="accent6">
                  <a:lumMod val="75000"/>
                </a:schemeClr>
              </a:solidFill>
              <a:latin typeface="Times New Roman" panose="02020603050405020304" pitchFamily="18" charset="0"/>
            </a:endParaRPr>
          </a:p>
          <a:p>
            <a:endParaRPr lang="fr-CA" dirty="0"/>
          </a:p>
        </p:txBody>
      </p:sp>
    </p:spTree>
    <p:extLst>
      <p:ext uri="{BB962C8B-B14F-4D97-AF65-F5344CB8AC3E}">
        <p14:creationId xmlns:p14="http://schemas.microsoft.com/office/powerpoint/2010/main" val="38830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EC3763-C459-4B43-B1A5-19305D0C6EE9}"/>
              </a:ext>
            </a:extLst>
          </p:cNvPr>
          <p:cNvSpPr>
            <a:spLocks noGrp="1"/>
          </p:cNvSpPr>
          <p:nvPr>
            <p:ph type="title"/>
            <p:custDataLst>
              <p:tags r:id="rId1"/>
            </p:custDataLst>
          </p:nvPr>
        </p:nvSpPr>
        <p:spPr/>
        <p:txBody>
          <a:bodyPr/>
          <a:lstStyle/>
          <a:p>
            <a:r>
              <a:rPr lang="fr-CA" dirty="0"/>
              <a:t>Création de comptes</a:t>
            </a:r>
          </a:p>
        </p:txBody>
      </p:sp>
      <p:sp>
        <p:nvSpPr>
          <p:cNvPr id="3" name="Espace réservé du contenu 2">
            <a:extLst>
              <a:ext uri="{FF2B5EF4-FFF2-40B4-BE49-F238E27FC236}">
                <a16:creationId xmlns:a16="http://schemas.microsoft.com/office/drawing/2014/main" id="{0875FEDD-5F52-4A59-92A0-CA329B3FA3EA}"/>
              </a:ext>
            </a:extLst>
          </p:cNvPr>
          <p:cNvSpPr>
            <a:spLocks noGrp="1"/>
          </p:cNvSpPr>
          <p:nvPr>
            <p:ph sz="quarter" idx="10"/>
            <p:custDataLst>
              <p:tags r:id="rId2"/>
            </p:custDataLst>
          </p:nvPr>
        </p:nvSpPr>
        <p:spPr>
          <a:xfrm>
            <a:off x="521207" y="1287377"/>
            <a:ext cx="11033668" cy="3977640"/>
          </a:xfrm>
        </p:spPr>
        <p:txBody>
          <a:bodyPr/>
          <a:lstStyle/>
          <a:p>
            <a:r>
              <a:rPr lang="fr-CA" altLang="fr-FR" dirty="0"/>
              <a:t>Forme console </a:t>
            </a:r>
            <a:r>
              <a:rPr lang="fr-CA" altLang="fr-FR" b="1" dirty="0">
                <a:solidFill>
                  <a:schemeClr val="accent2"/>
                </a:solidFill>
              </a:rPr>
              <a:t>$</a:t>
            </a:r>
            <a:r>
              <a:rPr lang="fr-CA" altLang="fr-FR" b="1" dirty="0" err="1">
                <a:solidFill>
                  <a:schemeClr val="accent2"/>
                </a:solidFill>
              </a:rPr>
              <a:t>sudo</a:t>
            </a:r>
            <a:r>
              <a:rPr lang="fr-CA" altLang="fr-FR" b="1" dirty="0">
                <a:solidFill>
                  <a:schemeClr val="accent2"/>
                </a:solidFill>
              </a:rPr>
              <a:t> </a:t>
            </a:r>
            <a:r>
              <a:rPr lang="fr-CA" altLang="fr-FR" b="1" dirty="0" err="1">
                <a:solidFill>
                  <a:schemeClr val="accent2"/>
                </a:solidFill>
              </a:rPr>
              <a:t>adduser</a:t>
            </a:r>
            <a:r>
              <a:rPr lang="fr-CA" altLang="fr-FR" b="1" dirty="0">
                <a:solidFill>
                  <a:schemeClr val="accent2"/>
                </a:solidFill>
              </a:rPr>
              <a:t>  </a:t>
            </a:r>
            <a:r>
              <a:rPr lang="en-CA" altLang="fr-FR" i="1" dirty="0"/>
              <a:t>&lt;nom</a:t>
            </a:r>
            <a:r>
              <a:rPr lang="fr-CA" altLang="fr-FR" i="1" dirty="0"/>
              <a:t>&gt;</a:t>
            </a:r>
          </a:p>
          <a:p>
            <a:endParaRPr lang="fr-CA" dirty="0"/>
          </a:p>
        </p:txBody>
      </p:sp>
      <p:pic>
        <p:nvPicPr>
          <p:cNvPr id="4" name="Picture 2">
            <a:extLst>
              <a:ext uri="{FF2B5EF4-FFF2-40B4-BE49-F238E27FC236}">
                <a16:creationId xmlns:a16="http://schemas.microsoft.com/office/drawing/2014/main" id="{23CF585D-F7B9-4764-9C25-CF435F5F5DBF}"/>
              </a:ext>
            </a:extLst>
          </p:cNvPr>
          <p:cNvPicPr>
            <a:picLocks noChangeAspect="1" noChangeArrowheads="1"/>
          </p:cNvPicPr>
          <p:nvPr>
            <p:custDataLst>
              <p:tags r:id="rId3"/>
            </p:custDataLst>
          </p:nvPr>
        </p:nvPicPr>
        <p:blipFill>
          <a:blip r:embed="rId12"/>
          <a:srcRect/>
          <a:stretch>
            <a:fillRect/>
          </a:stretch>
        </p:blipFill>
        <p:spPr bwMode="auto">
          <a:xfrm>
            <a:off x="4169351" y="1236367"/>
            <a:ext cx="6457950" cy="1200150"/>
          </a:xfrm>
          <a:prstGeom prst="rect">
            <a:avLst/>
          </a:prstGeom>
          <a:noFill/>
          <a:ln w="9525">
            <a:noFill/>
            <a:miter lim="800000"/>
            <a:headEnd/>
            <a:tailEnd/>
          </a:ln>
        </p:spPr>
      </p:pic>
      <p:cxnSp>
        <p:nvCxnSpPr>
          <p:cNvPr id="5" name="AutoShape 2">
            <a:extLst>
              <a:ext uri="{FF2B5EF4-FFF2-40B4-BE49-F238E27FC236}">
                <a16:creationId xmlns:a16="http://schemas.microsoft.com/office/drawing/2014/main" id="{D3D9E727-12CB-4B80-BAF9-9E9FF0962DE5}"/>
              </a:ext>
            </a:extLst>
          </p:cNvPr>
          <p:cNvCxnSpPr>
            <a:cxnSpLocks noChangeShapeType="1"/>
          </p:cNvCxnSpPr>
          <p:nvPr>
            <p:custDataLst>
              <p:tags r:id="rId4"/>
            </p:custDataLst>
          </p:nvPr>
        </p:nvCxnSpPr>
        <p:spPr bwMode="auto">
          <a:xfrm flipV="1">
            <a:off x="3548300" y="1891768"/>
            <a:ext cx="455253" cy="5990"/>
          </a:xfrm>
          <a:prstGeom prst="straightConnector1">
            <a:avLst/>
          </a:prstGeom>
          <a:noFill/>
          <a:ln w="19050">
            <a:solidFill>
              <a:srgbClr val="FF0000"/>
            </a:solidFill>
            <a:round/>
            <a:headEnd/>
            <a:tailEnd type="triangle" w="med" len="med"/>
          </a:ln>
        </p:spPr>
      </p:cxnSp>
      <p:cxnSp>
        <p:nvCxnSpPr>
          <p:cNvPr id="6" name="AutoShape 2">
            <a:extLst>
              <a:ext uri="{FF2B5EF4-FFF2-40B4-BE49-F238E27FC236}">
                <a16:creationId xmlns:a16="http://schemas.microsoft.com/office/drawing/2014/main" id="{153EFB83-70E5-4FF2-BF84-E36C103FE86B}"/>
              </a:ext>
            </a:extLst>
          </p:cNvPr>
          <p:cNvCxnSpPr>
            <a:cxnSpLocks noChangeShapeType="1"/>
          </p:cNvCxnSpPr>
          <p:nvPr>
            <p:custDataLst>
              <p:tags r:id="rId5"/>
            </p:custDataLst>
          </p:nvPr>
        </p:nvCxnSpPr>
        <p:spPr bwMode="auto">
          <a:xfrm flipV="1">
            <a:off x="3613236" y="2075973"/>
            <a:ext cx="455253" cy="5990"/>
          </a:xfrm>
          <a:prstGeom prst="straightConnector1">
            <a:avLst/>
          </a:prstGeom>
          <a:noFill/>
          <a:ln w="19050">
            <a:solidFill>
              <a:srgbClr val="FF0000"/>
            </a:solidFill>
            <a:round/>
            <a:headEnd/>
            <a:tailEnd type="triangle" w="med" len="med"/>
          </a:ln>
        </p:spPr>
      </p:cxnSp>
      <p:pic>
        <p:nvPicPr>
          <p:cNvPr id="7" name="Picture 3">
            <a:extLst>
              <a:ext uri="{FF2B5EF4-FFF2-40B4-BE49-F238E27FC236}">
                <a16:creationId xmlns:a16="http://schemas.microsoft.com/office/drawing/2014/main" id="{1BF70C0D-C7B2-4F35-8DFE-F6406674A3C6}"/>
              </a:ext>
            </a:extLst>
          </p:cNvPr>
          <p:cNvPicPr>
            <a:picLocks noChangeAspect="1" noChangeArrowheads="1"/>
          </p:cNvPicPr>
          <p:nvPr>
            <p:custDataLst>
              <p:tags r:id="rId6"/>
            </p:custDataLst>
          </p:nvPr>
        </p:nvPicPr>
        <p:blipFill>
          <a:blip r:embed="rId13"/>
          <a:srcRect/>
          <a:stretch>
            <a:fillRect/>
          </a:stretch>
        </p:blipFill>
        <p:spPr bwMode="auto">
          <a:xfrm>
            <a:off x="4169351" y="2470555"/>
            <a:ext cx="6600825" cy="1952625"/>
          </a:xfrm>
          <a:prstGeom prst="rect">
            <a:avLst/>
          </a:prstGeom>
          <a:noFill/>
          <a:ln w="9525">
            <a:noFill/>
            <a:miter lim="800000"/>
            <a:headEnd/>
            <a:tailEnd/>
          </a:ln>
        </p:spPr>
      </p:pic>
      <p:sp>
        <p:nvSpPr>
          <p:cNvPr id="9" name="ZoneTexte 8">
            <a:extLst>
              <a:ext uri="{FF2B5EF4-FFF2-40B4-BE49-F238E27FC236}">
                <a16:creationId xmlns:a16="http://schemas.microsoft.com/office/drawing/2014/main" id="{06A095D2-067C-4AC9-98B2-49CFC3808875}"/>
              </a:ext>
            </a:extLst>
          </p:cNvPr>
          <p:cNvSpPr txBox="1"/>
          <p:nvPr>
            <p:custDataLst>
              <p:tags r:id="rId7"/>
            </p:custDataLst>
          </p:nvPr>
        </p:nvSpPr>
        <p:spPr>
          <a:xfrm>
            <a:off x="397164" y="5299055"/>
            <a:ext cx="9703665" cy="923330"/>
          </a:xfrm>
          <a:prstGeom prst="rect">
            <a:avLst/>
          </a:prstGeom>
          <a:noFill/>
        </p:spPr>
        <p:txBody>
          <a:bodyPr wrap="square" rtlCol="0">
            <a:spAutoFit/>
          </a:bodyPr>
          <a:lstStyle/>
          <a:p>
            <a:r>
              <a:rPr lang="fr-CA" altLang="fr-FR" dirty="0"/>
              <a:t>2 Vérifications :   </a:t>
            </a:r>
          </a:p>
          <a:p>
            <a:r>
              <a:rPr lang="fr-CA" altLang="fr-FR" b="1" dirty="0">
                <a:solidFill>
                  <a:schemeClr val="accent2"/>
                </a:solidFill>
              </a:rPr>
              <a:t>cat </a:t>
            </a:r>
            <a:r>
              <a:rPr lang="fr-CA" altLang="fr-FR" dirty="0"/>
              <a:t>/,</a:t>
            </a:r>
            <a:r>
              <a:rPr lang="fr-CA" altLang="fr-FR" dirty="0" err="1"/>
              <a:t>etc</a:t>
            </a:r>
            <a:r>
              <a:rPr lang="fr-CA" altLang="fr-FR" dirty="0"/>
              <a:t>/</a:t>
            </a:r>
            <a:r>
              <a:rPr lang="fr-CA" altLang="fr-FR" dirty="0" err="1"/>
              <a:t>passwd</a:t>
            </a:r>
            <a:r>
              <a:rPr lang="fr-CA" altLang="fr-FR" dirty="0"/>
              <a:t> | </a:t>
            </a:r>
            <a:r>
              <a:rPr lang="fr-CA" altLang="fr-FR" b="1" dirty="0" err="1">
                <a:solidFill>
                  <a:schemeClr val="accent2"/>
                </a:solidFill>
              </a:rPr>
              <a:t>grep</a:t>
            </a:r>
            <a:r>
              <a:rPr lang="fr-CA" altLang="fr-FR" b="1" dirty="0">
                <a:solidFill>
                  <a:schemeClr val="accent2"/>
                </a:solidFill>
              </a:rPr>
              <a:t>  tech</a:t>
            </a:r>
          </a:p>
          <a:p>
            <a:r>
              <a:rPr lang="fr-CA" altLang="fr-FR" b="1" dirty="0">
                <a:solidFill>
                  <a:schemeClr val="accent2"/>
                </a:solidFill>
              </a:rPr>
              <a:t>cat </a:t>
            </a:r>
            <a:r>
              <a:rPr lang="fr-CA" altLang="fr-FR" dirty="0"/>
              <a:t>/,</a:t>
            </a:r>
            <a:r>
              <a:rPr lang="fr-CA" altLang="fr-FR" dirty="0" err="1"/>
              <a:t>etc</a:t>
            </a:r>
            <a:r>
              <a:rPr lang="fr-CA" altLang="fr-FR" dirty="0"/>
              <a:t>/group | </a:t>
            </a:r>
            <a:r>
              <a:rPr lang="fr-CA" altLang="fr-FR" b="1" dirty="0" err="1">
                <a:solidFill>
                  <a:schemeClr val="accent2"/>
                </a:solidFill>
              </a:rPr>
              <a:t>grep</a:t>
            </a:r>
            <a:r>
              <a:rPr lang="fr-CA" altLang="fr-FR" b="1" dirty="0">
                <a:solidFill>
                  <a:schemeClr val="accent2"/>
                </a:solidFill>
              </a:rPr>
              <a:t>  tech</a:t>
            </a:r>
            <a:endParaRPr lang="fr-CA" dirty="0"/>
          </a:p>
        </p:txBody>
      </p:sp>
      <p:pic>
        <p:nvPicPr>
          <p:cNvPr id="10" name="Picture 4">
            <a:extLst>
              <a:ext uri="{FF2B5EF4-FFF2-40B4-BE49-F238E27FC236}">
                <a16:creationId xmlns:a16="http://schemas.microsoft.com/office/drawing/2014/main" id="{26B5939E-8EBC-4DD3-A907-283E4CFA868B}"/>
              </a:ext>
            </a:extLst>
          </p:cNvPr>
          <p:cNvPicPr>
            <a:picLocks noChangeAspect="1" noChangeArrowheads="1"/>
          </p:cNvPicPr>
          <p:nvPr>
            <p:custDataLst>
              <p:tags r:id="rId8"/>
            </p:custDataLst>
          </p:nvPr>
        </p:nvPicPr>
        <p:blipFill>
          <a:blip r:embed="rId14"/>
          <a:srcRect/>
          <a:stretch>
            <a:fillRect/>
          </a:stretch>
        </p:blipFill>
        <p:spPr bwMode="auto">
          <a:xfrm>
            <a:off x="3593811" y="5654707"/>
            <a:ext cx="8201025" cy="638175"/>
          </a:xfrm>
          <a:prstGeom prst="rect">
            <a:avLst/>
          </a:prstGeom>
          <a:noFill/>
          <a:ln w="9525">
            <a:noFill/>
            <a:miter lim="800000"/>
            <a:headEnd/>
            <a:tailEnd/>
          </a:ln>
        </p:spPr>
      </p:pic>
      <p:sp>
        <p:nvSpPr>
          <p:cNvPr id="8" name="ZoneTexte 7">
            <a:extLst>
              <a:ext uri="{FF2B5EF4-FFF2-40B4-BE49-F238E27FC236}">
                <a16:creationId xmlns:a16="http://schemas.microsoft.com/office/drawing/2014/main" id="{FA04B204-E844-4C05-B680-193F582C9BCE}"/>
              </a:ext>
            </a:extLst>
          </p:cNvPr>
          <p:cNvSpPr txBox="1"/>
          <p:nvPr>
            <p:custDataLst>
              <p:tags r:id="rId9"/>
            </p:custDataLst>
          </p:nvPr>
        </p:nvSpPr>
        <p:spPr>
          <a:xfrm>
            <a:off x="397164" y="4588383"/>
            <a:ext cx="11079380" cy="646331"/>
          </a:xfrm>
          <a:prstGeom prst="rect">
            <a:avLst/>
          </a:prstGeom>
          <a:solidFill>
            <a:schemeClr val="accent2">
              <a:lumMod val="60000"/>
              <a:lumOff val="40000"/>
            </a:schemeClr>
          </a:solidFill>
          <a:ln>
            <a:solidFill>
              <a:srgbClr val="FF9B45"/>
            </a:solidFill>
          </a:ln>
        </p:spPr>
        <p:txBody>
          <a:bodyPr wrap="none" rtlCol="0">
            <a:spAutoFit/>
          </a:bodyPr>
          <a:lstStyle/>
          <a:p>
            <a:r>
              <a:rPr lang="fr-CA" dirty="0">
                <a:solidFill>
                  <a:srgbClr val="FF0000"/>
                </a:solidFill>
              </a:rPr>
              <a:t>Attention</a:t>
            </a:r>
            <a:br>
              <a:rPr lang="fr-CA" dirty="0"/>
            </a:br>
            <a:r>
              <a:rPr lang="fr-CA" dirty="0"/>
              <a:t>Le pipe (</a:t>
            </a:r>
            <a:r>
              <a:rPr lang="fr-CA" dirty="0">
                <a:solidFill>
                  <a:schemeClr val="accent2"/>
                </a:solidFill>
              </a:rPr>
              <a:t>|</a:t>
            </a:r>
            <a:r>
              <a:rPr lang="fr-CA" dirty="0"/>
              <a:t>) permet de chaîner des processus de sorte que la sortie du processus alimente l’entrée du suivant.</a:t>
            </a:r>
          </a:p>
        </p:txBody>
      </p:sp>
      <p:cxnSp>
        <p:nvCxnSpPr>
          <p:cNvPr id="12" name="Connecteur droit avec flèche 11">
            <a:extLst>
              <a:ext uri="{FF2B5EF4-FFF2-40B4-BE49-F238E27FC236}">
                <a16:creationId xmlns:a16="http://schemas.microsoft.com/office/drawing/2014/main" id="{44D9E196-39C4-4C2F-AB24-88AF4F32A61B}"/>
              </a:ext>
            </a:extLst>
          </p:cNvPr>
          <p:cNvCxnSpPr/>
          <p:nvPr>
            <p:custDataLst>
              <p:tags r:id="rId10"/>
            </p:custDataLst>
          </p:nvPr>
        </p:nvCxnSpPr>
        <p:spPr>
          <a:xfrm flipH="1">
            <a:off x="2184935" y="5265017"/>
            <a:ext cx="77002" cy="3176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3321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B904E-A29D-4C8B-A7EF-D97626BC0547}"/>
              </a:ext>
            </a:extLst>
          </p:cNvPr>
          <p:cNvSpPr>
            <a:spLocks noGrp="1"/>
          </p:cNvSpPr>
          <p:nvPr>
            <p:ph type="title"/>
            <p:custDataLst>
              <p:tags r:id="rId1"/>
            </p:custDataLst>
          </p:nvPr>
        </p:nvSpPr>
        <p:spPr/>
        <p:txBody>
          <a:bodyPr>
            <a:normAutofit/>
          </a:bodyPr>
          <a:lstStyle/>
          <a:p>
            <a:r>
              <a:rPr lang="fr-CA" b="1" dirty="0"/>
              <a:t>Les utilisateurs :</a:t>
            </a:r>
            <a:endParaRPr lang="fr-CA" dirty="0"/>
          </a:p>
        </p:txBody>
      </p:sp>
      <p:sp>
        <p:nvSpPr>
          <p:cNvPr id="3" name="Espace réservé du contenu 2">
            <a:extLst>
              <a:ext uri="{FF2B5EF4-FFF2-40B4-BE49-F238E27FC236}">
                <a16:creationId xmlns:a16="http://schemas.microsoft.com/office/drawing/2014/main" id="{1276E80E-96A7-4635-AD99-7252AF00DF67}"/>
              </a:ext>
            </a:extLst>
          </p:cNvPr>
          <p:cNvSpPr>
            <a:spLocks noGrp="1"/>
          </p:cNvSpPr>
          <p:nvPr>
            <p:ph sz="quarter" idx="10"/>
            <p:custDataLst>
              <p:tags r:id="rId2"/>
            </p:custDataLst>
          </p:nvPr>
        </p:nvSpPr>
        <p:spPr>
          <a:xfrm>
            <a:off x="539496" y="1435607"/>
            <a:ext cx="5556504" cy="5103737"/>
          </a:xfrm>
        </p:spPr>
        <p:txBody>
          <a:bodyPr>
            <a:normAutofit/>
          </a:bodyPr>
          <a:lstStyle/>
          <a:p>
            <a:r>
              <a:rPr lang="fr-CA" dirty="0"/>
              <a:t>Un utilisateur est l’association d’un nom de connexion, le login, à un UID et au moins un GID.</a:t>
            </a:r>
          </a:p>
          <a:p>
            <a:r>
              <a:rPr lang="fr-CA" b="1" dirty="0"/>
              <a:t>UID</a:t>
            </a:r>
            <a:r>
              <a:rPr lang="fr-CA" dirty="0"/>
              <a:t> : User ID.</a:t>
            </a:r>
          </a:p>
          <a:p>
            <a:r>
              <a:rPr lang="fr-CA" b="1" dirty="0"/>
              <a:t>GID</a:t>
            </a:r>
            <a:r>
              <a:rPr lang="fr-CA" dirty="0"/>
              <a:t> : Group ID.</a:t>
            </a:r>
          </a:p>
          <a:p>
            <a:r>
              <a:rPr lang="fr-CA" dirty="0"/>
              <a:t>Les UID et les GID sont en principe uniques. Le login (nom d’utilisateur) est unique.</a:t>
            </a:r>
          </a:p>
          <a:p>
            <a:r>
              <a:rPr lang="fr-CA" dirty="0"/>
              <a:t>L’UID identifie l’utilisateur (ou le compte de service applicatif) tout au long de sa connexion. Il est utilisé pour le contrôle de ses droits et de ceux des processus qu’il a lancé. Ce sont les UID et GID qui sont stockés au sein de la table des inodes, dans la table des processus, etc., et non les logins.</a:t>
            </a:r>
          </a:p>
          <a:p>
            <a:endParaRPr lang="fr-CA" dirty="0"/>
          </a:p>
        </p:txBody>
      </p:sp>
      <p:sp>
        <p:nvSpPr>
          <p:cNvPr id="4" name="ZoneTexte 3">
            <a:extLst>
              <a:ext uri="{FF2B5EF4-FFF2-40B4-BE49-F238E27FC236}">
                <a16:creationId xmlns:a16="http://schemas.microsoft.com/office/drawing/2014/main" id="{CF77B698-A47B-4B36-9396-4193DF6CCD3C}"/>
              </a:ext>
            </a:extLst>
          </p:cNvPr>
          <p:cNvSpPr txBox="1"/>
          <p:nvPr>
            <p:custDataLst>
              <p:tags r:id="rId3"/>
            </p:custDataLst>
          </p:nvPr>
        </p:nvSpPr>
        <p:spPr>
          <a:xfrm>
            <a:off x="6299200" y="1607127"/>
            <a:ext cx="5055166" cy="4801314"/>
          </a:xfrm>
          <a:prstGeom prst="rect">
            <a:avLst/>
          </a:prstGeom>
          <a:noFill/>
        </p:spPr>
        <p:txBody>
          <a:bodyPr wrap="none" rtlCol="0">
            <a:spAutoFit/>
          </a:bodyPr>
          <a:lstStyle/>
          <a:p>
            <a:r>
              <a:rPr lang="fr-CA" b="1" dirty="0"/>
              <a:t>L’utilisateur dispose des attributs </a:t>
            </a:r>
            <a:br>
              <a:rPr lang="fr-CA" b="1" dirty="0"/>
            </a:br>
            <a:r>
              <a:rPr lang="fr-CA" b="1" dirty="0"/>
              <a:t>de base suivants :</a:t>
            </a:r>
            <a:br>
              <a:rPr lang="fr-CA" b="1" dirty="0"/>
            </a:br>
            <a:endParaRPr lang="fr-CA" b="1" dirty="0"/>
          </a:p>
          <a:p>
            <a:pPr marL="285750" indent="-285750">
              <a:buFont typeface="Arial" panose="020B0604020202020204" pitchFamily="34" charset="0"/>
              <a:buChar char="•"/>
            </a:pPr>
            <a:r>
              <a:rPr lang="fr-CA" dirty="0"/>
              <a:t>un nom de connexion appelé le login</a:t>
            </a:r>
            <a:br>
              <a:rPr lang="fr-CA" dirty="0"/>
            </a:br>
            <a:endParaRPr lang="fr-CA" dirty="0"/>
          </a:p>
          <a:p>
            <a:pPr marL="285750" indent="-285750">
              <a:buFont typeface="Arial" panose="020B0604020202020204" pitchFamily="34" charset="0"/>
              <a:buChar char="•"/>
            </a:pPr>
            <a:r>
              <a:rPr lang="fr-CA" dirty="0"/>
              <a:t>un mot de passe</a:t>
            </a:r>
            <a:br>
              <a:rPr lang="fr-CA" dirty="0"/>
            </a:br>
            <a:endParaRPr lang="fr-CA" dirty="0"/>
          </a:p>
          <a:p>
            <a:pPr marL="285750" indent="-285750">
              <a:buFont typeface="Arial" panose="020B0604020202020204" pitchFamily="34" charset="0"/>
              <a:buChar char="•"/>
            </a:pPr>
            <a:r>
              <a:rPr lang="fr-CA" dirty="0"/>
              <a:t>un UID</a:t>
            </a:r>
            <a:br>
              <a:rPr lang="fr-CA" dirty="0"/>
            </a:br>
            <a:endParaRPr lang="fr-CA" dirty="0"/>
          </a:p>
          <a:p>
            <a:pPr marL="285750" indent="-285750">
              <a:buFont typeface="Arial" panose="020B0604020202020204" pitchFamily="34" charset="0"/>
              <a:buChar char="•"/>
            </a:pPr>
            <a:r>
              <a:rPr lang="fr-CA" dirty="0"/>
              <a:t>un GID correspondant à son groupe principal</a:t>
            </a:r>
            <a:br>
              <a:rPr lang="fr-CA" dirty="0"/>
            </a:br>
            <a:endParaRPr lang="fr-CA" dirty="0"/>
          </a:p>
          <a:p>
            <a:pPr marL="285750" indent="-285750">
              <a:buFont typeface="Arial" panose="020B0604020202020204" pitchFamily="34" charset="0"/>
              <a:buChar char="•"/>
            </a:pPr>
            <a:r>
              <a:rPr lang="fr-CA" dirty="0"/>
              <a:t>un descriptif</a:t>
            </a:r>
            <a:br>
              <a:rPr lang="fr-CA" dirty="0"/>
            </a:br>
            <a:endParaRPr lang="fr-CA" dirty="0"/>
          </a:p>
          <a:p>
            <a:pPr marL="285750" indent="-285750">
              <a:buFont typeface="Arial" panose="020B0604020202020204" pitchFamily="34" charset="0"/>
              <a:buChar char="•"/>
            </a:pPr>
            <a:r>
              <a:rPr lang="fr-CA" dirty="0"/>
              <a:t>un répertoire de connexion</a:t>
            </a:r>
            <a:br>
              <a:rPr lang="fr-CA" dirty="0"/>
            </a:br>
            <a:endParaRPr lang="fr-CA" dirty="0"/>
          </a:p>
          <a:p>
            <a:pPr marL="285750" indent="-285750">
              <a:buFont typeface="Arial" panose="020B0604020202020204" pitchFamily="34" charset="0"/>
              <a:buChar char="•"/>
            </a:pPr>
            <a:r>
              <a:rPr lang="fr-CA" dirty="0"/>
              <a:t>une commande de connexion</a:t>
            </a:r>
          </a:p>
          <a:p>
            <a:endParaRPr lang="fr-CA" dirty="0"/>
          </a:p>
        </p:txBody>
      </p:sp>
      <p:pic>
        <p:nvPicPr>
          <p:cNvPr id="5" name="Picture 4">
            <a:extLst>
              <a:ext uri="{FF2B5EF4-FFF2-40B4-BE49-F238E27FC236}">
                <a16:creationId xmlns:a16="http://schemas.microsoft.com/office/drawing/2014/main" id="{005079EB-AEE4-4763-B5D9-BD68B81BA33F}"/>
              </a:ext>
            </a:extLst>
          </p:cNvPr>
          <p:cNvPicPr>
            <a:picLocks noChangeAspect="1" noChangeArrowheads="1"/>
          </p:cNvPicPr>
          <p:nvPr>
            <p:custDataLst>
              <p:tags r:id="rId4"/>
            </p:custDataLst>
          </p:nvPr>
        </p:nvPicPr>
        <p:blipFill>
          <a:blip r:embed="rId6"/>
          <a:srcRect/>
          <a:stretch>
            <a:fillRect/>
          </a:stretch>
        </p:blipFill>
        <p:spPr bwMode="auto">
          <a:xfrm>
            <a:off x="3181051" y="537936"/>
            <a:ext cx="8201025" cy="638175"/>
          </a:xfrm>
          <a:prstGeom prst="rect">
            <a:avLst/>
          </a:prstGeom>
          <a:noFill/>
          <a:ln w="9525">
            <a:noFill/>
            <a:miter lim="800000"/>
            <a:headEnd/>
            <a:tailEnd/>
          </a:ln>
        </p:spPr>
      </p:pic>
    </p:spTree>
    <p:extLst>
      <p:ext uri="{BB962C8B-B14F-4D97-AF65-F5344CB8AC3E}">
        <p14:creationId xmlns:p14="http://schemas.microsoft.com/office/powerpoint/2010/main" val="2779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D98DED-614D-470C-9DC5-C8635859F755}"/>
              </a:ext>
            </a:extLst>
          </p:cNvPr>
          <p:cNvSpPr>
            <a:spLocks noGrp="1"/>
          </p:cNvSpPr>
          <p:nvPr>
            <p:ph type="title"/>
            <p:custDataLst>
              <p:tags r:id="rId1"/>
            </p:custDataLst>
          </p:nvPr>
        </p:nvSpPr>
        <p:spPr/>
        <p:txBody>
          <a:bodyPr/>
          <a:lstStyle/>
          <a:p>
            <a:r>
              <a:rPr lang="fr-CA" b="1" dirty="0"/>
              <a:t>Les UID et les login</a:t>
            </a:r>
          </a:p>
        </p:txBody>
      </p:sp>
      <p:sp>
        <p:nvSpPr>
          <p:cNvPr id="3" name="Espace réservé du contenu 2">
            <a:extLst>
              <a:ext uri="{FF2B5EF4-FFF2-40B4-BE49-F238E27FC236}">
                <a16:creationId xmlns:a16="http://schemas.microsoft.com/office/drawing/2014/main" id="{E089A916-1F07-4E00-9221-425142E784BB}"/>
              </a:ext>
            </a:extLst>
          </p:cNvPr>
          <p:cNvSpPr>
            <a:spLocks noGrp="1"/>
          </p:cNvSpPr>
          <p:nvPr>
            <p:ph sz="quarter" idx="10"/>
            <p:custDataLst>
              <p:tags r:id="rId2"/>
            </p:custDataLst>
          </p:nvPr>
        </p:nvSpPr>
        <p:spPr>
          <a:xfrm>
            <a:off x="539495" y="1302327"/>
            <a:ext cx="10978249" cy="2126673"/>
          </a:xfrm>
        </p:spPr>
        <p:txBody>
          <a:bodyPr>
            <a:noAutofit/>
          </a:bodyPr>
          <a:lstStyle/>
          <a:p>
            <a:r>
              <a:rPr lang="fr-CA" sz="1600" dirty="0"/>
              <a:t>Les </a:t>
            </a:r>
            <a:r>
              <a:rPr lang="fr-CA" sz="1600" b="1" dirty="0"/>
              <a:t>UID</a:t>
            </a:r>
            <a:r>
              <a:rPr lang="fr-CA" sz="1600" dirty="0"/>
              <a:t> d’une valeur inférieure à 100 sont en principe associés à des comptes spéciaux avec des droits étendus. Ainsi l’UID de root, l’administrateur, est 0. Selon les distributions, à partir de 100, 500 ou 1000, et ce jusqu’au maximum 65535 (2</a:t>
            </a:r>
            <a:r>
              <a:rPr lang="fr-CA" sz="1600" baseline="30000" dirty="0"/>
              <a:t>16</a:t>
            </a:r>
            <a:r>
              <a:rPr lang="fr-CA" sz="1600" dirty="0"/>
              <a:t>-1), ce sont les UID des utilisateurs sans pouvoirs particuliers. </a:t>
            </a:r>
          </a:p>
          <a:p>
            <a:r>
              <a:rPr lang="fr-CA" sz="1600" dirty="0"/>
              <a:t>La plupart des Unix, dont Linux, peuvent utiliser des UID sur 32 bits signés, la limite étant donc supérieure à quatre milliards (les compagnies disposant de plus de 65535 employés ne rencontrent donc plus de problèmes). Ces paramètres peuvent être modifiés par le contenu du fichier </a:t>
            </a:r>
            <a:r>
              <a:rPr lang="fr-CA" sz="1600" b="1" dirty="0"/>
              <a:t>/,</a:t>
            </a:r>
            <a:r>
              <a:rPr lang="fr-CA" sz="1600" b="1" dirty="0" err="1"/>
              <a:t>etc</a:t>
            </a:r>
            <a:r>
              <a:rPr lang="fr-CA" sz="1600" b="1" dirty="0"/>
              <a:t>/</a:t>
            </a:r>
            <a:r>
              <a:rPr lang="fr-CA" sz="1600" b="1" dirty="0" err="1"/>
              <a:t>login.defs</a:t>
            </a:r>
            <a:r>
              <a:rPr lang="fr-CA" sz="1600" dirty="0"/>
              <a:t>.</a:t>
            </a:r>
          </a:p>
        </p:txBody>
      </p:sp>
      <p:sp>
        <p:nvSpPr>
          <p:cNvPr id="4" name="ZoneTexte 3">
            <a:extLst>
              <a:ext uri="{FF2B5EF4-FFF2-40B4-BE49-F238E27FC236}">
                <a16:creationId xmlns:a16="http://schemas.microsoft.com/office/drawing/2014/main" id="{DE4BC546-C4C5-409D-BE3B-CA9E72B05A1F}"/>
              </a:ext>
            </a:extLst>
          </p:cNvPr>
          <p:cNvSpPr txBox="1"/>
          <p:nvPr>
            <p:custDataLst>
              <p:tags r:id="rId3"/>
            </p:custDataLst>
          </p:nvPr>
        </p:nvSpPr>
        <p:spPr>
          <a:xfrm>
            <a:off x="1060702" y="7385568"/>
            <a:ext cx="469802" cy="369332"/>
          </a:xfrm>
          <a:prstGeom prst="rect">
            <a:avLst/>
          </a:prstGeom>
          <a:noFill/>
        </p:spPr>
        <p:txBody>
          <a:bodyPr wrap="square" rtlCol="0">
            <a:spAutoFit/>
          </a:bodyPr>
          <a:lstStyle/>
          <a:p>
            <a:r>
              <a:rPr lang="fr-CA" dirty="0"/>
              <a:t>Un </a:t>
            </a:r>
          </a:p>
        </p:txBody>
      </p:sp>
      <p:sp>
        <p:nvSpPr>
          <p:cNvPr id="6" name="Rectangle 2">
            <a:extLst>
              <a:ext uri="{FF2B5EF4-FFF2-40B4-BE49-F238E27FC236}">
                <a16:creationId xmlns:a16="http://schemas.microsoft.com/office/drawing/2014/main" id="{48647F35-9198-4AA6-977F-5D3F4AB9AFFC}"/>
              </a:ext>
            </a:extLst>
          </p:cNvPr>
          <p:cNvSpPr>
            <a:spLocks noChangeArrowheads="1"/>
          </p:cNvSpPr>
          <p:nvPr>
            <p:custDataLst>
              <p:tags r:id="rId4"/>
            </p:custDataLst>
          </p:nvPr>
        </p:nvSpPr>
        <p:spPr bwMode="auto">
          <a:xfrm>
            <a:off x="539494" y="3951491"/>
            <a:ext cx="11052141"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fr-FR" altLang="fr-FR" sz="1600" dirty="0">
                <a:solidFill>
                  <a:schemeClr val="tx1">
                    <a:lumMod val="75000"/>
                    <a:lumOff val="25000"/>
                  </a:schemeClr>
                </a:solidFill>
              </a:rPr>
              <a:t>Un </a:t>
            </a:r>
            <a:r>
              <a:rPr lang="fr-FR" altLang="fr-FR" sz="1600" b="1" dirty="0">
                <a:solidFill>
                  <a:schemeClr val="tx1">
                    <a:lumMod val="75000"/>
                    <a:lumOff val="25000"/>
                  </a:schemeClr>
                </a:solidFill>
              </a:rPr>
              <a:t>login</a:t>
            </a:r>
            <a:r>
              <a:rPr lang="fr-FR" altLang="fr-FR" sz="1600" dirty="0">
                <a:solidFill>
                  <a:schemeClr val="tx1">
                    <a:lumMod val="75000"/>
                    <a:lumOff val="25000"/>
                  </a:schemeClr>
                </a:solidFill>
              </a:rPr>
              <a:t> a en principe une taille de 8 caractères. Linux et d’autres systèmes acceptent une taille plus grande, mais avec la plupart des commandes l’affichage ou la gestion des logins sont limités à 8 caractères. La taille maximale peut être obtenue ainsi :</a:t>
            </a:r>
            <a:br>
              <a:rPr kumimoji="0" lang="fr-FR" altLang="fr-FR" sz="1800" b="0" i="0" u="none" strike="noStrike" cap="none" normalizeH="0" baseline="0" dirty="0">
                <a:ln>
                  <a:noFill/>
                </a:ln>
                <a:solidFill>
                  <a:schemeClr val="tx1"/>
                </a:solidFill>
                <a:effectLst/>
                <a:latin typeface="Arial" panose="020B0604020202020204" pitchFamily="34" charset="0"/>
              </a:rPr>
            </a:br>
            <a:endParaRPr kumimoji="0" lang="fr-FR" altLang="fr-FR"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accent1"/>
                </a:solidFill>
                <a:effectLst/>
                <a:latin typeface="Arial Unicode MS"/>
              </a:rPr>
              <a:t>$ </a:t>
            </a:r>
            <a:r>
              <a:rPr kumimoji="0" lang="fr-FR" altLang="fr-FR" b="1" i="0" u="none" strike="noStrike" cap="none" normalizeH="0" baseline="0" dirty="0" err="1">
                <a:ln>
                  <a:noFill/>
                </a:ln>
                <a:solidFill>
                  <a:schemeClr val="accent1"/>
                </a:solidFill>
                <a:effectLst/>
                <a:latin typeface="Arial Unicode MS"/>
              </a:rPr>
              <a:t>getconf</a:t>
            </a:r>
            <a:r>
              <a:rPr kumimoji="0" lang="fr-FR" altLang="fr-FR" b="1" i="0" u="none" strike="noStrike" cap="none" normalizeH="0" baseline="0" dirty="0">
                <a:ln>
                  <a:noFill/>
                </a:ln>
                <a:solidFill>
                  <a:schemeClr val="accent1"/>
                </a:solidFill>
                <a:effectLst/>
                <a:latin typeface="Arial Unicode MS"/>
              </a:rPr>
              <a:t> LOGIN_</a:t>
            </a:r>
            <a:r>
              <a:rPr lang="fr-FR" altLang="fr-FR" b="1" dirty="0">
                <a:solidFill>
                  <a:schemeClr val="accent1"/>
                </a:solidFill>
                <a:latin typeface="Arial Unicode MS"/>
              </a:rPr>
              <a:t>NAME_MAX</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b="1" dirty="0">
                <a:latin typeface="Arial Unicode MS"/>
              </a:rPr>
              <a:t>256 </a:t>
            </a:r>
          </a:p>
        </p:txBody>
      </p:sp>
      <p:sp>
        <p:nvSpPr>
          <p:cNvPr id="7" name="ZoneTexte 6">
            <a:extLst>
              <a:ext uri="{FF2B5EF4-FFF2-40B4-BE49-F238E27FC236}">
                <a16:creationId xmlns:a16="http://schemas.microsoft.com/office/drawing/2014/main" id="{3EBEE115-4BE5-4836-87D2-127323026C6D}"/>
              </a:ext>
            </a:extLst>
          </p:cNvPr>
          <p:cNvSpPr txBox="1"/>
          <p:nvPr>
            <p:custDataLst>
              <p:tags r:id="rId5"/>
            </p:custDataLst>
          </p:nvPr>
        </p:nvSpPr>
        <p:spPr>
          <a:xfrm>
            <a:off x="521207" y="5630057"/>
            <a:ext cx="11144320" cy="830997"/>
          </a:xfrm>
          <a:prstGeom prst="rect">
            <a:avLst/>
          </a:prstGeom>
          <a:noFill/>
        </p:spPr>
        <p:txBody>
          <a:bodyPr wrap="square" rtlCol="0">
            <a:spAutoFit/>
          </a:bodyPr>
          <a:lstStyle/>
          <a:p>
            <a:r>
              <a:rPr lang="fr-CA" sz="1600" dirty="0">
                <a:solidFill>
                  <a:schemeClr val="tx1">
                    <a:lumMod val="75000"/>
                    <a:lumOff val="25000"/>
                  </a:schemeClr>
                </a:solidFill>
              </a:rPr>
              <a:t>Un login accepte la plupart des caractères. Il ne doit pas commencer par un chiffre. Il est possible de modifier la liste des caractères autorisés et de forcer la longueur et la complexité via les mécanismes d’authentification PAM et le fichier </a:t>
            </a:r>
            <a:r>
              <a:rPr lang="fr-CA" sz="1600" b="1" dirty="0"/>
              <a:t>/,</a:t>
            </a:r>
            <a:r>
              <a:rPr lang="fr-CA" sz="1600" b="1" dirty="0" err="1"/>
              <a:t>etc</a:t>
            </a:r>
            <a:r>
              <a:rPr lang="fr-CA" sz="1600" b="1" dirty="0"/>
              <a:t>/</a:t>
            </a:r>
            <a:r>
              <a:rPr lang="fr-CA" sz="1600" b="1" dirty="0" err="1"/>
              <a:t>login.defs</a:t>
            </a:r>
            <a:r>
              <a:rPr lang="fr-CA" sz="1600" dirty="0"/>
              <a:t>.</a:t>
            </a:r>
          </a:p>
        </p:txBody>
      </p:sp>
      <p:cxnSp>
        <p:nvCxnSpPr>
          <p:cNvPr id="10" name="Connecteur droit 9">
            <a:extLst>
              <a:ext uri="{FF2B5EF4-FFF2-40B4-BE49-F238E27FC236}">
                <a16:creationId xmlns:a16="http://schemas.microsoft.com/office/drawing/2014/main" id="{AAF64F6F-66E5-4022-A19B-6D20B630B13A}"/>
              </a:ext>
            </a:extLst>
          </p:cNvPr>
          <p:cNvCxnSpPr/>
          <p:nvPr>
            <p:custDataLst>
              <p:tags r:id="rId6"/>
            </p:custDataLst>
          </p:nvPr>
        </p:nvCxnSpPr>
        <p:spPr>
          <a:xfrm>
            <a:off x="613386" y="3842327"/>
            <a:ext cx="1107042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75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a:bodyPr>
          <a:lstStyle/>
          <a:p>
            <a:r>
              <a:rPr lang="fr-CA" dirty="0"/>
              <a:t>Création de groupes</a:t>
            </a:r>
          </a:p>
        </p:txBody>
      </p:sp>
      <p:sp>
        <p:nvSpPr>
          <p:cNvPr id="3" name="Espace réservé du contenu 2"/>
          <p:cNvSpPr>
            <a:spLocks noGrp="1"/>
          </p:cNvSpPr>
          <p:nvPr>
            <p:ph idx="1"/>
            <p:custDataLst>
              <p:tags r:id="rId2"/>
            </p:custDataLst>
          </p:nvPr>
        </p:nvSpPr>
        <p:spPr>
          <a:xfrm>
            <a:off x="247427" y="1403927"/>
            <a:ext cx="11712344" cy="3763159"/>
          </a:xfrm>
        </p:spPr>
        <p:txBody>
          <a:bodyPr>
            <a:normAutofit fontScale="25000" lnSpcReduction="20000"/>
          </a:bodyPr>
          <a:lstStyle/>
          <a:p>
            <a:endParaRPr lang="fr-CA" altLang="fr-FR" sz="6400" dirty="0"/>
          </a:p>
          <a:p>
            <a:pPr marL="0" lvl="1" indent="0">
              <a:buNone/>
            </a:pPr>
            <a:r>
              <a:rPr lang="fr-CA" altLang="fr-FR" sz="6400" dirty="0"/>
              <a:t>$ </a:t>
            </a:r>
            <a:r>
              <a:rPr lang="fr-CA" altLang="fr-FR" sz="6400" b="1" dirty="0" err="1">
                <a:solidFill>
                  <a:schemeClr val="accent2"/>
                </a:solidFill>
              </a:rPr>
              <a:t>sudo</a:t>
            </a:r>
            <a:r>
              <a:rPr lang="fr-CA" altLang="fr-FR" sz="6400" b="1" dirty="0">
                <a:solidFill>
                  <a:schemeClr val="accent2"/>
                </a:solidFill>
              </a:rPr>
              <a:t> </a:t>
            </a:r>
            <a:r>
              <a:rPr lang="fr-CA" altLang="fr-FR" sz="6400" b="1" dirty="0" err="1">
                <a:solidFill>
                  <a:schemeClr val="accent2"/>
                </a:solidFill>
              </a:rPr>
              <a:t>addgroup</a:t>
            </a:r>
            <a:r>
              <a:rPr lang="fr-CA" altLang="fr-FR" sz="6400" dirty="0"/>
              <a:t> </a:t>
            </a:r>
            <a:r>
              <a:rPr lang="en-CA" altLang="fr-FR" sz="6400" i="1" dirty="0"/>
              <a:t>&lt;nom</a:t>
            </a:r>
            <a:r>
              <a:rPr lang="fr-CA" altLang="fr-FR" sz="6400" i="1" dirty="0"/>
              <a:t>&gt;</a:t>
            </a:r>
            <a:r>
              <a:rPr lang="fr-CA" altLang="fr-FR" sz="6400" dirty="0"/>
              <a:t> </a:t>
            </a:r>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pPr lvl="1"/>
            <a:endParaRPr lang="fr-CA" altLang="fr-FR" dirty="0"/>
          </a:p>
          <a:p>
            <a:r>
              <a:rPr lang="fr-CA" altLang="fr-FR" sz="6400" dirty="0"/>
              <a:t>Vérification:$ </a:t>
            </a:r>
            <a:r>
              <a:rPr lang="fr-CA" altLang="fr-FR" sz="6400" b="1" dirty="0">
                <a:solidFill>
                  <a:schemeClr val="accent2"/>
                </a:solidFill>
              </a:rPr>
              <a:t>cat /,</a:t>
            </a:r>
            <a:r>
              <a:rPr lang="fr-CA" altLang="fr-FR" sz="6400" b="1" dirty="0" err="1">
                <a:solidFill>
                  <a:schemeClr val="accent2"/>
                </a:solidFill>
              </a:rPr>
              <a:t>etc</a:t>
            </a:r>
            <a:r>
              <a:rPr lang="fr-CA" altLang="fr-FR" sz="6400" b="1" dirty="0">
                <a:solidFill>
                  <a:schemeClr val="accent2"/>
                </a:solidFill>
              </a:rPr>
              <a:t>/group</a:t>
            </a:r>
            <a:endParaRPr lang="en-CA" altLang="fr-FR" sz="6400" i="1" dirty="0"/>
          </a:p>
          <a:p>
            <a:pPr>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a:p>
            <a:pPr lvl="1">
              <a:buNone/>
            </a:pPr>
            <a:endParaRPr lang="fr-CA" altLang="fr-FR" dirty="0">
              <a:latin typeface="Times New Roman" panose="02020603050405020304" pitchFamily="18" charset="0"/>
            </a:endParaRPr>
          </a:p>
        </p:txBody>
      </p:sp>
      <p:sp>
        <p:nvSpPr>
          <p:cNvPr id="6" name="Text Box 9"/>
          <p:cNvSpPr txBox="1">
            <a:spLocks noChangeArrowheads="1"/>
          </p:cNvSpPr>
          <p:nvPr>
            <p:custDataLst>
              <p:tags r:id="rId3"/>
            </p:custDataLst>
          </p:nvPr>
        </p:nvSpPr>
        <p:spPr bwMode="auto">
          <a:xfrm>
            <a:off x="443450" y="3280413"/>
            <a:ext cx="7447021" cy="1010267"/>
          </a:xfrm>
          <a:prstGeom prst="rect">
            <a:avLst/>
          </a:prstGeom>
          <a:solidFill>
            <a:schemeClr val="tx1"/>
          </a:solidFill>
          <a:ln w="9525">
            <a:solidFill>
              <a:srgbClr val="000000"/>
            </a:solidFill>
            <a:miter lim="800000"/>
            <a:headEnd/>
            <a:tailEnd/>
          </a:ln>
        </p:spPr>
        <p:txBody>
          <a:bodyPr/>
          <a:lstStyle/>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sudo</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addgroup</a:t>
            </a:r>
            <a:r>
              <a:rPr lang="fr-CA" altLang="fr-FR" sz="1452" dirty="0">
                <a:solidFill>
                  <a:srgbClr val="FFFFFF"/>
                </a:solidFill>
                <a:latin typeface="Courier New" panose="02070309020205020404" pitchFamily="49" charset="0"/>
                <a:cs typeface="Courier New" panose="02070309020205020404" pitchFamily="49" charset="0"/>
              </a:rPr>
              <a:t> entreprise</a:t>
            </a:r>
          </a:p>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sudo</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addgroup</a:t>
            </a:r>
            <a:r>
              <a:rPr lang="fr-CA" altLang="fr-FR" sz="1452" dirty="0">
                <a:solidFill>
                  <a:srgbClr val="FFFFFF"/>
                </a:solidFill>
                <a:latin typeface="Courier New" panose="02070309020205020404" pitchFamily="49" charset="0"/>
                <a:cs typeface="Courier New" panose="02070309020205020404" pitchFamily="49" charset="0"/>
              </a:rPr>
              <a:t> informatique</a:t>
            </a:r>
          </a:p>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sudo</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addgroup</a:t>
            </a:r>
            <a:r>
              <a:rPr lang="fr-CA" altLang="fr-FR" sz="1452" dirty="0">
                <a:solidFill>
                  <a:srgbClr val="FFFFFF"/>
                </a:solidFill>
                <a:latin typeface="Courier New" panose="02070309020205020404" pitchFamily="49" charset="0"/>
                <a:cs typeface="Courier New" panose="02070309020205020404" pitchFamily="49" charset="0"/>
              </a:rPr>
              <a:t> vente</a:t>
            </a:r>
          </a:p>
          <a:p>
            <a:r>
              <a:rPr lang="fr-CA" altLang="fr-FR" sz="1452" dirty="0" err="1">
                <a:solidFill>
                  <a:srgbClr val="00B050"/>
                </a:solidFill>
                <a:latin typeface="Courier New" panose="02070309020205020404" pitchFamily="49" charset="0"/>
                <a:cs typeface="Courier New" panose="02070309020205020404" pitchFamily="49" charset="0"/>
              </a:rPr>
              <a:t>adminubuntu</a:t>
            </a:r>
            <a:r>
              <a:rPr lang="fr-CA" altLang="fr-FR" sz="1452" dirty="0">
                <a:solidFill>
                  <a:srgbClr val="00B050"/>
                </a:solidFill>
                <a:latin typeface="Courier New" panose="02070309020205020404" pitchFamily="49" charset="0"/>
                <a:cs typeface="Courier New" panose="02070309020205020404" pitchFamily="49" charset="0"/>
              </a:rPr>
              <a:t>@u7654321 </a:t>
            </a:r>
            <a:r>
              <a:rPr lang="fr-CA" altLang="fr-FR" sz="1452" dirty="0">
                <a:solidFill>
                  <a:srgbClr val="FFFFFF"/>
                </a:solidFill>
                <a:latin typeface="Courier New" panose="02070309020205020404" pitchFamily="49" charset="0"/>
                <a:cs typeface="Courier New" panose="02070309020205020404" pitchFamily="49" charset="0"/>
              </a:rPr>
              <a:t>:~$</a:t>
            </a:r>
          </a:p>
        </p:txBody>
      </p:sp>
      <p:grpSp>
        <p:nvGrpSpPr>
          <p:cNvPr id="7" name="Groupe 21"/>
          <p:cNvGrpSpPr/>
          <p:nvPr>
            <p:custDataLst>
              <p:tags r:id="rId4"/>
            </p:custDataLst>
          </p:nvPr>
        </p:nvGrpSpPr>
        <p:grpSpPr>
          <a:xfrm>
            <a:off x="4891314" y="1669142"/>
            <a:ext cx="7126515" cy="1370303"/>
            <a:chOff x="858566" y="3717146"/>
            <a:chExt cx="8170577" cy="1737249"/>
          </a:xfrm>
        </p:grpSpPr>
        <p:grpSp>
          <p:nvGrpSpPr>
            <p:cNvPr id="8" name="Groupe 19"/>
            <p:cNvGrpSpPr/>
            <p:nvPr/>
          </p:nvGrpSpPr>
          <p:grpSpPr>
            <a:xfrm>
              <a:off x="1613731" y="3717146"/>
              <a:ext cx="6654386" cy="1737249"/>
              <a:chOff x="1613731" y="3717146"/>
              <a:chExt cx="6654386" cy="1737249"/>
            </a:xfrm>
          </p:grpSpPr>
          <p:sp>
            <p:nvSpPr>
              <p:cNvPr id="26" name="ZoneTexte 25">
                <a:extLst>
                  <a:ext uri="{FF2B5EF4-FFF2-40B4-BE49-F238E27FC236}">
                    <a16:creationId xmlns:a16="http://schemas.microsoft.com/office/drawing/2014/main" id="{2D8C138D-0E06-43CA-BA09-568E8B56F882}"/>
                  </a:ext>
                </a:extLst>
              </p:cNvPr>
              <p:cNvSpPr txBox="1"/>
              <p:nvPr/>
            </p:nvSpPr>
            <p:spPr>
              <a:xfrm>
                <a:off x="1613731" y="3717146"/>
                <a:ext cx="1437271" cy="351175"/>
              </a:xfrm>
              <a:prstGeom prst="rect">
                <a:avLst/>
              </a:prstGeom>
              <a:solidFill>
                <a:schemeClr val="accent1">
                  <a:lumMod val="60000"/>
                  <a:lumOff val="40000"/>
                </a:schemeClr>
              </a:solidFill>
            </p:spPr>
            <p:txBody>
              <a:bodyPr>
                <a:spAutoFit/>
              </a:bodyPr>
              <a:lstStyle/>
              <a:p>
                <a:pPr>
                  <a:defRPr/>
                </a:pPr>
                <a:r>
                  <a:rPr lang="fr-CA" sz="1200" dirty="0">
                    <a:latin typeface="Arial" charset="0"/>
                  </a:rPr>
                  <a:t>vendeur</a:t>
                </a:r>
              </a:p>
            </p:txBody>
          </p:sp>
          <p:sp>
            <p:nvSpPr>
              <p:cNvPr id="27" name="ZoneTexte 26">
                <a:extLst>
                  <a:ext uri="{FF2B5EF4-FFF2-40B4-BE49-F238E27FC236}">
                    <a16:creationId xmlns:a16="http://schemas.microsoft.com/office/drawing/2014/main" id="{B54E8667-799F-48B9-BFD5-BCE2D19A6431}"/>
                  </a:ext>
                </a:extLst>
              </p:cNvPr>
              <p:cNvSpPr txBox="1"/>
              <p:nvPr/>
            </p:nvSpPr>
            <p:spPr>
              <a:xfrm>
                <a:off x="1775132" y="5090299"/>
                <a:ext cx="1437271" cy="351175"/>
              </a:xfrm>
              <a:prstGeom prst="rect">
                <a:avLst/>
              </a:prstGeom>
              <a:solidFill>
                <a:schemeClr val="accent1">
                  <a:lumMod val="60000"/>
                  <a:lumOff val="40000"/>
                </a:schemeClr>
              </a:solidFill>
            </p:spPr>
            <p:txBody>
              <a:bodyPr>
                <a:spAutoFit/>
              </a:bodyPr>
              <a:lstStyle/>
              <a:p>
                <a:pPr>
                  <a:defRPr/>
                </a:pPr>
                <a:r>
                  <a:rPr lang="fr-CA" sz="1200" dirty="0">
                    <a:latin typeface="Arial" charset="0"/>
                  </a:rPr>
                  <a:t>tech1</a:t>
                </a:r>
              </a:p>
            </p:txBody>
          </p:sp>
          <p:sp>
            <p:nvSpPr>
              <p:cNvPr id="28" name="ZoneTexte 27">
                <a:extLst>
                  <a:ext uri="{FF2B5EF4-FFF2-40B4-BE49-F238E27FC236}">
                    <a16:creationId xmlns:a16="http://schemas.microsoft.com/office/drawing/2014/main" id="{218B768E-0200-43E4-A2E0-9BB382B103B9}"/>
                  </a:ext>
                </a:extLst>
              </p:cNvPr>
              <p:cNvSpPr txBox="1"/>
              <p:nvPr/>
            </p:nvSpPr>
            <p:spPr>
              <a:xfrm>
                <a:off x="5128934" y="3731529"/>
                <a:ext cx="1437271" cy="351175"/>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200" dirty="0">
                    <a:latin typeface="Arial" charset="0"/>
                  </a:rPr>
                  <a:t>vente</a:t>
                </a:r>
              </a:p>
            </p:txBody>
          </p:sp>
          <p:sp>
            <p:nvSpPr>
              <p:cNvPr id="30" name="ZoneTexte 29">
                <a:extLst>
                  <a:ext uri="{FF2B5EF4-FFF2-40B4-BE49-F238E27FC236}">
                    <a16:creationId xmlns:a16="http://schemas.microsoft.com/office/drawing/2014/main" id="{EC40047C-CEAF-4D33-BF7F-F2FF6F7BF138}"/>
                  </a:ext>
                </a:extLst>
              </p:cNvPr>
              <p:cNvSpPr txBox="1"/>
              <p:nvPr/>
            </p:nvSpPr>
            <p:spPr>
              <a:xfrm>
                <a:off x="5470299" y="5103220"/>
                <a:ext cx="1437271" cy="351175"/>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200" dirty="0">
                    <a:latin typeface="Arial" charset="0"/>
                  </a:rPr>
                  <a:t>informatique</a:t>
                </a:r>
              </a:p>
            </p:txBody>
          </p:sp>
          <p:sp>
            <p:nvSpPr>
              <p:cNvPr id="31" name="ZoneTexte 30">
                <a:extLst>
                  <a:ext uri="{FF2B5EF4-FFF2-40B4-BE49-F238E27FC236}">
                    <a16:creationId xmlns:a16="http://schemas.microsoft.com/office/drawing/2014/main" id="{22DDEA1C-79F2-4932-9279-92944B9C8854}"/>
                  </a:ext>
                </a:extLst>
              </p:cNvPr>
              <p:cNvSpPr txBox="1"/>
              <p:nvPr/>
            </p:nvSpPr>
            <p:spPr>
              <a:xfrm>
                <a:off x="6830846" y="4368548"/>
                <a:ext cx="1437271" cy="351175"/>
              </a:xfrm>
              <a:prstGeom prst="rect">
                <a:avLst/>
              </a:prstGeom>
              <a:solidFill>
                <a:schemeClr val="accent2">
                  <a:lumMod val="40000"/>
                  <a:lumOff val="60000"/>
                </a:schemeClr>
              </a:solidFill>
              <a:ln>
                <a:solidFill>
                  <a:schemeClr val="accent6">
                    <a:lumMod val="60000"/>
                    <a:lumOff val="40000"/>
                  </a:schemeClr>
                </a:solidFill>
              </a:ln>
            </p:spPr>
            <p:txBody>
              <a:bodyPr>
                <a:spAutoFit/>
              </a:bodyPr>
              <a:lstStyle/>
              <a:p>
                <a:pPr>
                  <a:defRPr/>
                </a:pPr>
                <a:r>
                  <a:rPr lang="fr-CA" sz="1200" dirty="0">
                    <a:latin typeface="Arial" charset="0"/>
                  </a:rPr>
                  <a:t>entreprise</a:t>
                </a:r>
              </a:p>
            </p:txBody>
          </p:sp>
          <p:cxnSp>
            <p:nvCxnSpPr>
              <p:cNvPr id="32" name="Connecteur en angle 3"/>
              <p:cNvCxnSpPr>
                <a:cxnSpLocks noChangeShapeType="1"/>
                <a:stCxn id="26" idx="3"/>
                <a:endCxn id="28" idx="1"/>
              </p:cNvCxnSpPr>
              <p:nvPr/>
            </p:nvCxnSpPr>
            <p:spPr bwMode="auto">
              <a:xfrm>
                <a:off x="3051002" y="3892734"/>
                <a:ext cx="2077933" cy="14383"/>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Connecteur en angle 32"/>
              <p:cNvCxnSpPr>
                <a:cxnSpLocks noChangeShapeType="1"/>
                <a:stCxn id="26" idx="3"/>
                <a:endCxn id="31" idx="1"/>
              </p:cNvCxnSpPr>
              <p:nvPr/>
            </p:nvCxnSpPr>
            <p:spPr bwMode="auto">
              <a:xfrm>
                <a:off x="3051002" y="3892734"/>
                <a:ext cx="3779844" cy="651402"/>
              </a:xfrm>
              <a:prstGeom prst="bentConnector3">
                <a:avLst>
                  <a:gd name="adj1" fmla="val 50000"/>
                </a:avLst>
              </a:prstGeom>
              <a:noFill/>
              <a:ln w="22225" cmpd="dbl" algn="ctr">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Connecteur en angle 15"/>
              <p:cNvCxnSpPr>
                <a:cxnSpLocks noChangeShapeType="1"/>
                <a:stCxn id="27" idx="3"/>
                <a:endCxn id="30" idx="1"/>
              </p:cNvCxnSpPr>
              <p:nvPr/>
            </p:nvCxnSpPr>
            <p:spPr bwMode="auto">
              <a:xfrm>
                <a:off x="3212403" y="5265887"/>
                <a:ext cx="2257895" cy="12921"/>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Connecteur en angle 19"/>
              <p:cNvCxnSpPr>
                <a:cxnSpLocks noChangeShapeType="1"/>
                <a:stCxn id="27" idx="3"/>
                <a:endCxn id="31" idx="1"/>
              </p:cNvCxnSpPr>
              <p:nvPr/>
            </p:nvCxnSpPr>
            <p:spPr bwMode="auto">
              <a:xfrm flipV="1">
                <a:off x="3212403" y="4544136"/>
                <a:ext cx="3618443" cy="721751"/>
              </a:xfrm>
              <a:prstGeom prst="bentConnector3">
                <a:avLst>
                  <a:gd name="adj1" fmla="val 50000"/>
                </a:avLst>
              </a:prstGeom>
              <a:noFill/>
              <a:ln w="9525"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e 5"/>
            <p:cNvGrpSpPr/>
            <p:nvPr/>
          </p:nvGrpSpPr>
          <p:grpSpPr>
            <a:xfrm>
              <a:off x="858566" y="3731529"/>
              <a:ext cx="8170577" cy="1668802"/>
              <a:chOff x="858566" y="3731529"/>
              <a:chExt cx="8170577" cy="1668802"/>
            </a:xfrm>
          </p:grpSpPr>
          <p:pic>
            <p:nvPicPr>
              <p:cNvPr id="21" name="Image 20" descr="runwmnsitmanx"/>
              <p:cNvPicPr/>
              <p:nvPr/>
            </p:nvPicPr>
            <p:blipFill>
              <a:blip r:embed="rId7" cstate="print"/>
              <a:srcRect/>
              <a:stretch>
                <a:fillRect/>
              </a:stretch>
            </p:blipFill>
            <p:spPr bwMode="auto">
              <a:xfrm>
                <a:off x="858566" y="3779634"/>
                <a:ext cx="609600" cy="489585"/>
              </a:xfrm>
              <a:prstGeom prst="rect">
                <a:avLst/>
              </a:prstGeom>
              <a:noFill/>
              <a:ln w="9525">
                <a:noFill/>
                <a:miter lim="800000"/>
                <a:headEnd/>
                <a:tailEnd/>
              </a:ln>
            </p:spPr>
          </p:pic>
          <p:pic>
            <p:nvPicPr>
              <p:cNvPr id="22" name="Image 21" descr="Utilisateur"/>
              <p:cNvPicPr/>
              <p:nvPr/>
            </p:nvPicPr>
            <p:blipFill>
              <a:blip r:embed="rId8" cstate="print"/>
              <a:srcRect/>
              <a:stretch>
                <a:fillRect/>
              </a:stretch>
            </p:blipFill>
            <p:spPr bwMode="auto">
              <a:xfrm>
                <a:off x="1037001" y="4749914"/>
                <a:ext cx="431165" cy="555625"/>
              </a:xfrm>
              <a:prstGeom prst="rect">
                <a:avLst/>
              </a:prstGeom>
              <a:noFill/>
              <a:ln w="9525">
                <a:noFill/>
                <a:miter lim="800000"/>
                <a:headEnd/>
                <a:tailEnd/>
              </a:ln>
            </p:spPr>
          </p:pic>
          <p:pic>
            <p:nvPicPr>
              <p:cNvPr id="23" name="Image 22" descr="Équipe"/>
              <p:cNvPicPr/>
              <p:nvPr/>
            </p:nvPicPr>
            <p:blipFill>
              <a:blip r:embed="rId9" cstate="print"/>
              <a:srcRect/>
              <a:stretch>
                <a:fillRect/>
              </a:stretch>
            </p:blipFill>
            <p:spPr bwMode="auto">
              <a:xfrm>
                <a:off x="8434148" y="4257723"/>
                <a:ext cx="594995" cy="680085"/>
              </a:xfrm>
              <a:prstGeom prst="rect">
                <a:avLst/>
              </a:prstGeom>
              <a:noFill/>
              <a:ln w="9525">
                <a:noFill/>
                <a:miter lim="800000"/>
                <a:headEnd/>
                <a:tailEnd/>
              </a:ln>
            </p:spPr>
          </p:pic>
          <p:pic>
            <p:nvPicPr>
              <p:cNvPr id="24" name="Image 23" descr="Équipe"/>
              <p:cNvPicPr/>
              <p:nvPr/>
            </p:nvPicPr>
            <p:blipFill>
              <a:blip r:embed="rId10" cstate="print"/>
              <a:srcRect/>
              <a:stretch>
                <a:fillRect/>
              </a:stretch>
            </p:blipFill>
            <p:spPr bwMode="auto">
              <a:xfrm>
                <a:off x="7014014" y="3731529"/>
                <a:ext cx="352425" cy="255905"/>
              </a:xfrm>
              <a:prstGeom prst="rect">
                <a:avLst/>
              </a:prstGeom>
              <a:noFill/>
              <a:ln w="9525">
                <a:noFill/>
                <a:miter lim="800000"/>
                <a:headEnd/>
                <a:tailEnd/>
              </a:ln>
            </p:spPr>
          </p:pic>
          <p:pic>
            <p:nvPicPr>
              <p:cNvPr id="25" name="Image 24" descr="Équipe"/>
              <p:cNvPicPr/>
              <p:nvPr/>
            </p:nvPicPr>
            <p:blipFill>
              <a:blip r:embed="rId10" cstate="print"/>
              <a:srcRect/>
              <a:stretch>
                <a:fillRect/>
              </a:stretch>
            </p:blipFill>
            <p:spPr bwMode="auto">
              <a:xfrm>
                <a:off x="7124788" y="5136806"/>
                <a:ext cx="358140" cy="263525"/>
              </a:xfrm>
              <a:prstGeom prst="rect">
                <a:avLst/>
              </a:prstGeom>
              <a:noFill/>
              <a:ln w="9525">
                <a:noFill/>
                <a:miter lim="800000"/>
                <a:headEnd/>
                <a:tailEnd/>
              </a:ln>
            </p:spPr>
          </p:pic>
        </p:grpSp>
      </p:grpSp>
      <p:pic>
        <p:nvPicPr>
          <p:cNvPr id="1027" name="Picture 3"/>
          <p:cNvPicPr>
            <a:picLocks noChangeAspect="1" noChangeArrowheads="1"/>
          </p:cNvPicPr>
          <p:nvPr>
            <p:custDataLst>
              <p:tags r:id="rId5"/>
            </p:custDataLst>
          </p:nvPr>
        </p:nvPicPr>
        <p:blipFill>
          <a:blip r:embed="rId11"/>
          <a:srcRect/>
          <a:stretch>
            <a:fillRect/>
          </a:stretch>
        </p:blipFill>
        <p:spPr bwMode="auto">
          <a:xfrm>
            <a:off x="3431495" y="5047796"/>
            <a:ext cx="8230123" cy="116431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72C2FC-6A06-4DC7-B32B-92C136C14F88}"/>
              </a:ext>
            </a:extLst>
          </p:cNvPr>
          <p:cNvSpPr>
            <a:spLocks noGrp="1"/>
          </p:cNvSpPr>
          <p:nvPr>
            <p:ph type="title"/>
            <p:custDataLst>
              <p:tags r:id="rId1"/>
            </p:custDataLst>
          </p:nvPr>
        </p:nvSpPr>
        <p:spPr/>
        <p:txBody>
          <a:bodyPr/>
          <a:lstStyle/>
          <a:p>
            <a:r>
              <a:rPr lang="fr-CA" dirty="0"/>
              <a:t>Gestion des fichiers </a:t>
            </a:r>
          </a:p>
        </p:txBody>
      </p:sp>
      <p:sp>
        <p:nvSpPr>
          <p:cNvPr id="3" name="Espace réservé du contenu 2">
            <a:extLst>
              <a:ext uri="{FF2B5EF4-FFF2-40B4-BE49-F238E27FC236}">
                <a16:creationId xmlns:a16="http://schemas.microsoft.com/office/drawing/2014/main" id="{765558C4-7D41-4B11-A671-7C592E98CBEB}"/>
              </a:ext>
            </a:extLst>
          </p:cNvPr>
          <p:cNvSpPr>
            <a:spLocks noGrp="1"/>
          </p:cNvSpPr>
          <p:nvPr>
            <p:ph sz="quarter" idx="10"/>
            <p:custDataLst>
              <p:tags r:id="rId2"/>
            </p:custDataLst>
          </p:nvPr>
        </p:nvSpPr>
        <p:spPr/>
        <p:txBody>
          <a:bodyPr/>
          <a:lstStyle/>
          <a:p>
            <a:r>
              <a:rPr lang="fr-CA" dirty="0"/>
              <a:t>Nous avons déjà vu qu’un système de fichiers, appelé communément File System ou FS, définit l’organisation des données sur un support de stockage, donc comment sont gérés et organisés les fichiers par le système d’exploitation.</a:t>
            </a:r>
          </a:p>
          <a:p>
            <a:r>
              <a:rPr lang="fr-CA" b="1" dirty="0"/>
              <a:t>Linux</a:t>
            </a:r>
            <a:r>
              <a:rPr lang="fr-CA" dirty="0"/>
              <a:t> est, comme tout Unix, </a:t>
            </a:r>
            <a:r>
              <a:rPr lang="fr-CA" b="1" dirty="0"/>
              <a:t>un système d’exploitation entièrement orienté fichier.</a:t>
            </a:r>
            <a:r>
              <a:rPr lang="fr-CA" dirty="0"/>
              <a:t> Tout (ou presque) est représenté par un fichier, tant les données (fichiers de données de tout type comme une image ou un programme), que les périphériques (terminaux, souris, clavier, carte son, etc.) ou encore les moyens de communication (sockets, tubes nommés, etc.). On peut dire que le système de fichiers est le cœur de tout système Unix.</a:t>
            </a:r>
          </a:p>
        </p:txBody>
      </p:sp>
      <p:pic>
        <p:nvPicPr>
          <p:cNvPr id="5" name="Image 4" descr="Une image contenant dessin&#10;&#10;Description générée automatiquement">
            <a:extLst>
              <a:ext uri="{FF2B5EF4-FFF2-40B4-BE49-F238E27FC236}">
                <a16:creationId xmlns:a16="http://schemas.microsoft.com/office/drawing/2014/main" id="{9F685776-94C6-4872-A6DA-B6661991B03B}"/>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5678695" y="2619666"/>
            <a:ext cx="5619048" cy="1609524"/>
          </a:xfrm>
          <a:prstGeom prst="rect">
            <a:avLst/>
          </a:prstGeom>
        </p:spPr>
      </p:pic>
    </p:spTree>
    <p:extLst>
      <p:ext uri="{BB962C8B-B14F-4D97-AF65-F5344CB8AC3E}">
        <p14:creationId xmlns:p14="http://schemas.microsoft.com/office/powerpoint/2010/main" val="3020876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7B099-825F-4435-83A5-A33B1C8C1FA9}"/>
              </a:ext>
            </a:extLst>
          </p:cNvPr>
          <p:cNvSpPr>
            <a:spLocks noGrp="1"/>
          </p:cNvSpPr>
          <p:nvPr>
            <p:ph type="title"/>
            <p:custDataLst>
              <p:tags r:id="rId1"/>
            </p:custDataLst>
          </p:nvPr>
        </p:nvSpPr>
        <p:spPr/>
        <p:txBody>
          <a:bodyPr/>
          <a:lstStyle/>
          <a:p>
            <a:r>
              <a:rPr lang="fr-CA" dirty="0"/>
              <a:t>Les groupes</a:t>
            </a:r>
          </a:p>
        </p:txBody>
      </p:sp>
      <p:sp>
        <p:nvSpPr>
          <p:cNvPr id="3" name="Espace réservé du contenu 2">
            <a:extLst>
              <a:ext uri="{FF2B5EF4-FFF2-40B4-BE49-F238E27FC236}">
                <a16:creationId xmlns:a16="http://schemas.microsoft.com/office/drawing/2014/main" id="{26A0D55D-3D84-4500-8AB7-419D04E2CFCB}"/>
              </a:ext>
            </a:extLst>
          </p:cNvPr>
          <p:cNvSpPr>
            <a:spLocks noGrp="1"/>
          </p:cNvSpPr>
          <p:nvPr>
            <p:ph sz="quarter" idx="10"/>
            <p:custDataLst>
              <p:tags r:id="rId2"/>
            </p:custDataLst>
          </p:nvPr>
        </p:nvSpPr>
        <p:spPr>
          <a:xfrm>
            <a:off x="382476" y="2853205"/>
            <a:ext cx="11114439" cy="3556739"/>
          </a:xfrm>
        </p:spPr>
        <p:txBody>
          <a:bodyPr/>
          <a:lstStyle/>
          <a:p>
            <a:pPr marL="171450" indent="-171450">
              <a:buFont typeface="Arial" panose="020B0604020202020204" pitchFamily="34" charset="0"/>
              <a:buChar char="•"/>
            </a:pPr>
            <a:r>
              <a:rPr lang="fr-CA" dirty="0"/>
              <a:t>Chaque utilisateur fait partie d’au moins un groupe.</a:t>
            </a:r>
          </a:p>
          <a:p>
            <a:pPr marL="171450" indent="-171450">
              <a:buFont typeface="Arial" panose="020B0604020202020204" pitchFamily="34" charset="0"/>
              <a:buChar char="•"/>
            </a:pPr>
            <a:r>
              <a:rPr lang="fr-CA" dirty="0"/>
              <a:t>Un groupe regroupe des utilisateurs, il peut en contenir un ou plusieurs. </a:t>
            </a:r>
          </a:p>
          <a:p>
            <a:pPr marL="171450" indent="-171450">
              <a:buFont typeface="Arial" panose="020B0604020202020204" pitchFamily="34" charset="0"/>
              <a:buChar char="•"/>
            </a:pPr>
            <a:r>
              <a:rPr lang="fr-CA" dirty="0"/>
              <a:t>Comme pour les logins, le GID du groupe accompagne toujours l’utilisateur pour le contrôle de ses droits. </a:t>
            </a:r>
          </a:p>
          <a:p>
            <a:pPr marL="171450" indent="-171450">
              <a:buFont typeface="Arial" panose="020B0604020202020204" pitchFamily="34" charset="0"/>
              <a:buChar char="•"/>
            </a:pPr>
            <a:r>
              <a:rPr lang="fr-CA" dirty="0"/>
              <a:t>Les groupes sont aussi des numéros (GID). Il existe des groupes spécifiques pour la gestion de certaines propriétés du système et notamment l’accès à certains périphériques</a:t>
            </a:r>
          </a:p>
        </p:txBody>
      </p:sp>
      <p:pic>
        <p:nvPicPr>
          <p:cNvPr id="4" name="Picture 3">
            <a:extLst>
              <a:ext uri="{FF2B5EF4-FFF2-40B4-BE49-F238E27FC236}">
                <a16:creationId xmlns:a16="http://schemas.microsoft.com/office/drawing/2014/main" id="{F20C4AB5-6C98-4545-B870-08A88A75C80B}"/>
              </a:ext>
            </a:extLst>
          </p:cNvPr>
          <p:cNvPicPr>
            <a:picLocks noChangeAspect="1" noChangeArrowheads="1"/>
          </p:cNvPicPr>
          <p:nvPr>
            <p:custDataLst>
              <p:tags r:id="rId3"/>
            </p:custDataLst>
          </p:nvPr>
        </p:nvPicPr>
        <p:blipFill>
          <a:blip r:embed="rId7"/>
          <a:srcRect/>
          <a:stretch>
            <a:fillRect/>
          </a:stretch>
        </p:blipFill>
        <p:spPr bwMode="auto">
          <a:xfrm>
            <a:off x="3671764" y="1444753"/>
            <a:ext cx="8230123" cy="1164317"/>
          </a:xfrm>
          <a:prstGeom prst="rect">
            <a:avLst/>
          </a:prstGeom>
          <a:noFill/>
          <a:ln w="9525">
            <a:noFill/>
            <a:miter lim="800000"/>
            <a:headEnd/>
            <a:tailEnd/>
          </a:ln>
        </p:spPr>
      </p:pic>
      <p:cxnSp>
        <p:nvCxnSpPr>
          <p:cNvPr id="7" name="Connecteur droit avec flèche 6">
            <a:extLst>
              <a:ext uri="{FF2B5EF4-FFF2-40B4-BE49-F238E27FC236}">
                <a16:creationId xmlns:a16="http://schemas.microsoft.com/office/drawing/2014/main" id="{F423B0C3-D55D-4698-B5BA-138E49168D3F}"/>
              </a:ext>
            </a:extLst>
          </p:cNvPr>
          <p:cNvCxnSpPr/>
          <p:nvPr>
            <p:custDataLst>
              <p:tags r:id="rId4"/>
            </p:custDataLst>
          </p:nvPr>
        </p:nvCxnSpPr>
        <p:spPr>
          <a:xfrm flipV="1">
            <a:off x="5553777" y="3429000"/>
            <a:ext cx="721895" cy="170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A4503BCB-3853-4E59-9C8F-B37B2DC60402}"/>
              </a:ext>
            </a:extLst>
          </p:cNvPr>
          <p:cNvPicPr>
            <a:picLocks noChangeAspect="1"/>
          </p:cNvPicPr>
          <p:nvPr>
            <p:custDataLst>
              <p:tags r:id="rId5"/>
            </p:custDataLst>
          </p:nvPr>
        </p:nvPicPr>
        <p:blipFill>
          <a:blip r:embed="rId8"/>
          <a:stretch>
            <a:fillRect/>
          </a:stretch>
        </p:blipFill>
        <p:spPr>
          <a:xfrm>
            <a:off x="6275672" y="3119081"/>
            <a:ext cx="4401164" cy="790685"/>
          </a:xfrm>
          <a:prstGeom prst="rect">
            <a:avLst/>
          </a:prstGeom>
        </p:spPr>
      </p:pic>
    </p:spTree>
    <p:extLst>
      <p:ext uri="{BB962C8B-B14F-4D97-AF65-F5344CB8AC3E}">
        <p14:creationId xmlns:p14="http://schemas.microsoft.com/office/powerpoint/2010/main" val="257180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noChangeArrowheads="1"/>
          </p:cNvSpPr>
          <p:nvPr>
            <p:ph type="title"/>
            <p:custDataLst>
              <p:tags r:id="rId1"/>
            </p:custDataLst>
          </p:nvPr>
        </p:nvSpPr>
        <p:spPr/>
        <p:txBody>
          <a:bodyPr>
            <a:normAutofit/>
          </a:bodyPr>
          <a:lstStyle/>
          <a:p>
            <a:r>
              <a:rPr lang="fr-CA" altLang="fr-FR"/>
              <a:t>Résumé des commandes </a:t>
            </a:r>
          </a:p>
        </p:txBody>
      </p:sp>
      <p:sp>
        <p:nvSpPr>
          <p:cNvPr id="16387" name="Espace réservé du contenu 2"/>
          <p:cNvSpPr>
            <a:spLocks noGrp="1" noChangeArrowheads="1"/>
          </p:cNvSpPr>
          <p:nvPr>
            <p:ph idx="1"/>
            <p:custDataLst>
              <p:tags r:id="rId2"/>
            </p:custDataLst>
          </p:nvPr>
        </p:nvSpPr>
        <p:spPr>
          <a:xfrm>
            <a:off x="462579" y="1459344"/>
            <a:ext cx="10058400" cy="3613683"/>
          </a:xfrm>
        </p:spPr>
        <p:txBody>
          <a:bodyPr>
            <a:normAutofit lnSpcReduction="10000"/>
          </a:bodyPr>
          <a:lstStyle/>
          <a:p>
            <a:r>
              <a:rPr lang="fr-CA" altLang="fr-FR" sz="1600" dirty="0"/>
              <a:t>Ajouter un compte </a:t>
            </a:r>
            <a:r>
              <a:rPr lang="fr-CA" altLang="fr-FR" sz="1600" b="1" dirty="0" err="1">
                <a:solidFill>
                  <a:schemeClr val="accent2"/>
                </a:solidFill>
              </a:rPr>
              <a:t>adduser</a:t>
            </a:r>
            <a:r>
              <a:rPr lang="fr-CA" altLang="fr-FR" sz="1600" b="1" dirty="0">
                <a:solidFill>
                  <a:schemeClr val="accent2"/>
                </a:solidFill>
              </a:rPr>
              <a:t>  </a:t>
            </a:r>
            <a:r>
              <a:rPr lang="en-CA" altLang="fr-FR" sz="1600" i="1" dirty="0"/>
              <a:t>&lt;</a:t>
            </a:r>
            <a:r>
              <a:rPr lang="en-CA" altLang="fr-FR" sz="1600" i="1" dirty="0" err="1"/>
              <a:t>compte</a:t>
            </a:r>
            <a:r>
              <a:rPr lang="fr-CA" altLang="fr-FR" sz="1600" i="1" dirty="0"/>
              <a:t>&gt;</a:t>
            </a:r>
            <a:r>
              <a:rPr lang="fr-CA" altLang="fr-FR" sz="1600" dirty="0"/>
              <a:t> </a:t>
            </a:r>
          </a:p>
          <a:p>
            <a:r>
              <a:rPr lang="fr-CA" altLang="fr-FR" sz="1600" dirty="0"/>
              <a:t>Ajouter un groupe </a:t>
            </a:r>
            <a:r>
              <a:rPr lang="fr-CA" altLang="fr-FR" sz="1600" b="1" dirty="0" err="1">
                <a:solidFill>
                  <a:schemeClr val="accent2"/>
                </a:solidFill>
              </a:rPr>
              <a:t>addgroup</a:t>
            </a:r>
            <a:r>
              <a:rPr lang="fr-CA" altLang="fr-FR" sz="1600" b="1" dirty="0">
                <a:solidFill>
                  <a:schemeClr val="accent2"/>
                </a:solidFill>
              </a:rPr>
              <a:t> </a:t>
            </a:r>
            <a:r>
              <a:rPr lang="en-CA" altLang="fr-FR" sz="1600" i="1" dirty="0"/>
              <a:t>&lt;</a:t>
            </a:r>
            <a:r>
              <a:rPr lang="en-CA" altLang="fr-FR" sz="1600" i="1" dirty="0" err="1"/>
              <a:t>groupe</a:t>
            </a:r>
            <a:r>
              <a:rPr lang="fr-CA" altLang="fr-FR" sz="1600" i="1" dirty="0"/>
              <a:t>&gt;</a:t>
            </a:r>
          </a:p>
          <a:p>
            <a:r>
              <a:rPr lang="fr-CA" altLang="fr-FR" sz="1600" dirty="0"/>
              <a:t>Ajouter un compte à un groupe </a:t>
            </a:r>
            <a:r>
              <a:rPr lang="fr-CA" altLang="fr-FR" sz="1600" b="1" dirty="0" err="1">
                <a:solidFill>
                  <a:schemeClr val="accent2"/>
                </a:solidFill>
              </a:rPr>
              <a:t>usermod</a:t>
            </a:r>
            <a:r>
              <a:rPr lang="fr-CA" altLang="fr-FR" sz="1600" b="1" dirty="0">
                <a:solidFill>
                  <a:schemeClr val="accent2"/>
                </a:solidFill>
              </a:rPr>
              <a:t> –a –G </a:t>
            </a:r>
            <a:r>
              <a:rPr lang="en-CA" altLang="fr-FR" sz="1600" i="1" dirty="0"/>
              <a:t>&lt;</a:t>
            </a:r>
            <a:r>
              <a:rPr lang="en-CA" altLang="fr-FR" sz="1600" i="1" dirty="0" err="1"/>
              <a:t>nom_groupe</a:t>
            </a:r>
            <a:r>
              <a:rPr lang="fr-CA" altLang="fr-FR" sz="1600" i="1" dirty="0"/>
              <a:t>&gt;</a:t>
            </a:r>
            <a:r>
              <a:rPr lang="fr-CA" altLang="fr-FR" sz="1600" dirty="0"/>
              <a:t> </a:t>
            </a:r>
            <a:r>
              <a:rPr lang="en-CA" altLang="fr-FR" sz="1600" i="1" dirty="0"/>
              <a:t>&lt;</a:t>
            </a:r>
            <a:r>
              <a:rPr lang="en-CA" altLang="fr-FR" sz="1600" i="1" dirty="0" err="1"/>
              <a:t>nom_compte</a:t>
            </a:r>
            <a:r>
              <a:rPr lang="fr-CA" altLang="fr-FR" sz="1600" i="1" dirty="0"/>
              <a:t>&gt;</a:t>
            </a:r>
          </a:p>
          <a:p>
            <a:endParaRPr lang="fr-CA" altLang="fr-FR" sz="1600" i="1" dirty="0"/>
          </a:p>
          <a:p>
            <a:r>
              <a:rPr lang="fr-CA" altLang="fr-FR" sz="1600" dirty="0"/>
              <a:t>****Retirer un compte </a:t>
            </a:r>
            <a:r>
              <a:rPr lang="fr-CA" altLang="fr-FR" sz="1600" b="1" dirty="0" err="1">
                <a:solidFill>
                  <a:schemeClr val="accent2"/>
                </a:solidFill>
              </a:rPr>
              <a:t>deluser</a:t>
            </a:r>
            <a:r>
              <a:rPr lang="fr-CA" altLang="fr-FR" sz="1600" b="1" dirty="0">
                <a:solidFill>
                  <a:schemeClr val="accent2"/>
                </a:solidFill>
              </a:rPr>
              <a:t> </a:t>
            </a:r>
            <a:r>
              <a:rPr lang="en-CA" altLang="fr-FR" sz="1600" i="1" dirty="0"/>
              <a:t>&lt;</a:t>
            </a:r>
            <a:r>
              <a:rPr lang="en-CA" altLang="fr-FR" sz="1600" i="1" dirty="0" err="1"/>
              <a:t>compte</a:t>
            </a:r>
            <a:r>
              <a:rPr lang="fr-CA" altLang="fr-FR" sz="1600" i="1" dirty="0"/>
              <a:t>&gt; </a:t>
            </a:r>
          </a:p>
          <a:p>
            <a:pPr marL="0" indent="0">
              <a:buNone/>
            </a:pPr>
            <a:r>
              <a:rPr lang="fr-CA" altLang="fr-FR" sz="1600" dirty="0"/>
              <a:t>****Retirer un compte du groupe </a:t>
            </a:r>
            <a:r>
              <a:rPr lang="fr-CA" altLang="fr-FR" sz="1600" b="1" dirty="0" err="1">
                <a:solidFill>
                  <a:schemeClr val="accent2"/>
                </a:solidFill>
              </a:rPr>
              <a:t>deluser</a:t>
            </a:r>
            <a:r>
              <a:rPr lang="fr-CA" altLang="fr-FR" sz="1600" b="1" dirty="0">
                <a:solidFill>
                  <a:schemeClr val="accent2"/>
                </a:solidFill>
              </a:rPr>
              <a:t> </a:t>
            </a:r>
            <a:r>
              <a:rPr lang="en-CA" altLang="fr-FR" sz="1600" i="1" dirty="0"/>
              <a:t>&lt;</a:t>
            </a:r>
            <a:r>
              <a:rPr lang="en-CA" altLang="fr-FR" sz="1600" i="1" dirty="0" err="1"/>
              <a:t>compte</a:t>
            </a:r>
            <a:r>
              <a:rPr lang="fr-CA" altLang="fr-FR" sz="1600" i="1" dirty="0"/>
              <a:t>&gt; </a:t>
            </a:r>
            <a:r>
              <a:rPr lang="fr-CA" altLang="fr-FR" sz="1600" dirty="0"/>
              <a:t> </a:t>
            </a:r>
            <a:r>
              <a:rPr lang="en-CA" altLang="fr-FR" sz="1600" i="1" dirty="0"/>
              <a:t>&lt;</a:t>
            </a:r>
            <a:r>
              <a:rPr lang="en-CA" altLang="fr-FR" sz="1600" i="1" dirty="0" err="1"/>
              <a:t>groupe</a:t>
            </a:r>
            <a:r>
              <a:rPr lang="fr-CA" altLang="fr-FR" sz="1600" i="1" dirty="0"/>
              <a:t>&gt;</a:t>
            </a:r>
          </a:p>
        </p:txBody>
      </p:sp>
    </p:spTree>
    <p:extLst>
      <p:ext uri="{BB962C8B-B14F-4D97-AF65-F5344CB8AC3E}">
        <p14:creationId xmlns:p14="http://schemas.microsoft.com/office/powerpoint/2010/main" val="4174217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B9DBC0-3534-4CBE-AAA8-D235F4AE1F2D}"/>
              </a:ext>
            </a:extLst>
          </p:cNvPr>
          <p:cNvSpPr>
            <a:spLocks noGrp="1"/>
          </p:cNvSpPr>
          <p:nvPr>
            <p:ph type="title"/>
            <p:custDataLst>
              <p:tags r:id="rId1"/>
            </p:custDataLst>
          </p:nvPr>
        </p:nvSpPr>
        <p:spPr/>
        <p:txBody>
          <a:bodyPr/>
          <a:lstStyle/>
          <a:p>
            <a:r>
              <a:rPr lang="fr-CA" dirty="0"/>
              <a:t>Les droits de base</a:t>
            </a:r>
          </a:p>
        </p:txBody>
      </p:sp>
      <p:sp>
        <p:nvSpPr>
          <p:cNvPr id="3" name="Espace réservé du contenu 2">
            <a:extLst>
              <a:ext uri="{FF2B5EF4-FFF2-40B4-BE49-F238E27FC236}">
                <a16:creationId xmlns:a16="http://schemas.microsoft.com/office/drawing/2014/main" id="{1314A89F-86BD-4ABE-9528-0C06A6959070}"/>
              </a:ext>
            </a:extLst>
          </p:cNvPr>
          <p:cNvSpPr>
            <a:spLocks noGrp="1"/>
          </p:cNvSpPr>
          <p:nvPr>
            <p:ph idx="1"/>
            <p:custDataLst>
              <p:tags r:id="rId2"/>
            </p:custDataLst>
          </p:nvPr>
        </p:nvSpPr>
        <p:spPr>
          <a:xfrm>
            <a:off x="654518" y="1417320"/>
            <a:ext cx="10915048" cy="5108608"/>
          </a:xfrm>
        </p:spPr>
        <p:txBody>
          <a:bodyPr>
            <a:normAutofit/>
          </a:bodyPr>
          <a:lstStyle/>
          <a:p>
            <a:pPr marL="171450" indent="-171450">
              <a:buFont typeface="Arial" panose="020B0604020202020204" pitchFamily="34" charset="0"/>
              <a:buChar char="•"/>
            </a:pPr>
            <a:r>
              <a:rPr lang="fr-CA" sz="1600" dirty="0"/>
              <a:t>Chaque fichier ou répertoire se voit attribuer des droits qui lui sont propres, des autorisations d’accès individuelles. Lors d’un accès le système vérifie si celui-ci est permis.</a:t>
            </a:r>
          </a:p>
          <a:p>
            <a:pPr marL="171450" indent="-171450">
              <a:buFont typeface="Arial" panose="020B0604020202020204" pitchFamily="34" charset="0"/>
              <a:buChar char="•"/>
            </a:pPr>
            <a:r>
              <a:rPr lang="fr-CA" sz="1600" dirty="0"/>
              <a:t>À sa création par l’administrateur, un utilisateur se voit affecter un UID </a:t>
            </a:r>
          </a:p>
          <a:p>
            <a:pPr marL="171450" indent="-171450">
              <a:buFont typeface="Arial" panose="020B0604020202020204" pitchFamily="34" charset="0"/>
              <a:buChar char="•"/>
            </a:pPr>
            <a:r>
              <a:rPr lang="fr-CA" sz="1600" dirty="0"/>
              <a:t>Chaque groupe possédant un identifiant unique, le GID</a:t>
            </a:r>
          </a:p>
          <a:p>
            <a:pPr marL="171450" indent="-171450">
              <a:buFont typeface="Arial" panose="020B0604020202020204" pitchFamily="34" charset="0"/>
              <a:buChar char="•"/>
            </a:pPr>
            <a:r>
              <a:rPr lang="fr-CA" sz="1600" dirty="0"/>
              <a:t>La commande id permet d’obtenir ces informations</a:t>
            </a:r>
          </a:p>
        </p:txBody>
      </p:sp>
      <p:pic>
        <p:nvPicPr>
          <p:cNvPr id="5" name="Image 4">
            <a:extLst>
              <a:ext uri="{FF2B5EF4-FFF2-40B4-BE49-F238E27FC236}">
                <a16:creationId xmlns:a16="http://schemas.microsoft.com/office/drawing/2014/main" id="{58F76FA5-95C4-441A-B8C9-AA950CB694D8}"/>
              </a:ext>
            </a:extLst>
          </p:cNvPr>
          <p:cNvPicPr>
            <a:picLocks noChangeAspect="1"/>
          </p:cNvPicPr>
          <p:nvPr>
            <p:custDataLst>
              <p:tags r:id="rId3"/>
            </p:custDataLst>
          </p:nvPr>
        </p:nvPicPr>
        <p:blipFill>
          <a:blip r:embed="rId5"/>
          <a:stretch>
            <a:fillRect/>
          </a:stretch>
        </p:blipFill>
        <p:spPr>
          <a:xfrm>
            <a:off x="1691273" y="4303697"/>
            <a:ext cx="8116433" cy="695422"/>
          </a:xfrm>
          <a:prstGeom prst="rect">
            <a:avLst/>
          </a:prstGeom>
        </p:spPr>
      </p:pic>
    </p:spTree>
    <p:extLst>
      <p:ext uri="{BB962C8B-B14F-4D97-AF65-F5344CB8AC3E}">
        <p14:creationId xmlns:p14="http://schemas.microsoft.com/office/powerpoint/2010/main" val="88726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6DA109-D943-4D70-98A9-BBEB252C9848}"/>
              </a:ext>
            </a:extLst>
          </p:cNvPr>
          <p:cNvSpPr>
            <a:spLocks noGrp="1"/>
          </p:cNvSpPr>
          <p:nvPr>
            <p:ph type="title"/>
            <p:custDataLst>
              <p:tags r:id="rId1"/>
            </p:custDataLst>
          </p:nvPr>
        </p:nvSpPr>
        <p:spPr>
          <a:xfrm>
            <a:off x="1066800" y="471249"/>
            <a:ext cx="10058400" cy="702303"/>
          </a:xfrm>
        </p:spPr>
        <p:txBody>
          <a:bodyPr/>
          <a:lstStyle/>
          <a:p>
            <a:r>
              <a:rPr lang="fi-FI" altLang="fr-FR" dirty="0"/>
              <a:t>Gestion de la sécurité des fichiers</a:t>
            </a:r>
            <a:endParaRPr lang="fr-CA" dirty="0"/>
          </a:p>
        </p:txBody>
      </p:sp>
      <p:sp>
        <p:nvSpPr>
          <p:cNvPr id="3" name="Espace réservé du contenu 2">
            <a:extLst>
              <a:ext uri="{FF2B5EF4-FFF2-40B4-BE49-F238E27FC236}">
                <a16:creationId xmlns:a16="http://schemas.microsoft.com/office/drawing/2014/main" id="{2845C719-EB5C-4098-93D0-3FC0B3FFF1C9}"/>
              </a:ext>
            </a:extLst>
          </p:cNvPr>
          <p:cNvSpPr>
            <a:spLocks noGrp="1"/>
          </p:cNvSpPr>
          <p:nvPr>
            <p:ph idx="1"/>
            <p:custDataLst>
              <p:tags r:id="rId2"/>
            </p:custDataLst>
          </p:nvPr>
        </p:nvSpPr>
        <p:spPr>
          <a:xfrm>
            <a:off x="1066800" y="1776698"/>
            <a:ext cx="10058400" cy="4023360"/>
          </a:xfrm>
        </p:spPr>
        <p:txBody>
          <a:bodyPr/>
          <a:lstStyle/>
          <a:p>
            <a:pPr marL="285750" indent="-285750">
              <a:buFont typeface="Arial" panose="020B0604020202020204" pitchFamily="34" charset="0"/>
              <a:buChar char="•"/>
            </a:pPr>
            <a:r>
              <a:rPr lang="fr-CA" sz="1600" dirty="0"/>
              <a:t>Premier symbole </a:t>
            </a:r>
            <a:br>
              <a:rPr lang="fr-CA" dirty="0"/>
            </a:br>
            <a:br>
              <a:rPr lang="fr-CA" sz="1800" dirty="0"/>
            </a:br>
            <a:br>
              <a:rPr lang="fr-CA" sz="1800" dirty="0"/>
            </a:br>
            <a:endParaRPr lang="fr-CA" sz="1800" dirty="0"/>
          </a:p>
        </p:txBody>
      </p:sp>
      <p:pic>
        <p:nvPicPr>
          <p:cNvPr id="11" name="Image 10">
            <a:extLst>
              <a:ext uri="{FF2B5EF4-FFF2-40B4-BE49-F238E27FC236}">
                <a16:creationId xmlns:a16="http://schemas.microsoft.com/office/drawing/2014/main" id="{F7343158-C629-48D0-BC84-69A749690E4D}"/>
              </a:ext>
            </a:extLst>
          </p:cNvPr>
          <p:cNvPicPr>
            <a:picLocks noChangeAspect="1"/>
          </p:cNvPicPr>
          <p:nvPr>
            <p:custDataLst>
              <p:tags r:id="rId3"/>
            </p:custDataLst>
          </p:nvPr>
        </p:nvPicPr>
        <p:blipFill>
          <a:blip r:embed="rId13"/>
          <a:stretch>
            <a:fillRect/>
          </a:stretch>
        </p:blipFill>
        <p:spPr>
          <a:xfrm>
            <a:off x="5119576" y="2321194"/>
            <a:ext cx="6811326" cy="1876687"/>
          </a:xfrm>
          <a:prstGeom prst="rect">
            <a:avLst/>
          </a:prstGeom>
        </p:spPr>
      </p:pic>
      <p:grpSp>
        <p:nvGrpSpPr>
          <p:cNvPr id="16" name="Groupe 15">
            <a:extLst>
              <a:ext uri="{FF2B5EF4-FFF2-40B4-BE49-F238E27FC236}">
                <a16:creationId xmlns:a16="http://schemas.microsoft.com/office/drawing/2014/main" id="{15B0E3C7-3541-4915-A1A5-B185069B6ABC}"/>
              </a:ext>
            </a:extLst>
          </p:cNvPr>
          <p:cNvGrpSpPr/>
          <p:nvPr>
            <p:custDataLst>
              <p:tags r:id="rId4"/>
            </p:custDataLst>
          </p:nvPr>
        </p:nvGrpSpPr>
        <p:grpSpPr>
          <a:xfrm>
            <a:off x="1645920" y="2396690"/>
            <a:ext cx="1793696" cy="369332"/>
            <a:chOff x="567891" y="4735629"/>
            <a:chExt cx="1793696" cy="369332"/>
          </a:xfrm>
        </p:grpSpPr>
        <p:sp>
          <p:nvSpPr>
            <p:cNvPr id="5" name="ZoneTexte 4">
              <a:extLst>
                <a:ext uri="{FF2B5EF4-FFF2-40B4-BE49-F238E27FC236}">
                  <a16:creationId xmlns:a16="http://schemas.microsoft.com/office/drawing/2014/main" id="{B0D962A9-A8A6-42E2-B33B-626EA19D46A1}"/>
                </a:ext>
              </a:extLst>
            </p:cNvPr>
            <p:cNvSpPr txBox="1"/>
            <p:nvPr/>
          </p:nvSpPr>
          <p:spPr>
            <a:xfrm>
              <a:off x="567891" y="4735629"/>
              <a:ext cx="1793696" cy="369332"/>
            </a:xfrm>
            <a:prstGeom prst="rect">
              <a:avLst/>
            </a:prstGeom>
            <a:noFill/>
          </p:spPr>
          <p:txBody>
            <a:bodyPr wrap="square" rtlCol="0">
              <a:spAutoFit/>
            </a:bodyPr>
            <a:lstStyle/>
            <a:p>
              <a:r>
                <a:rPr lang="fr-CA" dirty="0">
                  <a:solidFill>
                    <a:schemeClr val="accent1">
                      <a:lumMod val="50000"/>
                    </a:schemeClr>
                  </a:solidFill>
                </a:rPr>
                <a:t>d         directory</a:t>
              </a:r>
            </a:p>
          </p:txBody>
        </p:sp>
        <p:cxnSp>
          <p:nvCxnSpPr>
            <p:cNvPr id="15" name="Connecteur droit avec flèche 14">
              <a:extLst>
                <a:ext uri="{FF2B5EF4-FFF2-40B4-BE49-F238E27FC236}">
                  <a16:creationId xmlns:a16="http://schemas.microsoft.com/office/drawing/2014/main" id="{9ECF1D41-804B-4887-975C-F98F46421D81}"/>
                </a:ext>
              </a:extLst>
            </p:cNvPr>
            <p:cNvCxnSpPr/>
            <p:nvPr/>
          </p:nvCxnSpPr>
          <p:spPr>
            <a:xfrm>
              <a:off x="808522" y="4928135"/>
              <a:ext cx="500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e 19">
            <a:extLst>
              <a:ext uri="{FF2B5EF4-FFF2-40B4-BE49-F238E27FC236}">
                <a16:creationId xmlns:a16="http://schemas.microsoft.com/office/drawing/2014/main" id="{FDDE5295-6662-4B57-B560-DCA355DA6A76}"/>
              </a:ext>
            </a:extLst>
          </p:cNvPr>
          <p:cNvGrpSpPr/>
          <p:nvPr>
            <p:custDataLst>
              <p:tags r:id="rId5"/>
            </p:custDataLst>
          </p:nvPr>
        </p:nvGrpSpPr>
        <p:grpSpPr>
          <a:xfrm>
            <a:off x="1542328" y="3705803"/>
            <a:ext cx="1524776" cy="369332"/>
            <a:chOff x="1645920" y="3000201"/>
            <a:chExt cx="1524776" cy="369332"/>
          </a:xfrm>
        </p:grpSpPr>
        <p:sp>
          <p:nvSpPr>
            <p:cNvPr id="17" name="ZoneTexte 16">
              <a:extLst>
                <a:ext uri="{FF2B5EF4-FFF2-40B4-BE49-F238E27FC236}">
                  <a16:creationId xmlns:a16="http://schemas.microsoft.com/office/drawing/2014/main" id="{D85DFBBE-4B48-41FF-831A-6A8DB69EB96B}"/>
                </a:ext>
              </a:extLst>
            </p:cNvPr>
            <p:cNvSpPr txBox="1"/>
            <p:nvPr/>
          </p:nvSpPr>
          <p:spPr>
            <a:xfrm>
              <a:off x="1645920" y="3000201"/>
              <a:ext cx="1524776" cy="369332"/>
            </a:xfrm>
            <a:prstGeom prst="rect">
              <a:avLst/>
            </a:prstGeom>
            <a:noFill/>
          </p:spPr>
          <p:txBody>
            <a:bodyPr wrap="none" rtlCol="0">
              <a:spAutoFit/>
            </a:bodyPr>
            <a:lstStyle/>
            <a:p>
              <a:r>
                <a:rPr lang="fr-CA" dirty="0">
                  <a:solidFill>
                    <a:schemeClr val="accent2">
                      <a:lumMod val="75000"/>
                    </a:schemeClr>
                  </a:solidFill>
                </a:rPr>
                <a:t>-          fichier</a:t>
              </a:r>
            </a:p>
          </p:txBody>
        </p:sp>
        <p:cxnSp>
          <p:nvCxnSpPr>
            <p:cNvPr id="19" name="Connecteur droit avec flèche 18">
              <a:extLst>
                <a:ext uri="{FF2B5EF4-FFF2-40B4-BE49-F238E27FC236}">
                  <a16:creationId xmlns:a16="http://schemas.microsoft.com/office/drawing/2014/main" id="{5EA9A639-EABD-4CCE-9342-E2722991A8CA}"/>
                </a:ext>
              </a:extLst>
            </p:cNvPr>
            <p:cNvCxnSpPr/>
            <p:nvPr/>
          </p:nvCxnSpPr>
          <p:spPr>
            <a:xfrm>
              <a:off x="1984796" y="3184867"/>
              <a:ext cx="35613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e 24">
            <a:extLst>
              <a:ext uri="{FF2B5EF4-FFF2-40B4-BE49-F238E27FC236}">
                <a16:creationId xmlns:a16="http://schemas.microsoft.com/office/drawing/2014/main" id="{DC5434E3-9C47-423D-886A-EDF658744853}"/>
              </a:ext>
            </a:extLst>
          </p:cNvPr>
          <p:cNvGrpSpPr/>
          <p:nvPr>
            <p:custDataLst>
              <p:tags r:id="rId6"/>
            </p:custDataLst>
          </p:nvPr>
        </p:nvGrpSpPr>
        <p:grpSpPr>
          <a:xfrm>
            <a:off x="1555923" y="4585489"/>
            <a:ext cx="2531462" cy="369332"/>
            <a:chOff x="1293754" y="3692943"/>
            <a:chExt cx="2531462" cy="369332"/>
          </a:xfrm>
        </p:grpSpPr>
        <p:sp>
          <p:nvSpPr>
            <p:cNvPr id="21" name="ZoneTexte 20">
              <a:extLst>
                <a:ext uri="{FF2B5EF4-FFF2-40B4-BE49-F238E27FC236}">
                  <a16:creationId xmlns:a16="http://schemas.microsoft.com/office/drawing/2014/main" id="{9B0A622C-A1EA-42E0-830F-D9F65EECB153}"/>
                </a:ext>
              </a:extLst>
            </p:cNvPr>
            <p:cNvSpPr txBox="1"/>
            <p:nvPr/>
          </p:nvSpPr>
          <p:spPr>
            <a:xfrm>
              <a:off x="1293754" y="3692943"/>
              <a:ext cx="2531462" cy="369332"/>
            </a:xfrm>
            <a:prstGeom prst="rect">
              <a:avLst/>
            </a:prstGeom>
            <a:noFill/>
            <a:ln>
              <a:noFill/>
            </a:ln>
          </p:spPr>
          <p:txBody>
            <a:bodyPr wrap="none" rtlCol="0">
              <a:spAutoFit/>
            </a:bodyPr>
            <a:lstStyle/>
            <a:p>
              <a:r>
                <a:rPr lang="fr-CA" dirty="0">
                  <a:solidFill>
                    <a:schemeClr val="accent6">
                      <a:lumMod val="75000"/>
                    </a:schemeClr>
                  </a:solidFill>
                </a:rPr>
                <a:t>l           lien symbolique</a:t>
              </a:r>
            </a:p>
          </p:txBody>
        </p:sp>
        <p:cxnSp>
          <p:nvCxnSpPr>
            <p:cNvPr id="23" name="Connecteur droit avec flèche 22">
              <a:extLst>
                <a:ext uri="{FF2B5EF4-FFF2-40B4-BE49-F238E27FC236}">
                  <a16:creationId xmlns:a16="http://schemas.microsoft.com/office/drawing/2014/main" id="{9CB42828-705D-4CA4-A268-659822A3D858}"/>
                </a:ext>
              </a:extLst>
            </p:cNvPr>
            <p:cNvCxnSpPr/>
            <p:nvPr/>
          </p:nvCxnSpPr>
          <p:spPr>
            <a:xfrm>
              <a:off x="1634302" y="3864932"/>
              <a:ext cx="40824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Accolade ouvrante 25">
            <a:extLst>
              <a:ext uri="{FF2B5EF4-FFF2-40B4-BE49-F238E27FC236}">
                <a16:creationId xmlns:a16="http://schemas.microsoft.com/office/drawing/2014/main" id="{743C6391-A9DB-4360-9CE5-81AAEA912938}"/>
              </a:ext>
            </a:extLst>
          </p:cNvPr>
          <p:cNvSpPr/>
          <p:nvPr>
            <p:custDataLst>
              <p:tags r:id="rId7"/>
            </p:custDataLst>
          </p:nvPr>
        </p:nvSpPr>
        <p:spPr>
          <a:xfrm>
            <a:off x="5014762" y="2685448"/>
            <a:ext cx="104814" cy="8181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a:p>
        </p:txBody>
      </p:sp>
      <p:cxnSp>
        <p:nvCxnSpPr>
          <p:cNvPr id="28" name="Connecteur droit avec flèche 27">
            <a:extLst>
              <a:ext uri="{FF2B5EF4-FFF2-40B4-BE49-F238E27FC236}">
                <a16:creationId xmlns:a16="http://schemas.microsoft.com/office/drawing/2014/main" id="{D23ADE06-1500-4079-919B-2FDE6909B2D0}"/>
              </a:ext>
            </a:extLst>
          </p:cNvPr>
          <p:cNvCxnSpPr>
            <a:stCxn id="5" idx="3"/>
            <a:endCxn id="26" idx="1"/>
          </p:cNvCxnSpPr>
          <p:nvPr>
            <p:custDataLst>
              <p:tags r:id="rId8"/>
            </p:custDataLst>
          </p:nvPr>
        </p:nvCxnSpPr>
        <p:spPr>
          <a:xfrm>
            <a:off x="3439616" y="2581356"/>
            <a:ext cx="1575146" cy="51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ccolade ouvrante 28">
            <a:extLst>
              <a:ext uri="{FF2B5EF4-FFF2-40B4-BE49-F238E27FC236}">
                <a16:creationId xmlns:a16="http://schemas.microsoft.com/office/drawing/2014/main" id="{C80DC8F4-FBCC-428B-B096-F48CD25694C2}"/>
              </a:ext>
            </a:extLst>
          </p:cNvPr>
          <p:cNvSpPr/>
          <p:nvPr>
            <p:custDataLst>
              <p:tags r:id="rId9"/>
            </p:custDataLst>
          </p:nvPr>
        </p:nvSpPr>
        <p:spPr>
          <a:xfrm>
            <a:off x="5014762" y="3503596"/>
            <a:ext cx="45719" cy="3642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A" dirty="0">
              <a:highlight>
                <a:srgbClr val="FF9B45"/>
              </a:highlight>
            </a:endParaRPr>
          </a:p>
        </p:txBody>
      </p:sp>
      <p:cxnSp>
        <p:nvCxnSpPr>
          <p:cNvPr id="31" name="Connecteur droit avec flèche 30">
            <a:extLst>
              <a:ext uri="{FF2B5EF4-FFF2-40B4-BE49-F238E27FC236}">
                <a16:creationId xmlns:a16="http://schemas.microsoft.com/office/drawing/2014/main" id="{B71EE068-F02E-45E4-BFCD-F31ACBCBF594}"/>
              </a:ext>
            </a:extLst>
          </p:cNvPr>
          <p:cNvCxnSpPr>
            <a:stCxn id="17" idx="3"/>
          </p:cNvCxnSpPr>
          <p:nvPr>
            <p:custDataLst>
              <p:tags r:id="rId10"/>
            </p:custDataLst>
          </p:nvPr>
        </p:nvCxnSpPr>
        <p:spPr>
          <a:xfrm flipV="1">
            <a:off x="3067104" y="3705803"/>
            <a:ext cx="1812904" cy="184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eur droit avec flèche 32">
            <a:extLst>
              <a:ext uri="{FF2B5EF4-FFF2-40B4-BE49-F238E27FC236}">
                <a16:creationId xmlns:a16="http://schemas.microsoft.com/office/drawing/2014/main" id="{22CC49EB-3966-4E09-9CC6-4EF48091FF02}"/>
              </a:ext>
            </a:extLst>
          </p:cNvPr>
          <p:cNvCxnSpPr>
            <a:cxnSpLocks/>
            <a:stCxn id="21" idx="3"/>
          </p:cNvCxnSpPr>
          <p:nvPr>
            <p:custDataLst>
              <p:tags r:id="rId11"/>
            </p:custDataLst>
          </p:nvPr>
        </p:nvCxnSpPr>
        <p:spPr>
          <a:xfrm flipV="1">
            <a:off x="4087385" y="4004109"/>
            <a:ext cx="927377" cy="76604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3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6"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B035A760-07E0-42EC-A3BF-09DB48857B37}"/>
              </a:ext>
            </a:extLst>
          </p:cNvPr>
          <p:cNvSpPr>
            <a:spLocks noGrp="1" noChangeArrowheads="1"/>
          </p:cNvSpPr>
          <p:nvPr>
            <p:ph idx="1"/>
            <p:custDataLst>
              <p:tags r:id="rId1"/>
            </p:custDataLst>
          </p:nvPr>
        </p:nvSpPr>
        <p:spPr>
          <a:xfrm>
            <a:off x="434088" y="1291663"/>
            <a:ext cx="11499605" cy="5197005"/>
          </a:xfrm>
        </p:spPr>
        <p:txBody>
          <a:bodyPr>
            <a:noAutofit/>
          </a:bodyPr>
          <a:lstStyle/>
          <a:p>
            <a:pPr>
              <a:defRPr/>
            </a:pPr>
            <a:r>
              <a:rPr lang="fr-CA" altLang="fr-FR" sz="1600" dirty="0"/>
              <a:t>permissions</a:t>
            </a:r>
          </a:p>
          <a:p>
            <a:pPr marL="503238" lvl="1" indent="0">
              <a:buFont typeface="Arial" pitchFamily="34" charset="0"/>
              <a:buNone/>
              <a:defRPr/>
            </a:pPr>
            <a:endParaRPr lang="fr-CA" altLang="fr-FR" sz="1600" dirty="0"/>
          </a:p>
          <a:p>
            <a:pPr marL="0" lvl="1" indent="0">
              <a:buNone/>
              <a:defRPr/>
            </a:pPr>
            <a:endParaRPr lang="fr-CA" altLang="fr-FR" sz="1600" dirty="0"/>
          </a:p>
          <a:p>
            <a:pPr>
              <a:defRPr/>
            </a:pPr>
            <a:endParaRPr lang="fr-CA" altLang="fr-FR" sz="1600" dirty="0"/>
          </a:p>
          <a:p>
            <a:pPr>
              <a:defRPr/>
            </a:pPr>
            <a:r>
              <a:rPr lang="fr-CA" altLang="fr-FR" sz="1600" dirty="0"/>
              <a:t>Loupe                   </a:t>
            </a:r>
            <a:r>
              <a:rPr lang="fr-CA" altLang="fr-FR" sz="1600" dirty="0">
                <a:latin typeface="Courier New" pitchFamily="49" charset="0"/>
                <a:cs typeface="Courier New" pitchFamily="49" charset="0"/>
              </a:rPr>
              <a:t>proprio  groupe  </a:t>
            </a:r>
            <a:r>
              <a:rPr lang="fr-CA" altLang="fr-FR" sz="1600" dirty="0" err="1">
                <a:latin typeface="Courier New" pitchFamily="49" charset="0"/>
                <a:cs typeface="Courier New" pitchFamily="49" charset="0"/>
              </a:rPr>
              <a:t>others</a:t>
            </a:r>
            <a:r>
              <a:rPr lang="fr-CA" altLang="fr-FR" sz="1600" dirty="0">
                <a:latin typeface="Courier New" pitchFamily="49" charset="0"/>
                <a:cs typeface="Courier New" pitchFamily="49" charset="0"/>
              </a:rPr>
              <a:t> (autres) proprio       groupe</a:t>
            </a:r>
            <a:br>
              <a:rPr lang="fr-CA" altLang="fr-FR" sz="1600" dirty="0">
                <a:latin typeface="Courier New" pitchFamily="49" charset="0"/>
                <a:cs typeface="Courier New" pitchFamily="49" charset="0"/>
              </a:rPr>
            </a:br>
            <a:endParaRPr lang="fr-CA" altLang="fr-FR" sz="1600" dirty="0">
              <a:latin typeface="Courier New" pitchFamily="49" charset="0"/>
              <a:cs typeface="Courier New" pitchFamily="49" charset="0"/>
            </a:endParaRPr>
          </a:p>
        </p:txBody>
      </p:sp>
      <p:sp>
        <p:nvSpPr>
          <p:cNvPr id="23554" name="Rectangle 2"/>
          <p:cNvSpPr>
            <a:spLocks noGrp="1" noChangeArrowheads="1"/>
          </p:cNvSpPr>
          <p:nvPr>
            <p:ph type="title"/>
            <p:custDataLst>
              <p:tags r:id="rId2"/>
            </p:custDataLst>
          </p:nvPr>
        </p:nvSpPr>
        <p:spPr/>
        <p:txBody>
          <a:bodyPr>
            <a:normAutofit/>
          </a:bodyPr>
          <a:lstStyle/>
          <a:p>
            <a:r>
              <a:rPr lang="fr-CA" altLang="fr-FR"/>
              <a:t>gestion de la sécurité</a:t>
            </a:r>
          </a:p>
        </p:txBody>
      </p:sp>
      <p:sp>
        <p:nvSpPr>
          <p:cNvPr id="23558" name="Rectangle 4"/>
          <p:cNvSpPr>
            <a:spLocks noChangeArrowheads="1"/>
          </p:cNvSpPr>
          <p:nvPr>
            <p:custDataLst>
              <p:tags r:id="rId3"/>
            </p:custDataLst>
          </p:nvPr>
        </p:nvSpPr>
        <p:spPr bwMode="auto">
          <a:xfrm>
            <a:off x="1" y="3625974"/>
            <a:ext cx="184731" cy="369332"/>
          </a:xfrm>
          <a:prstGeom prst="rect">
            <a:avLst/>
          </a:prstGeom>
          <a:noFill/>
          <a:ln w="9525">
            <a:noFill/>
            <a:miter lim="800000"/>
            <a:headEnd/>
            <a:tailEnd/>
          </a:ln>
          <a:effectLst/>
        </p:spPr>
        <p:txBody>
          <a:bodyPr wrap="none" anchor="ctr">
            <a:spAutoFit/>
          </a:bodyPr>
          <a:lstStyle/>
          <a:p>
            <a:endParaRPr lang="fr-CA" altLang="fr-FR"/>
          </a:p>
        </p:txBody>
      </p:sp>
      <p:graphicFrame>
        <p:nvGraphicFramePr>
          <p:cNvPr id="38995" name="Group 83">
            <a:extLst>
              <a:ext uri="{FF2B5EF4-FFF2-40B4-BE49-F238E27FC236}">
                <a16:creationId xmlns:a16="http://schemas.microsoft.com/office/drawing/2014/main" id="{FE2659A9-EF0B-4CF6-A6C2-B866C974663D}"/>
              </a:ext>
            </a:extLst>
          </p:cNvPr>
          <p:cNvGraphicFramePr>
            <a:graphicFrameLocks noGrp="1"/>
          </p:cNvGraphicFramePr>
          <p:nvPr>
            <p:custDataLst>
              <p:tags r:id="rId4"/>
            </p:custDataLst>
          </p:nvPr>
        </p:nvGraphicFramePr>
        <p:xfrm>
          <a:off x="2615513" y="1274273"/>
          <a:ext cx="9098879" cy="1294218"/>
        </p:xfrm>
        <a:graphic>
          <a:graphicData uri="http://schemas.openxmlformats.org/drawingml/2006/table">
            <a:tbl>
              <a:tblPr/>
              <a:tblGrid>
                <a:gridCol w="1271184">
                  <a:extLst>
                    <a:ext uri="{9D8B030D-6E8A-4147-A177-3AD203B41FA5}">
                      <a16:colId xmlns:a16="http://schemas.microsoft.com/office/drawing/2014/main" val="20000"/>
                    </a:ext>
                  </a:extLst>
                </a:gridCol>
                <a:gridCol w="3399268">
                  <a:extLst>
                    <a:ext uri="{9D8B030D-6E8A-4147-A177-3AD203B41FA5}">
                      <a16:colId xmlns:a16="http://schemas.microsoft.com/office/drawing/2014/main" val="20001"/>
                    </a:ext>
                  </a:extLst>
                </a:gridCol>
                <a:gridCol w="4428427">
                  <a:extLst>
                    <a:ext uri="{9D8B030D-6E8A-4147-A177-3AD203B41FA5}">
                      <a16:colId xmlns:a16="http://schemas.microsoft.com/office/drawing/2014/main" val="20002"/>
                    </a:ext>
                  </a:extLst>
                </a:gridCol>
              </a:tblGrid>
              <a:tr h="0">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Droits</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Fichier</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p>
                      <a:pPr marL="0" marR="0" lvl="0" indent="0" algn="l"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Répertoire</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0"/>
                  </a:ext>
                </a:extLst>
              </a:tr>
              <a:tr h="262829">
                <a:tc>
                  <a:txBody>
                    <a:bodyPr/>
                    <a:lstStyle/>
                    <a:p>
                      <a:pPr marL="0" marR="0" lvl="0" indent="0" algn="ctr"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r (Read)</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Lire le contenu</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Lister (</a:t>
                      </a:r>
                      <a:r>
                        <a:rPr kumimoji="0" lang="fr-CA" sz="1300" b="1" i="0" u="none" strike="noStrike" cap="none" normalizeH="0" baseline="0" dirty="0">
                          <a:ln>
                            <a:noFill/>
                          </a:ln>
                          <a:solidFill>
                            <a:schemeClr val="accent2"/>
                          </a:solidFill>
                          <a:effectLst/>
                          <a:latin typeface="Courier New" pitchFamily="49" charset="0"/>
                          <a:ea typeface="Times New Roman" pitchFamily="18" charset="0"/>
                          <a:cs typeface="Courier New" pitchFamily="49" charset="0"/>
                        </a:rPr>
                        <a:t>cd, ls, cat</a:t>
                      </a: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 . .)</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2829">
                <a:tc>
                  <a:txBody>
                    <a:bodyPr/>
                    <a:lstStyle/>
                    <a:p>
                      <a:pPr marL="0" marR="0" lvl="0" indent="0" algn="ctr"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w (</a:t>
                      </a:r>
                      <a:r>
                        <a:rPr kumimoji="0" lang="fr-CA" sz="13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write</a:t>
                      </a: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Modifier le contenu</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Modifier (</a:t>
                      </a:r>
                      <a:r>
                        <a:rPr kumimoji="0" lang="fr-CA" sz="1300" b="1" i="0" u="none" strike="noStrike" cap="none" normalizeH="0" baseline="0" dirty="0" err="1">
                          <a:ln>
                            <a:noFill/>
                          </a:ln>
                          <a:solidFill>
                            <a:schemeClr val="accent2"/>
                          </a:solidFill>
                          <a:effectLst/>
                          <a:latin typeface="Courier New" pitchFamily="49" charset="0"/>
                          <a:ea typeface="Times New Roman" pitchFamily="18" charset="0"/>
                          <a:cs typeface="Courier New" pitchFamily="49" charset="0"/>
                        </a:rPr>
                        <a:t>mkdir,rmd</a:t>
                      </a:r>
                      <a:r>
                        <a:rPr kumimoji="0" lang="fr-CA" sz="1300" b="1" i="0" u="none" strike="noStrike" cap="none" normalizeH="0" baseline="0" dirty="0">
                          <a:ln>
                            <a:noFill/>
                          </a:ln>
                          <a:solidFill>
                            <a:schemeClr val="accent2"/>
                          </a:solidFill>
                          <a:effectLst/>
                          <a:latin typeface="Courier New" pitchFamily="49" charset="0"/>
                          <a:ea typeface="Times New Roman" pitchFamily="18" charset="0"/>
                          <a:cs typeface="Courier New" pitchFamily="49" charset="0"/>
                        </a:rPr>
                        <a:t>, nano, . . . </a:t>
                      </a: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)x</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2829">
                <a:tc>
                  <a:txBody>
                    <a:bodyPr/>
                    <a:lstStyle/>
                    <a:p>
                      <a:pPr marL="0" marR="0" lvl="0" indent="0" algn="ctr"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x(</a:t>
                      </a:r>
                      <a:r>
                        <a:rPr kumimoji="0" lang="fr-CA" sz="1300"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eXécute</a:t>
                      </a:r>
                      <a:r>
                        <a:rPr kumimoji="0" lang="fr-CA" sz="13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pPr>
                      <a:r>
                        <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Exécuter le fichier</a:t>
                      </a: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449263" rtl="0" eaLnBrk="0" fontAlgn="base" latinLnBrk="0" hangingPunct="0">
                        <a:lnSpc>
                          <a:spcPct val="93000"/>
                        </a:lnSpc>
                        <a:spcBef>
                          <a:spcPct val="0"/>
                        </a:spcBef>
                        <a:spcAft>
                          <a:spcPct val="0"/>
                        </a:spcAft>
                        <a:buClr>
                          <a:srgbClr val="000000"/>
                        </a:buClr>
                        <a:buSzPct val="100000"/>
                        <a:buFont typeface="Times New Roman" pitchFamily="18" charset="0"/>
                        <a:buNone/>
                        <a:tabLst>
                          <a:tab pos="1260475" algn="l"/>
                        </a:tabLst>
                        <a:defRPr/>
                      </a:pPr>
                      <a:r>
                        <a:rPr lang="en-US" sz="1400" dirty="0"/>
                        <a:t>(</a:t>
                      </a:r>
                      <a:r>
                        <a:rPr lang="en-US" sz="1400" dirty="0">
                          <a:solidFill>
                            <a:srgbClr val="C7254E"/>
                          </a:solidFill>
                          <a:highlight>
                            <a:srgbClr val="F9F2F4"/>
                          </a:highlight>
                          <a:latin typeface="Courier New"/>
                          <a:ea typeface="Courier New"/>
                          <a:cs typeface="Courier New"/>
                          <a:sym typeface="Courier New"/>
                        </a:rPr>
                        <a:t>cd</a:t>
                      </a:r>
                      <a:r>
                        <a:rPr lang="en-US" sz="1400" dirty="0"/>
                        <a:t>)  </a:t>
                      </a:r>
                      <a:r>
                        <a:rPr lang="en-US" sz="1400" dirty="0" err="1"/>
                        <a:t>Peut</a:t>
                      </a:r>
                      <a:r>
                        <a:rPr lang="en-US" sz="1400" dirty="0"/>
                        <a:t> changer de repertoire  </a:t>
                      </a:r>
                      <a:r>
                        <a:rPr lang="en-US" sz="1400" dirty="0" err="1"/>
                        <a:t>seulement</a:t>
                      </a:r>
                      <a:r>
                        <a:rPr lang="en-US" sz="1400" dirty="0"/>
                        <a:t> </a:t>
                      </a:r>
                      <a:r>
                        <a:rPr lang="en-US" sz="1400" dirty="0" err="1"/>
                        <a:t>si</a:t>
                      </a:r>
                      <a:r>
                        <a:rPr lang="en-US" sz="1400" dirty="0"/>
                        <a:t> le repertoire parent  a le droit</a:t>
                      </a:r>
                      <a:r>
                        <a:rPr lang="en-US" sz="1400" baseline="0" dirty="0"/>
                        <a:t> </a:t>
                      </a:r>
                      <a:r>
                        <a:rPr lang="en-US" sz="1400" dirty="0"/>
                        <a:t>x</a:t>
                      </a:r>
                      <a:endParaRPr kumimoji="0" lang="fr-CA" sz="13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endParaRPr>
                    </a:p>
                  </a:txBody>
                  <a:tcPr marL="110586" marR="110586" marT="41405" marB="414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582" name="Rectangle 139"/>
          <p:cNvSpPr>
            <a:spLocks noChangeArrowheads="1"/>
          </p:cNvSpPr>
          <p:nvPr>
            <p:custDataLst>
              <p:tags r:id="rId5"/>
            </p:custDataLst>
          </p:nvPr>
        </p:nvSpPr>
        <p:spPr bwMode="auto">
          <a:xfrm>
            <a:off x="1" y="2076371"/>
            <a:ext cx="184731" cy="369332"/>
          </a:xfrm>
          <a:prstGeom prst="rect">
            <a:avLst/>
          </a:prstGeom>
          <a:noFill/>
          <a:ln w="9525">
            <a:noFill/>
            <a:miter lim="800000"/>
            <a:headEnd/>
            <a:tailEnd/>
          </a:ln>
          <a:effectLst/>
        </p:spPr>
        <p:txBody>
          <a:bodyPr wrap="none" anchor="ctr">
            <a:spAutoFit/>
          </a:bodyPr>
          <a:lstStyle/>
          <a:p>
            <a:endParaRPr lang="fr-CA" altLang="fr-FR"/>
          </a:p>
        </p:txBody>
      </p:sp>
      <p:sp>
        <p:nvSpPr>
          <p:cNvPr id="17" name="Text Box 9"/>
          <p:cNvSpPr txBox="1">
            <a:spLocks noChangeArrowheads="1"/>
          </p:cNvSpPr>
          <p:nvPr>
            <p:custDataLst>
              <p:tags r:id="rId6"/>
            </p:custDataLst>
          </p:nvPr>
        </p:nvSpPr>
        <p:spPr bwMode="auto">
          <a:xfrm>
            <a:off x="2544198" y="2660317"/>
            <a:ext cx="8820934" cy="551249"/>
          </a:xfrm>
          <a:prstGeom prst="rect">
            <a:avLst/>
          </a:prstGeom>
          <a:solidFill>
            <a:schemeClr val="tx1"/>
          </a:solidFill>
          <a:ln w="9525">
            <a:solidFill>
              <a:srgbClr val="000000"/>
            </a:solidFill>
            <a:miter lim="800000"/>
            <a:headEnd/>
            <a:tailEnd/>
          </a:ln>
        </p:spPr>
        <p:txBody>
          <a:bodyPr/>
          <a:lstStyle/>
          <a:p>
            <a:r>
              <a:rPr lang="fr-CA" altLang="fr-FR" sz="1452" b="1" dirty="0">
                <a:solidFill>
                  <a:srgbClr val="00B050"/>
                </a:solidFill>
                <a:latin typeface="Courier New" panose="02070309020205020404" pitchFamily="49" charset="0"/>
                <a:cs typeface="Courier New" panose="02070309020205020404" pitchFamily="49" charset="0"/>
              </a:rPr>
              <a:t>tech1@7654321</a:t>
            </a:r>
            <a:r>
              <a:rPr lang="fr-CA" altLang="fr-FR" sz="1452" dirty="0">
                <a:solidFill>
                  <a:srgbClr val="FFFFFF"/>
                </a:solidFill>
                <a:latin typeface="Courier New" panose="02070309020205020404" pitchFamily="49" charset="0"/>
                <a:cs typeface="Courier New" panose="02070309020205020404" pitchFamily="49" charset="0"/>
              </a:rPr>
              <a:t>:~$ </a:t>
            </a:r>
            <a:r>
              <a:rPr lang="fr-CA" altLang="fr-FR" sz="1452" dirty="0" err="1">
                <a:solidFill>
                  <a:srgbClr val="FFFFFF"/>
                </a:solidFill>
                <a:latin typeface="Courier New" panose="02070309020205020404" pitchFamily="49" charset="0"/>
                <a:cs typeface="Courier New" panose="02070309020205020404" pitchFamily="49" charset="0"/>
              </a:rPr>
              <a:t>ls</a:t>
            </a:r>
            <a:r>
              <a:rPr lang="fr-CA" altLang="fr-FR" sz="1452" dirty="0">
                <a:solidFill>
                  <a:srgbClr val="FFFFFF"/>
                </a:solidFill>
                <a:latin typeface="Courier New" panose="02070309020205020404" pitchFamily="49" charset="0"/>
                <a:cs typeface="Courier New" panose="02070309020205020404" pitchFamily="49" charset="0"/>
              </a:rPr>
              <a:t> –l doc1.txt</a:t>
            </a:r>
          </a:p>
          <a:p>
            <a:r>
              <a:rPr lang="fr-CA" altLang="fr-FR" sz="1452" dirty="0">
                <a:solidFill>
                  <a:srgbClr val="FFFFFF"/>
                </a:solidFill>
                <a:latin typeface="Courier New" panose="02070309020205020404" pitchFamily="49" charset="0"/>
                <a:cs typeface="Courier New" panose="02070309020205020404" pitchFamily="49" charset="0"/>
              </a:rPr>
              <a:t>-</a:t>
            </a:r>
            <a:r>
              <a:rPr lang="fr-CA" altLang="fr-FR" sz="1452" dirty="0" err="1">
                <a:solidFill>
                  <a:srgbClr val="FFFFFF"/>
                </a:solidFill>
                <a:latin typeface="Courier New" panose="02070309020205020404" pitchFamily="49" charset="0"/>
                <a:cs typeface="Courier New" panose="02070309020205020404" pitchFamily="49" charset="0"/>
              </a:rPr>
              <a:t>rwxrw</a:t>
            </a:r>
            <a:r>
              <a:rPr lang="fr-CA" altLang="fr-FR" sz="1452" dirty="0">
                <a:solidFill>
                  <a:srgbClr val="FFFFFF"/>
                </a:solidFill>
                <a:latin typeface="Courier New" panose="02070309020205020404" pitchFamily="49" charset="0"/>
                <a:cs typeface="Courier New" panose="02070309020205020404" pitchFamily="49" charset="0"/>
              </a:rPr>
              <a:t>-r-- 2 tech1 informatique  4996 </a:t>
            </a:r>
            <a:r>
              <a:rPr lang="fr-CA" altLang="fr-FR" sz="1452" dirty="0" err="1">
                <a:solidFill>
                  <a:srgbClr val="FFFFFF"/>
                </a:solidFill>
                <a:latin typeface="Courier New" panose="02070309020205020404" pitchFamily="49" charset="0"/>
                <a:cs typeface="Courier New" panose="02070309020205020404" pitchFamily="49" charset="0"/>
              </a:rPr>
              <a:t>Nov</a:t>
            </a:r>
            <a:r>
              <a:rPr lang="fr-CA" altLang="fr-FR" sz="1452" dirty="0">
                <a:solidFill>
                  <a:srgbClr val="FFFFFF"/>
                </a:solidFill>
                <a:latin typeface="Courier New" panose="02070309020205020404" pitchFamily="49" charset="0"/>
                <a:cs typeface="Courier New" panose="02070309020205020404" pitchFamily="49" charset="0"/>
              </a:rPr>
              <a:t> 12 10:23 doc1.txt</a:t>
            </a:r>
          </a:p>
        </p:txBody>
      </p:sp>
      <p:sp>
        <p:nvSpPr>
          <p:cNvPr id="23581" name="Text Box 98"/>
          <p:cNvSpPr txBox="1">
            <a:spLocks noChangeArrowheads="1"/>
          </p:cNvSpPr>
          <p:nvPr>
            <p:custDataLst>
              <p:tags r:id="rId7"/>
            </p:custDataLst>
          </p:nvPr>
        </p:nvSpPr>
        <p:spPr bwMode="auto">
          <a:xfrm>
            <a:off x="3130379" y="6488668"/>
            <a:ext cx="3832320" cy="369332"/>
          </a:xfrm>
          <a:prstGeom prst="rect">
            <a:avLst/>
          </a:prstGeom>
          <a:noFill/>
          <a:ln w="9525">
            <a:noFill/>
            <a:miter lim="800000"/>
            <a:headEnd/>
            <a:tailEnd/>
          </a:ln>
          <a:effectLst/>
        </p:spPr>
        <p:txBody>
          <a:bodyPr>
            <a:spAutoFit/>
          </a:bodyPr>
          <a:lstStyle/>
          <a:p>
            <a:pPr>
              <a:spcBef>
                <a:spcPct val="50000"/>
              </a:spcBef>
            </a:pPr>
            <a:endParaRPr lang="fr-CA" altLang="fr-FR" dirty="0">
              <a:solidFill>
                <a:schemeClr val="tx1">
                  <a:lumMod val="75000"/>
                  <a:lumOff val="25000"/>
                </a:schemeClr>
              </a:solidFill>
            </a:endParaRPr>
          </a:p>
        </p:txBody>
      </p:sp>
      <p:grpSp>
        <p:nvGrpSpPr>
          <p:cNvPr id="41" name="Groupe 40"/>
          <p:cNvGrpSpPr/>
          <p:nvPr>
            <p:custDataLst>
              <p:tags r:id="rId8"/>
            </p:custDataLst>
          </p:nvPr>
        </p:nvGrpSpPr>
        <p:grpSpPr>
          <a:xfrm>
            <a:off x="1654526" y="3492695"/>
            <a:ext cx="10059866" cy="567854"/>
            <a:chOff x="1358684" y="3359209"/>
            <a:chExt cx="10059866" cy="567854"/>
          </a:xfrm>
        </p:grpSpPr>
        <p:sp>
          <p:nvSpPr>
            <p:cNvPr id="16" name="Text Box 9"/>
            <p:cNvSpPr txBox="1">
              <a:spLocks noChangeAspect="1" noChangeArrowheads="1"/>
            </p:cNvSpPr>
            <p:nvPr/>
          </p:nvSpPr>
          <p:spPr bwMode="auto">
            <a:xfrm>
              <a:off x="1358684" y="3359209"/>
              <a:ext cx="10059866" cy="267043"/>
            </a:xfrm>
            <a:prstGeom prst="rect">
              <a:avLst/>
            </a:prstGeom>
            <a:solidFill>
              <a:schemeClr val="tx1"/>
            </a:solidFill>
            <a:ln w="9525">
              <a:solidFill>
                <a:srgbClr val="000000"/>
              </a:solidFill>
              <a:miter lim="800000"/>
              <a:headEnd/>
              <a:tailEnd/>
            </a:ln>
          </p:spPr>
          <p:txBody>
            <a:bodyPr/>
            <a:lstStyle/>
            <a:p>
              <a:r>
                <a:rPr lang="fr-CA" altLang="fr-FR" dirty="0">
                  <a:solidFill>
                    <a:srgbClr val="FFFFFF"/>
                  </a:solidFill>
                  <a:latin typeface="Courier New" panose="02070309020205020404" pitchFamily="49" charset="0"/>
                  <a:cs typeface="Courier New" panose="02070309020205020404" pitchFamily="49" charset="0"/>
                </a:rPr>
                <a:t>-    </a:t>
              </a:r>
              <a:r>
                <a:rPr lang="fr-CA" altLang="fr-FR" dirty="0" err="1">
                  <a:solidFill>
                    <a:srgbClr val="FFFFFF"/>
                  </a:solidFill>
                  <a:latin typeface="Courier New" panose="02070309020205020404" pitchFamily="49" charset="0"/>
                  <a:cs typeface="Courier New" panose="02070309020205020404" pitchFamily="49" charset="0"/>
                </a:rPr>
                <a:t>rwx</a:t>
              </a:r>
              <a:r>
                <a:rPr lang="fr-CA" altLang="fr-FR" dirty="0">
                  <a:solidFill>
                    <a:srgbClr val="FFFFFF"/>
                  </a:solidFill>
                  <a:latin typeface="Courier New" panose="02070309020205020404" pitchFamily="49" charset="0"/>
                  <a:cs typeface="Courier New" panose="02070309020205020404" pitchFamily="49" charset="0"/>
                </a:rPr>
                <a:t>    </a:t>
              </a:r>
              <a:r>
                <a:rPr lang="fr-CA" altLang="fr-FR" dirty="0" err="1">
                  <a:solidFill>
                    <a:srgbClr val="FFFFFF"/>
                  </a:solidFill>
                  <a:latin typeface="Courier New" panose="02070309020205020404" pitchFamily="49" charset="0"/>
                  <a:cs typeface="Courier New" panose="02070309020205020404" pitchFamily="49" charset="0"/>
                </a:rPr>
                <a:t>rw</a:t>
              </a:r>
              <a:r>
                <a:rPr lang="fr-CA" altLang="fr-FR" dirty="0">
                  <a:solidFill>
                    <a:srgbClr val="FFFFFF"/>
                  </a:solidFill>
                  <a:latin typeface="Courier New" panose="02070309020205020404" pitchFamily="49" charset="0"/>
                  <a:cs typeface="Courier New" panose="02070309020205020404" pitchFamily="49" charset="0"/>
                </a:rPr>
                <a:t>-    r--    2     tech1     informatique  . . .  doc1.txt</a:t>
              </a:r>
            </a:p>
          </p:txBody>
        </p:sp>
        <p:grpSp>
          <p:nvGrpSpPr>
            <p:cNvPr id="40" name="Groupe 39"/>
            <p:cNvGrpSpPr/>
            <p:nvPr/>
          </p:nvGrpSpPr>
          <p:grpSpPr>
            <a:xfrm>
              <a:off x="2008013" y="3683762"/>
              <a:ext cx="6467429" cy="243301"/>
              <a:chOff x="2008013" y="3683762"/>
              <a:chExt cx="6467429" cy="243301"/>
            </a:xfrm>
          </p:grpSpPr>
          <p:sp>
            <p:nvSpPr>
              <p:cNvPr id="23584" name="AutoShape 132"/>
              <p:cNvSpPr>
                <a:spLocks/>
              </p:cNvSpPr>
              <p:nvPr/>
            </p:nvSpPr>
            <p:spPr bwMode="auto">
              <a:xfrm rot="16200000">
                <a:off x="5993333" y="3382031"/>
                <a:ext cx="173938" cy="916126"/>
              </a:xfrm>
              <a:prstGeom prst="leftBrace">
                <a:avLst>
                  <a:gd name="adj1" fmla="val 45828"/>
                  <a:gd name="adj2" fmla="val 50000"/>
                </a:avLst>
              </a:prstGeom>
              <a:noFill/>
              <a:ln w="22225">
                <a:solidFill>
                  <a:schemeClr val="tx1"/>
                </a:solidFill>
                <a:round/>
                <a:headEnd/>
                <a:tailEnd/>
              </a:ln>
            </p:spPr>
            <p:txBody>
              <a:bodyPr/>
              <a:lstStyle/>
              <a:p>
                <a:endParaRPr lang="fr-CA" altLang="fr-FR"/>
              </a:p>
            </p:txBody>
          </p:sp>
          <p:sp>
            <p:nvSpPr>
              <p:cNvPr id="23589" name="AutoShape 149"/>
              <p:cNvSpPr>
                <a:spLocks/>
              </p:cNvSpPr>
              <p:nvPr/>
            </p:nvSpPr>
            <p:spPr bwMode="auto">
              <a:xfrm rot="16200000">
                <a:off x="7666155" y="3012730"/>
                <a:ext cx="138255" cy="1480319"/>
              </a:xfrm>
              <a:prstGeom prst="leftBrace">
                <a:avLst>
                  <a:gd name="adj1" fmla="val 66927"/>
                  <a:gd name="adj2" fmla="val 50000"/>
                </a:avLst>
              </a:prstGeom>
              <a:noFill/>
              <a:ln w="22225">
                <a:solidFill>
                  <a:schemeClr val="tx1"/>
                </a:solidFill>
                <a:round/>
                <a:headEnd/>
                <a:tailEnd/>
              </a:ln>
            </p:spPr>
            <p:txBody>
              <a:bodyPr/>
              <a:lstStyle/>
              <a:p>
                <a:endParaRPr lang="fr-CA" altLang="fr-FR" dirty="0">
                  <a:solidFill>
                    <a:schemeClr val="tx1">
                      <a:lumMod val="75000"/>
                      <a:lumOff val="25000"/>
                    </a:schemeClr>
                  </a:solidFill>
                </a:endParaRPr>
              </a:p>
            </p:txBody>
          </p:sp>
          <p:sp>
            <p:nvSpPr>
              <p:cNvPr id="23590" name="AutoShape 150"/>
              <p:cNvSpPr>
                <a:spLocks/>
              </p:cNvSpPr>
              <p:nvPr/>
            </p:nvSpPr>
            <p:spPr bwMode="auto">
              <a:xfrm rot="16200000">
                <a:off x="2197125" y="3544322"/>
                <a:ext cx="138255" cy="516479"/>
              </a:xfrm>
              <a:prstGeom prst="leftBrace">
                <a:avLst>
                  <a:gd name="adj1" fmla="val 23351"/>
                  <a:gd name="adj2" fmla="val 50000"/>
                </a:avLst>
              </a:prstGeom>
              <a:noFill/>
              <a:ln w="22225">
                <a:solidFill>
                  <a:schemeClr val="tx1"/>
                </a:solidFill>
                <a:round/>
                <a:headEnd/>
                <a:tailEnd/>
              </a:ln>
            </p:spPr>
            <p:txBody>
              <a:bodyPr/>
              <a:lstStyle/>
              <a:p>
                <a:endParaRPr lang="fr-CA" altLang="fr-FR"/>
              </a:p>
            </p:txBody>
          </p:sp>
          <p:sp>
            <p:nvSpPr>
              <p:cNvPr id="19" name="AutoShape 150"/>
              <p:cNvSpPr>
                <a:spLocks/>
              </p:cNvSpPr>
              <p:nvPr/>
            </p:nvSpPr>
            <p:spPr bwMode="auto">
              <a:xfrm rot="16200000">
                <a:off x="3158111" y="3575198"/>
                <a:ext cx="138255" cy="516479"/>
              </a:xfrm>
              <a:prstGeom prst="leftBrace">
                <a:avLst>
                  <a:gd name="adj1" fmla="val 23351"/>
                  <a:gd name="adj2" fmla="val 50000"/>
                </a:avLst>
              </a:prstGeom>
              <a:noFill/>
              <a:ln w="22225">
                <a:solidFill>
                  <a:schemeClr val="tx1"/>
                </a:solidFill>
                <a:round/>
                <a:headEnd/>
                <a:tailEnd/>
              </a:ln>
            </p:spPr>
            <p:txBody>
              <a:bodyPr/>
              <a:lstStyle/>
              <a:p>
                <a:endParaRPr lang="fr-CA" altLang="fr-FR"/>
              </a:p>
            </p:txBody>
          </p:sp>
          <p:sp>
            <p:nvSpPr>
              <p:cNvPr id="20" name="AutoShape 150"/>
              <p:cNvSpPr>
                <a:spLocks/>
              </p:cNvSpPr>
              <p:nvPr/>
            </p:nvSpPr>
            <p:spPr bwMode="auto">
              <a:xfrm rot="16200000">
                <a:off x="4119097" y="3558359"/>
                <a:ext cx="138255" cy="516479"/>
              </a:xfrm>
              <a:prstGeom prst="leftBrace">
                <a:avLst>
                  <a:gd name="adj1" fmla="val 23351"/>
                  <a:gd name="adj2" fmla="val 50000"/>
                </a:avLst>
              </a:prstGeom>
              <a:noFill/>
              <a:ln w="22225">
                <a:solidFill>
                  <a:schemeClr val="tx1"/>
                </a:solidFill>
                <a:round/>
                <a:headEnd/>
                <a:tailEnd/>
              </a:ln>
            </p:spPr>
            <p:txBody>
              <a:bodyPr/>
              <a:lstStyle/>
              <a:p>
                <a:endParaRPr lang="fr-CA" altLang="fr-FR"/>
              </a:p>
            </p:txBody>
          </p:sp>
        </p:grpSp>
      </p:grpSp>
      <p:sp>
        <p:nvSpPr>
          <p:cNvPr id="3" name="ZoneTexte 2">
            <a:extLst>
              <a:ext uri="{FF2B5EF4-FFF2-40B4-BE49-F238E27FC236}">
                <a16:creationId xmlns:a16="http://schemas.microsoft.com/office/drawing/2014/main" id="{B5B33465-AEAB-460C-B42D-64F497D34C55}"/>
              </a:ext>
            </a:extLst>
          </p:cNvPr>
          <p:cNvSpPr txBox="1"/>
          <p:nvPr>
            <p:custDataLst>
              <p:tags r:id="rId9"/>
            </p:custDataLst>
          </p:nvPr>
        </p:nvSpPr>
        <p:spPr>
          <a:xfrm>
            <a:off x="551579" y="4386705"/>
            <a:ext cx="11264622" cy="923330"/>
          </a:xfrm>
          <a:prstGeom prst="rect">
            <a:avLst/>
          </a:prstGeom>
          <a:solidFill>
            <a:srgbClr val="FF9B45"/>
          </a:solidFill>
          <a:ln w="12700">
            <a:solidFill>
              <a:schemeClr val="tx1"/>
            </a:solidFill>
          </a:ln>
        </p:spPr>
        <p:txBody>
          <a:bodyPr wrap="none" rtlCol="0">
            <a:spAutoFit/>
          </a:bodyPr>
          <a:lstStyle/>
          <a:p>
            <a:r>
              <a:rPr lang="fr-CA" altLang="fr-FR" dirty="0">
                <a:latin typeface="Courier New" pitchFamily="49" charset="0"/>
                <a:cs typeface="Courier New" pitchFamily="49" charset="0"/>
              </a:rPr>
              <a:t>Donc: tech1 est propriétaire: a les droits Lire/Écrire/Exécuter        doc1.txt</a:t>
            </a:r>
          </a:p>
          <a:p>
            <a:r>
              <a:rPr lang="fr-CA" altLang="fr-FR" dirty="0">
                <a:latin typeface="Courier New" pitchFamily="49" charset="0"/>
                <a:cs typeface="Courier New" pitchFamily="49" charset="0"/>
              </a:rPr>
              <a:t>      toutes les personnes du groupe informatique peuvent Lire/Écrire  doc1.txt	</a:t>
            </a:r>
            <a:br>
              <a:rPr lang="fr-CA" altLang="fr-FR" dirty="0">
                <a:latin typeface="Courier New" pitchFamily="49" charset="0"/>
                <a:cs typeface="Courier New" pitchFamily="49" charset="0"/>
              </a:rPr>
            </a:br>
            <a:r>
              <a:rPr lang="fr-CA" altLang="fr-FR" dirty="0">
                <a:latin typeface="Courier New" pitchFamily="49" charset="0"/>
                <a:cs typeface="Courier New" pitchFamily="49" charset="0"/>
              </a:rPr>
              <a:t>      toutes les autres personnes enregistrés dans Linux peuvent Lire  doc1.txt</a:t>
            </a:r>
            <a:endParaRPr lang="fr-CA" dirty="0"/>
          </a:p>
        </p:txBody>
      </p:sp>
    </p:spTree>
    <p:extLst>
      <p:ext uri="{BB962C8B-B14F-4D97-AF65-F5344CB8AC3E}">
        <p14:creationId xmlns:p14="http://schemas.microsoft.com/office/powerpoint/2010/main" val="94998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17"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2304A-C996-48ED-8238-CE47D73D38B0}"/>
              </a:ext>
            </a:extLst>
          </p:cNvPr>
          <p:cNvSpPr>
            <a:spLocks noGrp="1"/>
          </p:cNvSpPr>
          <p:nvPr>
            <p:ph type="title"/>
            <p:custDataLst>
              <p:tags r:id="rId1"/>
            </p:custDataLst>
          </p:nvPr>
        </p:nvSpPr>
        <p:spPr/>
        <p:txBody>
          <a:bodyPr/>
          <a:lstStyle/>
          <a:p>
            <a:r>
              <a:rPr lang="fr-CA" dirty="0"/>
              <a:t>Modification des droits</a:t>
            </a:r>
          </a:p>
        </p:txBody>
      </p:sp>
      <p:sp>
        <p:nvSpPr>
          <p:cNvPr id="3" name="Espace réservé du contenu 2">
            <a:extLst>
              <a:ext uri="{FF2B5EF4-FFF2-40B4-BE49-F238E27FC236}">
                <a16:creationId xmlns:a16="http://schemas.microsoft.com/office/drawing/2014/main" id="{FC78A851-CC27-4D90-B7FE-AAB33717D1BE}"/>
              </a:ext>
            </a:extLst>
          </p:cNvPr>
          <p:cNvSpPr>
            <a:spLocks noGrp="1"/>
          </p:cNvSpPr>
          <p:nvPr>
            <p:ph idx="1"/>
            <p:custDataLst>
              <p:tags r:id="rId2"/>
            </p:custDataLst>
          </p:nvPr>
        </p:nvSpPr>
        <p:spPr>
          <a:xfrm>
            <a:off x="972151" y="1337912"/>
            <a:ext cx="10058400" cy="2800951"/>
          </a:xfrm>
        </p:spPr>
        <p:txBody>
          <a:bodyPr>
            <a:normAutofit/>
          </a:bodyPr>
          <a:lstStyle/>
          <a:p>
            <a:r>
              <a:rPr lang="fr-CA" sz="2000" dirty="0"/>
              <a:t>Lors de sa création, un fichier ou un répertoire dispose de droits par défaut. Utilisez la commande </a:t>
            </a:r>
            <a:r>
              <a:rPr lang="fr-CA" sz="2000" b="1" dirty="0">
                <a:solidFill>
                  <a:schemeClr val="accent2"/>
                </a:solidFill>
              </a:rPr>
              <a:t>chmod</a:t>
            </a:r>
            <a:r>
              <a:rPr lang="fr-CA" sz="2000" dirty="0"/>
              <a:t> (change mode) pour modifier les droits sur un fichier ou un répertoire. Il existe deux méthodes pour modifier ces droits : </a:t>
            </a:r>
            <a:r>
              <a:rPr lang="fr-CA" sz="2000" b="1" i="1" dirty="0"/>
              <a:t>par la forme symbolique et par la base 8</a:t>
            </a:r>
            <a:r>
              <a:rPr lang="fr-CA" sz="2000" dirty="0"/>
              <a:t>. </a:t>
            </a:r>
            <a:r>
              <a:rPr lang="fr-CA" sz="2000" b="1" dirty="0"/>
              <a:t>Seul le propriétaire d’un fichier peut en modifier les droits (plus l’administrateur système). </a:t>
            </a:r>
            <a:r>
              <a:rPr lang="fr-CA" sz="2000" dirty="0"/>
              <a:t>Le paramètre -R change les droits de manière récursive</a:t>
            </a:r>
            <a:r>
              <a:rPr lang="fr-CA" sz="1400" dirty="0"/>
              <a:t>.</a:t>
            </a:r>
          </a:p>
        </p:txBody>
      </p:sp>
      <p:pic>
        <p:nvPicPr>
          <p:cNvPr id="7" name="Image 6">
            <a:extLst>
              <a:ext uri="{FF2B5EF4-FFF2-40B4-BE49-F238E27FC236}">
                <a16:creationId xmlns:a16="http://schemas.microsoft.com/office/drawing/2014/main" id="{38F1DE8F-906F-4510-A0C7-9EAFB235446B}"/>
              </a:ext>
            </a:extLst>
          </p:cNvPr>
          <p:cNvPicPr>
            <a:picLocks noChangeAspect="1"/>
          </p:cNvPicPr>
          <p:nvPr>
            <p:custDataLst>
              <p:tags r:id="rId3"/>
            </p:custDataLst>
          </p:nvPr>
        </p:nvPicPr>
        <p:blipFill>
          <a:blip r:embed="rId9"/>
          <a:stretch>
            <a:fillRect/>
          </a:stretch>
        </p:blipFill>
        <p:spPr>
          <a:xfrm>
            <a:off x="3056422" y="4063348"/>
            <a:ext cx="7704622" cy="2573080"/>
          </a:xfrm>
          <a:prstGeom prst="rect">
            <a:avLst/>
          </a:prstGeom>
        </p:spPr>
      </p:pic>
      <p:sp>
        <p:nvSpPr>
          <p:cNvPr id="8" name="ZoneTexte 7">
            <a:extLst>
              <a:ext uri="{FF2B5EF4-FFF2-40B4-BE49-F238E27FC236}">
                <a16:creationId xmlns:a16="http://schemas.microsoft.com/office/drawing/2014/main" id="{FB7D2E4E-2D87-431B-AAE1-B49B580672AB}"/>
              </a:ext>
            </a:extLst>
          </p:cNvPr>
          <p:cNvSpPr txBox="1"/>
          <p:nvPr>
            <p:custDataLst>
              <p:tags r:id="rId4"/>
            </p:custDataLst>
          </p:nvPr>
        </p:nvSpPr>
        <p:spPr>
          <a:xfrm>
            <a:off x="625642" y="4572000"/>
            <a:ext cx="2070952" cy="369332"/>
          </a:xfrm>
          <a:prstGeom prst="rect">
            <a:avLst/>
          </a:prstGeom>
          <a:noFill/>
        </p:spPr>
        <p:txBody>
          <a:bodyPr wrap="none" rtlCol="0">
            <a:spAutoFit/>
          </a:bodyPr>
          <a:lstStyle/>
          <a:p>
            <a:r>
              <a:rPr lang="fr-CA" dirty="0"/>
              <a:t>Forme symbolique</a:t>
            </a:r>
          </a:p>
        </p:txBody>
      </p:sp>
      <p:sp>
        <p:nvSpPr>
          <p:cNvPr id="9" name="ZoneTexte 8">
            <a:extLst>
              <a:ext uri="{FF2B5EF4-FFF2-40B4-BE49-F238E27FC236}">
                <a16:creationId xmlns:a16="http://schemas.microsoft.com/office/drawing/2014/main" id="{2E018463-8167-41EB-8E18-62D8921E3D1C}"/>
              </a:ext>
            </a:extLst>
          </p:cNvPr>
          <p:cNvSpPr txBox="1"/>
          <p:nvPr>
            <p:custDataLst>
              <p:tags r:id="rId5"/>
            </p:custDataLst>
          </p:nvPr>
        </p:nvSpPr>
        <p:spPr>
          <a:xfrm>
            <a:off x="625642" y="5669280"/>
            <a:ext cx="840295" cy="369332"/>
          </a:xfrm>
          <a:prstGeom prst="rect">
            <a:avLst/>
          </a:prstGeom>
          <a:noFill/>
        </p:spPr>
        <p:txBody>
          <a:bodyPr wrap="none" rtlCol="0">
            <a:spAutoFit/>
          </a:bodyPr>
          <a:lstStyle/>
          <a:p>
            <a:r>
              <a:rPr lang="fr-CA" dirty="0"/>
              <a:t>Base 8</a:t>
            </a:r>
          </a:p>
        </p:txBody>
      </p:sp>
      <p:cxnSp>
        <p:nvCxnSpPr>
          <p:cNvPr id="11" name="Connecteur droit avec flèche 10">
            <a:extLst>
              <a:ext uri="{FF2B5EF4-FFF2-40B4-BE49-F238E27FC236}">
                <a16:creationId xmlns:a16="http://schemas.microsoft.com/office/drawing/2014/main" id="{A7C165E0-DD21-4051-8685-6DBE2D5A3245}"/>
              </a:ext>
            </a:extLst>
          </p:cNvPr>
          <p:cNvCxnSpPr>
            <a:stCxn id="8" idx="3"/>
          </p:cNvCxnSpPr>
          <p:nvPr>
            <p:custDataLst>
              <p:tags r:id="rId6"/>
            </p:custDataLst>
          </p:nvPr>
        </p:nvCxnSpPr>
        <p:spPr>
          <a:xfrm>
            <a:off x="2696594" y="4756666"/>
            <a:ext cx="359828" cy="2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E599786B-6F8A-4917-AA44-20FACBA13C23}"/>
              </a:ext>
            </a:extLst>
          </p:cNvPr>
          <p:cNvCxnSpPr>
            <a:stCxn id="9" idx="3"/>
          </p:cNvCxnSpPr>
          <p:nvPr>
            <p:custDataLst>
              <p:tags r:id="rId7"/>
            </p:custDataLst>
          </p:nvPr>
        </p:nvCxnSpPr>
        <p:spPr>
          <a:xfrm flipV="1">
            <a:off x="1465937" y="5669280"/>
            <a:ext cx="1590485"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27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31DCDE-A360-4B82-BDB7-591D0C53381D}"/>
              </a:ext>
            </a:extLst>
          </p:cNvPr>
          <p:cNvSpPr>
            <a:spLocks noGrp="1"/>
          </p:cNvSpPr>
          <p:nvPr>
            <p:ph type="title"/>
            <p:custDataLst>
              <p:tags r:id="rId1"/>
            </p:custDataLst>
          </p:nvPr>
        </p:nvSpPr>
        <p:spPr/>
        <p:txBody>
          <a:bodyPr/>
          <a:lstStyle/>
          <a:p>
            <a:r>
              <a:rPr lang="fr-CA" dirty="0"/>
              <a:t>Par symbole (Formes symbolique)</a:t>
            </a:r>
          </a:p>
        </p:txBody>
      </p:sp>
      <p:sp>
        <p:nvSpPr>
          <p:cNvPr id="5" name="ZoneTexte 4">
            <a:extLst>
              <a:ext uri="{FF2B5EF4-FFF2-40B4-BE49-F238E27FC236}">
                <a16:creationId xmlns:a16="http://schemas.microsoft.com/office/drawing/2014/main" id="{F52B202C-F3A1-4738-9C3A-F80DFFCF9978}"/>
              </a:ext>
            </a:extLst>
          </p:cNvPr>
          <p:cNvSpPr txBox="1"/>
          <p:nvPr>
            <p:custDataLst>
              <p:tags r:id="rId2"/>
            </p:custDataLst>
          </p:nvPr>
        </p:nvSpPr>
        <p:spPr>
          <a:xfrm>
            <a:off x="573237" y="1562532"/>
            <a:ext cx="9718307" cy="2862322"/>
          </a:xfrm>
          <a:prstGeom prst="rect">
            <a:avLst/>
          </a:prstGeom>
          <a:noFill/>
        </p:spPr>
        <p:txBody>
          <a:bodyPr wrap="square" rtlCol="0">
            <a:spAutoFit/>
          </a:bodyPr>
          <a:lstStyle/>
          <a:p>
            <a:r>
              <a:rPr lang="fr-CA" dirty="0"/>
              <a:t>La syntaxe est la suivante : </a:t>
            </a:r>
          </a:p>
          <a:p>
            <a:r>
              <a:rPr lang="fr-CA" dirty="0">
                <a:solidFill>
                  <a:schemeClr val="accent2"/>
                </a:solidFill>
              </a:rPr>
              <a:t>chmod modification Fichier1 [Fichier2]</a:t>
            </a:r>
          </a:p>
          <a:p>
            <a:pPr marL="285750" indent="-285750">
              <a:buFont typeface="Arial" panose="020B0604020202020204" pitchFamily="34" charset="0"/>
              <a:buChar char="•"/>
            </a:pPr>
            <a:r>
              <a:rPr lang="fr-CA" dirty="0"/>
              <a:t>S’il faut modifier des droits de l’utilisateur, utiliser le caractère </a:t>
            </a:r>
            <a:r>
              <a:rPr lang="fr-CA" dirty="0">
                <a:highlight>
                  <a:srgbClr val="FF9B45"/>
                </a:highlight>
              </a:rPr>
              <a:t>u.</a:t>
            </a:r>
          </a:p>
          <a:p>
            <a:pPr marL="285750" indent="-285750">
              <a:buFont typeface="Arial" panose="020B0604020202020204" pitchFamily="34" charset="0"/>
              <a:buChar char="•"/>
            </a:pPr>
            <a:r>
              <a:rPr lang="fr-CA" dirty="0"/>
              <a:t>Pour les droits du groupe le caractère </a:t>
            </a:r>
            <a:r>
              <a:rPr lang="fr-CA" dirty="0">
                <a:highlight>
                  <a:srgbClr val="FF9B45"/>
                </a:highlight>
              </a:rPr>
              <a:t>g.</a:t>
            </a:r>
          </a:p>
          <a:p>
            <a:pPr marL="285750" indent="-285750">
              <a:buFont typeface="Arial" panose="020B0604020202020204" pitchFamily="34" charset="0"/>
              <a:buChar char="•"/>
            </a:pPr>
            <a:r>
              <a:rPr lang="fr-CA" dirty="0"/>
              <a:t>Pour les droits des autres utiliser le caractère </a:t>
            </a:r>
            <a:r>
              <a:rPr lang="fr-CA" dirty="0">
                <a:highlight>
                  <a:srgbClr val="FF9B45"/>
                </a:highlight>
              </a:rPr>
              <a:t>o</a:t>
            </a:r>
            <a:r>
              <a:rPr lang="fr-CA" dirty="0"/>
              <a:t>.</a:t>
            </a:r>
            <a:br>
              <a:rPr lang="fr-CA" dirty="0"/>
            </a:br>
            <a:endParaRPr lang="fr-CA" dirty="0"/>
          </a:p>
          <a:p>
            <a:pPr marL="285750" indent="-285750">
              <a:buFont typeface="Arial" panose="020B0604020202020204" pitchFamily="34" charset="0"/>
              <a:buChar char="•"/>
            </a:pPr>
            <a:r>
              <a:rPr lang="fr-CA" dirty="0"/>
              <a:t>Pour ajouter des droits utiliser le caractère </a:t>
            </a:r>
            <a:r>
              <a:rPr lang="fr-CA" dirty="0">
                <a:highlight>
                  <a:srgbClr val="FF9B45"/>
                </a:highlight>
              </a:rPr>
              <a:t>+</a:t>
            </a:r>
          </a:p>
          <a:p>
            <a:pPr marL="285750" indent="-285750">
              <a:buFont typeface="Arial" panose="020B0604020202020204" pitchFamily="34" charset="0"/>
              <a:buChar char="•"/>
            </a:pPr>
            <a:r>
              <a:rPr lang="fr-CA" dirty="0"/>
              <a:t>Pour retirer des droits utiliser le caractère</a:t>
            </a:r>
            <a:r>
              <a:rPr lang="fr-CA" dirty="0">
                <a:highlight>
                  <a:srgbClr val="FF9B45"/>
                </a:highlight>
              </a:rPr>
              <a:t> –</a:t>
            </a:r>
            <a:br>
              <a:rPr lang="fr-CA" dirty="0">
                <a:highlight>
                  <a:srgbClr val="FF9B45"/>
                </a:highlight>
              </a:rPr>
            </a:br>
            <a:endParaRPr lang="fr-CA" dirty="0">
              <a:highlight>
                <a:srgbClr val="FF9B45"/>
              </a:highlight>
            </a:endParaRPr>
          </a:p>
          <a:p>
            <a:pPr marL="285750" indent="-285750">
              <a:buFont typeface="Arial" panose="020B0604020202020204" pitchFamily="34" charset="0"/>
              <a:buChar char="•"/>
            </a:pPr>
            <a:r>
              <a:rPr lang="fr-CA" dirty="0"/>
              <a:t>Enfin le droit d’accès </a:t>
            </a:r>
            <a:r>
              <a:rPr lang="fr-CA" dirty="0">
                <a:highlight>
                  <a:srgbClr val="FF9B45"/>
                </a:highlight>
              </a:rPr>
              <a:t>r, w, x.</a:t>
            </a:r>
          </a:p>
        </p:txBody>
      </p:sp>
      <p:pic>
        <p:nvPicPr>
          <p:cNvPr id="6" name="Image 5">
            <a:extLst>
              <a:ext uri="{FF2B5EF4-FFF2-40B4-BE49-F238E27FC236}">
                <a16:creationId xmlns:a16="http://schemas.microsoft.com/office/drawing/2014/main" id="{A73ADD31-BCD0-4A30-AA0A-7980651EB176}"/>
              </a:ext>
            </a:extLst>
          </p:cNvPr>
          <p:cNvPicPr>
            <a:picLocks noChangeAspect="1"/>
          </p:cNvPicPr>
          <p:nvPr>
            <p:custDataLst>
              <p:tags r:id="rId3"/>
            </p:custDataLst>
          </p:nvPr>
        </p:nvPicPr>
        <p:blipFill>
          <a:blip r:embed="rId5"/>
          <a:stretch>
            <a:fillRect/>
          </a:stretch>
        </p:blipFill>
        <p:spPr>
          <a:xfrm>
            <a:off x="6025415" y="2615527"/>
            <a:ext cx="5130265" cy="2679941"/>
          </a:xfrm>
          <a:prstGeom prst="rect">
            <a:avLst/>
          </a:prstGeom>
        </p:spPr>
      </p:pic>
    </p:spTree>
    <p:extLst>
      <p:ext uri="{BB962C8B-B14F-4D97-AF65-F5344CB8AC3E}">
        <p14:creationId xmlns:p14="http://schemas.microsoft.com/office/powerpoint/2010/main" val="6732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A0CF89-86F1-40CE-9AF5-A3EF8BC26B31}"/>
              </a:ext>
            </a:extLst>
          </p:cNvPr>
          <p:cNvSpPr>
            <a:spLocks noGrp="1"/>
          </p:cNvSpPr>
          <p:nvPr>
            <p:ph type="title"/>
            <p:custDataLst>
              <p:tags r:id="rId1"/>
            </p:custDataLst>
          </p:nvPr>
        </p:nvSpPr>
        <p:spPr/>
        <p:txBody>
          <a:bodyPr/>
          <a:lstStyle/>
          <a:p>
            <a:r>
              <a:rPr lang="fr-CA" b="1" dirty="0"/>
              <a:t>Changer de propriétaire et de groupe</a:t>
            </a:r>
          </a:p>
        </p:txBody>
      </p:sp>
      <p:sp>
        <p:nvSpPr>
          <p:cNvPr id="3" name="Espace réservé du contenu 2">
            <a:extLst>
              <a:ext uri="{FF2B5EF4-FFF2-40B4-BE49-F238E27FC236}">
                <a16:creationId xmlns:a16="http://schemas.microsoft.com/office/drawing/2014/main" id="{2DC4C338-3B26-4B65-ADDC-F45CC061A9BE}"/>
              </a:ext>
            </a:extLst>
          </p:cNvPr>
          <p:cNvSpPr>
            <a:spLocks noGrp="1"/>
          </p:cNvSpPr>
          <p:nvPr>
            <p:ph sz="quarter" idx="10"/>
            <p:custDataLst>
              <p:tags r:id="rId2"/>
            </p:custDataLst>
          </p:nvPr>
        </p:nvSpPr>
        <p:spPr/>
        <p:txBody>
          <a:bodyPr/>
          <a:lstStyle/>
          <a:p>
            <a:r>
              <a:rPr lang="fr-CA" dirty="0"/>
              <a:t>Il est possible de changer le propriétaire et le groupe d’un fichier à l’aide des commandes </a:t>
            </a:r>
            <a:r>
              <a:rPr lang="fr-CA" b="1" dirty="0" err="1"/>
              <a:t>chown</a:t>
            </a:r>
            <a:r>
              <a:rPr lang="fr-CA" dirty="0"/>
              <a:t> (change </a:t>
            </a:r>
            <a:r>
              <a:rPr lang="fr-CA" dirty="0" err="1"/>
              <a:t>owner</a:t>
            </a:r>
            <a:r>
              <a:rPr lang="fr-CA" dirty="0"/>
              <a:t>) et </a:t>
            </a:r>
            <a:r>
              <a:rPr lang="fr-CA" b="1" dirty="0" err="1"/>
              <a:t>chgrp</a:t>
            </a:r>
            <a:r>
              <a:rPr lang="fr-CA" dirty="0"/>
              <a:t> (change group). Le paramètre -R change la propriété de manière récursive.</a:t>
            </a:r>
          </a:p>
          <a:p>
            <a:endParaRPr lang="fr-CA" dirty="0"/>
          </a:p>
          <a:p>
            <a:r>
              <a:rPr lang="fr-CA" dirty="0"/>
              <a:t>Seul root a le droit de changer le propriétaire d’un fichier. Mais un utilisateur peut changer le groupe d’un fichier s’il fait partie du nouveau groupe.</a:t>
            </a:r>
          </a:p>
        </p:txBody>
      </p:sp>
      <p:pic>
        <p:nvPicPr>
          <p:cNvPr id="5" name="Image 4">
            <a:extLst>
              <a:ext uri="{FF2B5EF4-FFF2-40B4-BE49-F238E27FC236}">
                <a16:creationId xmlns:a16="http://schemas.microsoft.com/office/drawing/2014/main" id="{D0B55B17-6EE2-48D2-83E3-9B74105D25D3}"/>
              </a:ext>
            </a:extLst>
          </p:cNvPr>
          <p:cNvPicPr>
            <a:picLocks noChangeAspect="1"/>
          </p:cNvPicPr>
          <p:nvPr>
            <p:custDataLst>
              <p:tags r:id="rId3"/>
            </p:custDataLst>
          </p:nvPr>
        </p:nvPicPr>
        <p:blipFill>
          <a:blip r:embed="rId5"/>
          <a:stretch>
            <a:fillRect/>
          </a:stretch>
        </p:blipFill>
        <p:spPr>
          <a:xfrm>
            <a:off x="5070764" y="1435608"/>
            <a:ext cx="6811326" cy="3677163"/>
          </a:xfrm>
          <a:prstGeom prst="rect">
            <a:avLst/>
          </a:prstGeom>
        </p:spPr>
      </p:pic>
    </p:spTree>
    <p:extLst>
      <p:ext uri="{BB962C8B-B14F-4D97-AF65-F5344CB8AC3E}">
        <p14:creationId xmlns:p14="http://schemas.microsoft.com/office/powerpoint/2010/main" val="1909015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A0CF89-86F1-40CE-9AF5-A3EF8BC26B31}"/>
              </a:ext>
            </a:extLst>
          </p:cNvPr>
          <p:cNvSpPr>
            <a:spLocks noGrp="1"/>
          </p:cNvSpPr>
          <p:nvPr>
            <p:ph type="title"/>
            <p:custDataLst>
              <p:tags r:id="rId1"/>
            </p:custDataLst>
          </p:nvPr>
        </p:nvSpPr>
        <p:spPr/>
        <p:txBody>
          <a:bodyPr/>
          <a:lstStyle/>
          <a:p>
            <a:r>
              <a:rPr lang="fr-CA" b="1" dirty="0"/>
              <a:t>Changer de propriétaire et de groupe</a:t>
            </a:r>
          </a:p>
        </p:txBody>
      </p:sp>
      <p:sp>
        <p:nvSpPr>
          <p:cNvPr id="3" name="Espace réservé du contenu 2">
            <a:extLst>
              <a:ext uri="{FF2B5EF4-FFF2-40B4-BE49-F238E27FC236}">
                <a16:creationId xmlns:a16="http://schemas.microsoft.com/office/drawing/2014/main" id="{2DC4C338-3B26-4B65-ADDC-F45CC061A9BE}"/>
              </a:ext>
            </a:extLst>
          </p:cNvPr>
          <p:cNvSpPr>
            <a:spLocks noGrp="1"/>
          </p:cNvSpPr>
          <p:nvPr>
            <p:ph sz="quarter" idx="10"/>
            <p:custDataLst>
              <p:tags r:id="rId2"/>
            </p:custDataLst>
          </p:nvPr>
        </p:nvSpPr>
        <p:spPr/>
        <p:txBody>
          <a:bodyPr>
            <a:normAutofit fontScale="92500"/>
          </a:bodyPr>
          <a:lstStyle/>
          <a:p>
            <a:r>
              <a:rPr lang="fr-CA" sz="1600" dirty="0"/>
              <a:t>Il est possible de changer le propriétaire et le groupe d’un fichier à l’aide des commandes </a:t>
            </a:r>
            <a:r>
              <a:rPr lang="fr-CA" sz="1600" b="1" dirty="0" err="1"/>
              <a:t>chown</a:t>
            </a:r>
            <a:r>
              <a:rPr lang="fr-CA" sz="1600" dirty="0"/>
              <a:t> (change </a:t>
            </a:r>
            <a:r>
              <a:rPr lang="fr-CA" sz="1600" dirty="0" err="1"/>
              <a:t>owner</a:t>
            </a:r>
            <a:r>
              <a:rPr lang="fr-CA" sz="1600" dirty="0"/>
              <a:t>) et </a:t>
            </a:r>
            <a:r>
              <a:rPr lang="fr-CA" sz="1600" b="1" dirty="0" err="1"/>
              <a:t>chgrp</a:t>
            </a:r>
            <a:r>
              <a:rPr lang="fr-CA" sz="1600" dirty="0"/>
              <a:t> (change group). Le paramètre -R change la propriété de manière récursive.</a:t>
            </a:r>
          </a:p>
          <a:p>
            <a:endParaRPr lang="fr-CA" sz="1600" dirty="0"/>
          </a:p>
          <a:p>
            <a:r>
              <a:rPr lang="fr-CA" sz="1600" dirty="0"/>
              <a:t>Seul root a le droit de changer le propriétaire d’un fichier. Mais un utilisateur peut changer le groupe d’un fichier s’il fait partie du nouveau groupe.</a:t>
            </a:r>
          </a:p>
        </p:txBody>
      </p:sp>
      <p:sp>
        <p:nvSpPr>
          <p:cNvPr id="4" name="Rectangle 1">
            <a:extLst>
              <a:ext uri="{FF2B5EF4-FFF2-40B4-BE49-F238E27FC236}">
                <a16:creationId xmlns:a16="http://schemas.microsoft.com/office/drawing/2014/main" id="{F1C2319F-76AB-4748-8AEF-9660C7106C8D}"/>
              </a:ext>
            </a:extLst>
          </p:cNvPr>
          <p:cNvSpPr>
            <a:spLocks noChangeArrowheads="1"/>
          </p:cNvSpPr>
          <p:nvPr>
            <p:custDataLst>
              <p:tags r:id="rId3"/>
            </p:custDataLst>
          </p:nvPr>
        </p:nvSpPr>
        <p:spPr bwMode="auto">
          <a:xfrm>
            <a:off x="5717309" y="1541494"/>
            <a:ext cx="4932218"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accent1"/>
                </a:solidFill>
                <a:effectLst/>
                <a:latin typeface="Arial Unicode MS"/>
              </a:rPr>
              <a:t>chown</a:t>
            </a:r>
            <a:r>
              <a:rPr kumimoji="0" lang="fr-FR" altLang="fr-FR" sz="2000" b="0" i="0" u="none" strike="noStrike" cap="none" normalizeH="0" baseline="0" dirty="0">
                <a:ln>
                  <a:noFill/>
                </a:ln>
                <a:solidFill>
                  <a:schemeClr val="accent1"/>
                </a:solidFill>
                <a:effectLst/>
                <a:latin typeface="Arial Unicode MS"/>
              </a:rPr>
              <a:t> utilisateur fic1 [Fic2...]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err="1">
                <a:ln>
                  <a:noFill/>
                </a:ln>
                <a:solidFill>
                  <a:schemeClr val="accent1"/>
                </a:solidFill>
                <a:effectLst/>
                <a:latin typeface="Arial Unicode MS"/>
              </a:rPr>
              <a:t>chgrp</a:t>
            </a:r>
            <a:r>
              <a:rPr kumimoji="0" lang="fr-FR" altLang="fr-FR" sz="2000" b="0" i="0" u="none" strike="noStrike" cap="none" normalizeH="0" baseline="0" dirty="0">
                <a:ln>
                  <a:noFill/>
                </a:ln>
                <a:solidFill>
                  <a:schemeClr val="accent1"/>
                </a:solidFill>
                <a:effectLst/>
                <a:latin typeface="Arial Unicode MS"/>
              </a:rPr>
              <a:t> groupe fic1 [Fic2...]</a:t>
            </a:r>
            <a:r>
              <a:rPr kumimoji="0" lang="fr-FR" altLang="fr-FR" sz="1600" b="0" i="0" u="none" strike="noStrike" cap="none" normalizeH="0" baseline="0" dirty="0">
                <a:ln>
                  <a:noFill/>
                </a:ln>
                <a:solidFill>
                  <a:schemeClr val="accent1"/>
                </a:solidFill>
                <a:effectLst/>
              </a:rPr>
              <a:t> </a:t>
            </a:r>
            <a:endParaRPr kumimoji="0" lang="fr-FR" altLang="fr-FR" sz="4400" b="0" i="0" u="none" strike="noStrike" cap="none" normalizeH="0" baseline="0" dirty="0">
              <a:ln>
                <a:noFill/>
              </a:ln>
              <a:solidFill>
                <a:schemeClr val="accent1"/>
              </a:solidFill>
              <a:effectLst/>
              <a:latin typeface="Arial" panose="020B0604020202020204" pitchFamily="34" charset="0"/>
            </a:endParaRPr>
          </a:p>
        </p:txBody>
      </p:sp>
      <p:sp>
        <p:nvSpPr>
          <p:cNvPr id="6" name="Rectangle 2">
            <a:extLst>
              <a:ext uri="{FF2B5EF4-FFF2-40B4-BE49-F238E27FC236}">
                <a16:creationId xmlns:a16="http://schemas.microsoft.com/office/drawing/2014/main" id="{5AEE278F-0B99-4345-A695-16CD99BD8DF4}"/>
              </a:ext>
            </a:extLst>
          </p:cNvPr>
          <p:cNvSpPr>
            <a:spLocks noChangeArrowheads="1"/>
          </p:cNvSpPr>
          <p:nvPr>
            <p:custDataLst>
              <p:tags r:id="rId4"/>
            </p:custDataLst>
          </p:nvPr>
        </p:nvSpPr>
        <p:spPr bwMode="auto">
          <a:xfrm>
            <a:off x="5717309" y="2921172"/>
            <a:ext cx="550487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chgrp</a:t>
            </a: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video</a:t>
            </a:r>
            <a:r>
              <a:rPr kumimoji="0" lang="fr-FR" altLang="fr-FR" sz="2000" b="0" i="0" u="none" strike="noStrike" cap="none" normalizeH="0" baseline="0" dirty="0">
                <a:ln>
                  <a:noFill/>
                </a:ln>
                <a:solidFill>
                  <a:schemeClr val="accent1"/>
                </a:solidFill>
                <a:effectLst/>
                <a:latin typeface="Arial Unicode MS"/>
              </a:rPr>
              <a:t> fic1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 ls -l fic1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a:t>
            </a:r>
            <a:r>
              <a:rPr kumimoji="0" lang="fr-FR" altLang="fr-FR" sz="2000" b="0" i="0" u="none" strike="noStrike" cap="none" normalizeH="0" baseline="0" dirty="0" err="1">
                <a:ln>
                  <a:noFill/>
                </a:ln>
                <a:solidFill>
                  <a:schemeClr val="accent1"/>
                </a:solidFill>
                <a:effectLst/>
                <a:latin typeface="Arial Unicode MS"/>
              </a:rPr>
              <a:t>rwxr</a:t>
            </a:r>
            <a:r>
              <a:rPr kumimoji="0" lang="fr-FR" altLang="fr-FR" sz="2000" b="0" i="0" u="none" strike="noStrike" cap="none" normalizeH="0" baseline="0" dirty="0">
                <a:ln>
                  <a:noFill/>
                </a:ln>
                <a:solidFill>
                  <a:schemeClr val="accent1"/>
                </a:solidFill>
                <a:effectLst/>
                <a:latin typeface="Arial Unicode MS"/>
              </a:rPr>
              <a:t>-</a:t>
            </a:r>
            <a:r>
              <a:rPr kumimoji="0" lang="fr-FR" altLang="fr-FR" sz="2000" b="0" i="0" u="none" strike="noStrike" cap="none" normalizeH="0" baseline="0" dirty="0" err="1">
                <a:ln>
                  <a:noFill/>
                </a:ln>
                <a:solidFill>
                  <a:schemeClr val="accent1"/>
                </a:solidFill>
                <a:effectLst/>
                <a:latin typeface="Arial Unicode MS"/>
              </a:rPr>
              <a:t>xr</a:t>
            </a:r>
            <a:r>
              <a:rPr kumimoji="0" lang="fr-FR" altLang="fr-FR" sz="2000" b="0" i="0" u="none" strike="noStrike" cap="none" normalizeH="0" baseline="0" dirty="0">
                <a:ln>
                  <a:noFill/>
                </a:ln>
                <a:solidFill>
                  <a:schemeClr val="accent1"/>
                </a:solidFill>
                <a:effectLst/>
                <a:latin typeface="Arial Unicode MS"/>
              </a:rPr>
              <a:t>-x 1 </a:t>
            </a:r>
            <a:r>
              <a:rPr kumimoji="0" lang="fr-FR" altLang="fr-FR" sz="2000" b="0" i="0" u="none" strike="noStrike" cap="none" normalizeH="0" baseline="0" dirty="0" err="1">
                <a:ln>
                  <a:noFill/>
                </a:ln>
                <a:solidFill>
                  <a:schemeClr val="accent1"/>
                </a:solidFill>
                <a:effectLst/>
                <a:latin typeface="Arial Unicode MS"/>
              </a:rPr>
              <a:t>seb</a:t>
            </a: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video</a:t>
            </a:r>
            <a:r>
              <a:rPr kumimoji="0" lang="fr-FR" altLang="fr-FR" sz="2000" b="0" i="0" u="none" strike="noStrike" cap="none" normalizeH="0" baseline="0" dirty="0">
                <a:ln>
                  <a:noFill/>
                </a:ln>
                <a:solidFill>
                  <a:schemeClr val="accent1"/>
                </a:solidFill>
                <a:effectLst/>
                <a:latin typeface="Arial Unicode MS"/>
              </a:rPr>
              <a:t> 0 </a:t>
            </a:r>
            <a:r>
              <a:rPr kumimoji="0" lang="fr-FR" altLang="fr-FR" sz="2000" b="0" i="0" u="none" strike="noStrike" cap="none" normalizeH="0" baseline="0" dirty="0" err="1">
                <a:ln>
                  <a:noFill/>
                </a:ln>
                <a:solidFill>
                  <a:schemeClr val="accent1"/>
                </a:solidFill>
                <a:effectLst/>
                <a:latin typeface="Arial Unicode MS"/>
              </a:rPr>
              <a:t>mar</a:t>
            </a:r>
            <a:r>
              <a:rPr kumimoji="0" lang="fr-FR" altLang="fr-FR" sz="2000" b="0" i="0" u="none" strike="noStrike" cap="none" normalizeH="0" baseline="0" dirty="0">
                <a:ln>
                  <a:noFill/>
                </a:ln>
                <a:solidFill>
                  <a:schemeClr val="accent1"/>
                </a:solidFill>
                <a:effectLst/>
                <a:latin typeface="Arial Unicode MS"/>
              </a:rPr>
              <a:t> 21 22:03 fic1</a:t>
            </a:r>
            <a:r>
              <a:rPr kumimoji="0" lang="fr-FR" altLang="fr-FR" sz="1600" b="0" i="0" u="none" strike="noStrike" cap="none" normalizeH="0" baseline="0" dirty="0">
                <a:ln>
                  <a:noFill/>
                </a:ln>
                <a:solidFill>
                  <a:schemeClr val="accent1"/>
                </a:solidFill>
                <a:effectLst/>
              </a:rPr>
              <a:t> </a:t>
            </a:r>
            <a:endParaRPr kumimoji="0" lang="fr-FR" altLang="fr-FR" sz="44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550650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A1F71A-0DEF-4E3C-A37C-89562B9E35BC}"/>
              </a:ext>
            </a:extLst>
          </p:cNvPr>
          <p:cNvSpPr>
            <a:spLocks noGrp="1"/>
          </p:cNvSpPr>
          <p:nvPr>
            <p:ph type="title"/>
            <p:custDataLst>
              <p:tags r:id="rId1"/>
            </p:custDataLst>
          </p:nvPr>
        </p:nvSpPr>
        <p:spPr/>
        <p:txBody>
          <a:bodyPr>
            <a:normAutofit/>
          </a:bodyPr>
          <a:lstStyle/>
          <a:p>
            <a:r>
              <a:rPr lang="fr-CA" b="1" dirty="0"/>
              <a:t>Droits d’accès étendus</a:t>
            </a:r>
            <a:endParaRPr lang="fr-CA" dirty="0"/>
          </a:p>
        </p:txBody>
      </p:sp>
      <p:sp>
        <p:nvSpPr>
          <p:cNvPr id="3" name="Espace réservé du contenu 2">
            <a:extLst>
              <a:ext uri="{FF2B5EF4-FFF2-40B4-BE49-F238E27FC236}">
                <a16:creationId xmlns:a16="http://schemas.microsoft.com/office/drawing/2014/main" id="{8C508B02-FB4D-4441-A711-56FACE11BA32}"/>
              </a:ext>
            </a:extLst>
          </p:cNvPr>
          <p:cNvSpPr>
            <a:spLocks noGrp="1"/>
          </p:cNvSpPr>
          <p:nvPr>
            <p:ph sz="quarter" idx="10"/>
            <p:custDataLst>
              <p:tags r:id="rId2"/>
            </p:custDataLst>
          </p:nvPr>
        </p:nvSpPr>
        <p:spPr>
          <a:xfrm>
            <a:off x="539495" y="1435608"/>
            <a:ext cx="11107560" cy="2045501"/>
          </a:xfrm>
        </p:spPr>
        <p:txBody>
          <a:bodyPr>
            <a:normAutofit/>
          </a:bodyPr>
          <a:lstStyle/>
          <a:p>
            <a:r>
              <a:rPr lang="fr-CA" sz="1800" b="1" dirty="0">
                <a:solidFill>
                  <a:schemeClr val="accent1"/>
                </a:solidFill>
              </a:rPr>
              <a:t>SUID et SGID</a:t>
            </a:r>
            <a:br>
              <a:rPr lang="fr-CA" sz="1800" b="1" dirty="0">
                <a:solidFill>
                  <a:schemeClr val="accent1"/>
                </a:solidFill>
              </a:rPr>
            </a:br>
            <a:r>
              <a:rPr lang="fr-CA" dirty="0"/>
              <a:t>Il est possible d’établir des </a:t>
            </a:r>
            <a:r>
              <a:rPr lang="fr-CA" b="1" dirty="0"/>
              <a:t>droits d’accès étendus</a:t>
            </a:r>
            <a:r>
              <a:rPr lang="fr-CA" dirty="0"/>
              <a:t> à l’exécution d’une commande. Ces droits d’accès étendus appliqués à une commande permettent à cette commande de s’exécuter avec les droits du propriétaire ou du groupe d’appartenance de la commande, et non plus avec les droits de l’utilisateur l’ayant lancée.</a:t>
            </a:r>
          </a:p>
          <a:p>
            <a:r>
              <a:rPr lang="fr-CA" dirty="0"/>
              <a:t>L’exemple le plus simple est le programme </a:t>
            </a:r>
            <a:r>
              <a:rPr lang="fr-CA" b="1" dirty="0" err="1"/>
              <a:t>passwd</a:t>
            </a:r>
            <a:r>
              <a:rPr lang="fr-CA" dirty="0"/>
              <a:t> permettant de changer son mot de passe. Si la commande était exécutée avec les droits d’un utilisateur classique, </a:t>
            </a:r>
            <a:r>
              <a:rPr lang="fr-CA" b="1" dirty="0" err="1"/>
              <a:t>passwd</a:t>
            </a:r>
            <a:r>
              <a:rPr lang="fr-CA" dirty="0"/>
              <a:t> ne pourrait pas ouvrir et modifier les fichiers </a:t>
            </a:r>
            <a:r>
              <a:rPr lang="fr-CA" b="1" dirty="0"/>
              <a:t>/,</a:t>
            </a:r>
            <a:r>
              <a:rPr lang="fr-CA" b="1" dirty="0" err="1"/>
              <a:t>etc</a:t>
            </a:r>
            <a:r>
              <a:rPr lang="fr-CA" b="1" dirty="0"/>
              <a:t>/</a:t>
            </a:r>
            <a:r>
              <a:rPr lang="fr-CA" b="1" dirty="0" err="1"/>
              <a:t>passwd</a:t>
            </a:r>
            <a:r>
              <a:rPr lang="fr-CA" dirty="0"/>
              <a:t> et </a:t>
            </a:r>
            <a:r>
              <a:rPr lang="fr-CA" b="1" dirty="0"/>
              <a:t>/,</a:t>
            </a:r>
            <a:r>
              <a:rPr lang="fr-CA" b="1" dirty="0" err="1"/>
              <a:t>etc</a:t>
            </a:r>
            <a:r>
              <a:rPr lang="fr-CA" b="1" dirty="0"/>
              <a:t>/</a:t>
            </a:r>
            <a:r>
              <a:rPr lang="fr-CA" b="1" dirty="0" err="1"/>
              <a:t>shadow</a:t>
            </a:r>
            <a:r>
              <a:rPr lang="fr-CA" dirty="0"/>
              <a:t> :</a:t>
            </a:r>
          </a:p>
        </p:txBody>
      </p:sp>
      <p:sp>
        <p:nvSpPr>
          <p:cNvPr id="4" name="Rectangle 1">
            <a:extLst>
              <a:ext uri="{FF2B5EF4-FFF2-40B4-BE49-F238E27FC236}">
                <a16:creationId xmlns:a16="http://schemas.microsoft.com/office/drawing/2014/main" id="{0E7B65C8-A03E-487C-AEE2-AB9A3BF5B642}"/>
              </a:ext>
            </a:extLst>
          </p:cNvPr>
          <p:cNvSpPr>
            <a:spLocks noChangeArrowheads="1"/>
          </p:cNvSpPr>
          <p:nvPr>
            <p:custDataLst>
              <p:tags r:id="rId3"/>
            </p:custDataLst>
          </p:nvPr>
        </p:nvSpPr>
        <p:spPr bwMode="auto">
          <a:xfrm>
            <a:off x="2392218" y="3331364"/>
            <a:ext cx="6086763"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Unicode MS"/>
              </a:rPr>
              <a:t>$ ls -l /,</a:t>
            </a:r>
            <a:r>
              <a:rPr kumimoji="0" lang="fr-FR" altLang="fr-FR" b="0" i="0" u="none" strike="noStrike" cap="none" normalizeH="0" baseline="0" dirty="0" err="1">
                <a:ln>
                  <a:noFill/>
                </a:ln>
                <a:solidFill>
                  <a:schemeClr val="accent1"/>
                </a:solidFill>
                <a:effectLst/>
                <a:latin typeface="Arial Unicode MS"/>
              </a:rPr>
              <a:t>etc</a:t>
            </a: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passwd</a:t>
            </a:r>
            <a:r>
              <a:rPr kumimoji="0" lang="fr-FR" altLang="fr-FR" b="0" i="0" u="none" strike="noStrike" cap="none" normalizeH="0" baseline="0" dirty="0">
                <a:ln>
                  <a:noFill/>
                </a:ln>
                <a:solidFill>
                  <a:schemeClr val="accent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rw</a:t>
            </a:r>
            <a:r>
              <a:rPr kumimoji="0" lang="fr-FR" altLang="fr-FR" b="0" i="0" u="none" strike="noStrike" cap="none" normalizeH="0" baseline="0" dirty="0">
                <a:ln>
                  <a:noFill/>
                </a:ln>
                <a:solidFill>
                  <a:schemeClr val="accent1"/>
                </a:solidFill>
                <a:effectLst/>
                <a:latin typeface="Arial Unicode MS"/>
              </a:rPr>
              <a:t>-r--r-- 1 root </a:t>
            </a:r>
            <a:r>
              <a:rPr kumimoji="0" lang="fr-FR" altLang="fr-FR" b="0" i="0" u="none" strike="noStrike" cap="none" normalizeH="0" baseline="0" dirty="0" err="1">
                <a:ln>
                  <a:noFill/>
                </a:ln>
                <a:solidFill>
                  <a:schemeClr val="accent1"/>
                </a:solidFill>
                <a:effectLst/>
                <a:latin typeface="Arial Unicode MS"/>
              </a:rPr>
              <a:t>root</a:t>
            </a:r>
            <a:r>
              <a:rPr kumimoji="0" lang="fr-FR" altLang="fr-FR" b="0" i="0" u="none" strike="noStrike" cap="none" normalizeH="0" baseline="0" dirty="0">
                <a:ln>
                  <a:noFill/>
                </a:ln>
                <a:solidFill>
                  <a:schemeClr val="accent1"/>
                </a:solidFill>
                <a:effectLst/>
                <a:latin typeface="Arial Unicode MS"/>
              </a:rPr>
              <a:t> 1440 </a:t>
            </a:r>
            <a:r>
              <a:rPr kumimoji="0" lang="fr-FR" altLang="fr-FR" b="0" i="0" u="none" strike="noStrike" cap="none" normalizeH="0" baseline="0" dirty="0" err="1">
                <a:ln>
                  <a:noFill/>
                </a:ln>
                <a:solidFill>
                  <a:schemeClr val="accent1"/>
                </a:solidFill>
                <a:effectLst/>
                <a:latin typeface="Arial Unicode MS"/>
              </a:rPr>
              <a:t>fév</a:t>
            </a:r>
            <a:r>
              <a:rPr kumimoji="0" lang="fr-FR" altLang="fr-FR" b="0" i="0" u="none" strike="noStrike" cap="none" normalizeH="0" baseline="0" dirty="0">
                <a:ln>
                  <a:noFill/>
                </a:ln>
                <a:solidFill>
                  <a:schemeClr val="accent1"/>
                </a:solidFill>
                <a:effectLst/>
                <a:latin typeface="Arial Unicode MS"/>
              </a:rPr>
              <a:t> 24 10:35 /,</a:t>
            </a:r>
            <a:r>
              <a:rPr kumimoji="0" lang="fr-FR" altLang="fr-FR" b="0" i="0" u="none" strike="noStrike" cap="none" normalizeH="0" baseline="0" dirty="0" err="1">
                <a:ln>
                  <a:noFill/>
                </a:ln>
                <a:solidFill>
                  <a:schemeClr val="accent1"/>
                </a:solidFill>
                <a:effectLst/>
                <a:latin typeface="Arial Unicode MS"/>
              </a:rPr>
              <a:t>etc</a:t>
            </a: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passwd</a:t>
            </a:r>
            <a:r>
              <a:rPr kumimoji="0" lang="fr-FR" altLang="fr-FR" sz="1400" b="0" i="0" u="none" strike="noStrike" cap="none" normalizeH="0" baseline="0" dirty="0">
                <a:ln>
                  <a:noFill/>
                </a:ln>
                <a:solidFill>
                  <a:schemeClr val="accent1"/>
                </a:solidFill>
                <a:effectLst/>
              </a:rPr>
              <a:t> </a:t>
            </a:r>
            <a:endParaRPr kumimoji="0" lang="fr-FR" altLang="fr-FR" sz="4000" b="0" i="0" u="none" strike="noStrike" cap="none" normalizeH="0" baseline="0" dirty="0">
              <a:ln>
                <a:noFill/>
              </a:ln>
              <a:solidFill>
                <a:schemeClr val="accent1"/>
              </a:solidFill>
              <a:effectLst/>
              <a:latin typeface="Arial" panose="020B0604020202020204" pitchFamily="34" charset="0"/>
            </a:endParaRPr>
          </a:p>
        </p:txBody>
      </p:sp>
      <p:sp>
        <p:nvSpPr>
          <p:cNvPr id="6" name="ZoneTexte 5">
            <a:extLst>
              <a:ext uri="{FF2B5EF4-FFF2-40B4-BE49-F238E27FC236}">
                <a16:creationId xmlns:a16="http://schemas.microsoft.com/office/drawing/2014/main" id="{3447F74B-586B-4EDB-9FC7-F94A793537A7}"/>
              </a:ext>
            </a:extLst>
          </p:cNvPr>
          <p:cNvSpPr txBox="1"/>
          <p:nvPr>
            <p:custDataLst>
              <p:tags r:id="rId4"/>
            </p:custDataLst>
          </p:nvPr>
        </p:nvSpPr>
        <p:spPr>
          <a:xfrm>
            <a:off x="655438" y="4124276"/>
            <a:ext cx="10875674" cy="461665"/>
          </a:xfrm>
          <a:prstGeom prst="rect">
            <a:avLst/>
          </a:prstGeom>
          <a:noFill/>
        </p:spPr>
        <p:txBody>
          <a:bodyPr wrap="square" rtlCol="0">
            <a:spAutoFit/>
          </a:bodyPr>
          <a:lstStyle/>
          <a:p>
            <a:r>
              <a:rPr lang="fr-CA" sz="1200" dirty="0"/>
              <a:t>Vous constatez que ce fichier appartient à root, et que seul root peut y écrire. Un utilisateur simple ne peut lire que son contenu sans interagir. La commande </a:t>
            </a:r>
            <a:r>
              <a:rPr lang="fr-CA" sz="1200" b="1" dirty="0" err="1"/>
              <a:t>passwd</a:t>
            </a:r>
            <a:r>
              <a:rPr lang="fr-CA" sz="1200" dirty="0"/>
              <a:t> ne devrait donc pas pouvoir modifier les fichiers.</a:t>
            </a:r>
          </a:p>
        </p:txBody>
      </p:sp>
      <p:sp>
        <p:nvSpPr>
          <p:cNvPr id="7" name="Rectangle 6">
            <a:extLst>
              <a:ext uri="{FF2B5EF4-FFF2-40B4-BE49-F238E27FC236}">
                <a16:creationId xmlns:a16="http://schemas.microsoft.com/office/drawing/2014/main" id="{6867937E-E482-489C-8257-A4E87E825E09}"/>
              </a:ext>
            </a:extLst>
          </p:cNvPr>
          <p:cNvSpPr/>
          <p:nvPr>
            <p:custDataLst>
              <p:tags r:id="rId5"/>
            </p:custDataLst>
          </p:nvPr>
        </p:nvSpPr>
        <p:spPr>
          <a:xfrm>
            <a:off x="655438" y="4732522"/>
            <a:ext cx="9366017" cy="276999"/>
          </a:xfrm>
          <a:prstGeom prst="rect">
            <a:avLst/>
          </a:prstGeom>
        </p:spPr>
        <p:txBody>
          <a:bodyPr wrap="square">
            <a:spAutoFit/>
          </a:bodyPr>
          <a:lstStyle/>
          <a:p>
            <a:r>
              <a:rPr lang="fr-CA" sz="1200" dirty="0"/>
              <a:t>Voyez les droits de la commande </a:t>
            </a:r>
            <a:r>
              <a:rPr lang="fr-CA" sz="1200" b="1" dirty="0" err="1"/>
              <a:t>passwd</a:t>
            </a:r>
            <a:r>
              <a:rPr lang="fr-CA" sz="1200" dirty="0"/>
              <a:t> (/bin/</a:t>
            </a:r>
            <a:r>
              <a:rPr lang="fr-CA" sz="1200" dirty="0" err="1"/>
              <a:t>passwd</a:t>
            </a:r>
            <a:r>
              <a:rPr lang="fr-CA" sz="1200" dirty="0"/>
              <a:t> ou /</a:t>
            </a:r>
            <a:r>
              <a:rPr lang="fr-CA" sz="1200" dirty="0" err="1"/>
              <a:t>usr</a:t>
            </a:r>
            <a:r>
              <a:rPr lang="fr-CA" sz="1200" dirty="0"/>
              <a:t>/bin/</a:t>
            </a:r>
            <a:r>
              <a:rPr lang="fr-CA" sz="1200" dirty="0" err="1"/>
              <a:t>passwd</a:t>
            </a:r>
            <a:r>
              <a:rPr lang="fr-CA" sz="1200" dirty="0"/>
              <a:t>) :</a:t>
            </a:r>
          </a:p>
        </p:txBody>
      </p:sp>
      <p:sp>
        <p:nvSpPr>
          <p:cNvPr id="8" name="Rectangle 2">
            <a:extLst>
              <a:ext uri="{FF2B5EF4-FFF2-40B4-BE49-F238E27FC236}">
                <a16:creationId xmlns:a16="http://schemas.microsoft.com/office/drawing/2014/main" id="{6F239C3C-708E-4EDE-9F68-13959DE5797D}"/>
              </a:ext>
            </a:extLst>
          </p:cNvPr>
          <p:cNvSpPr>
            <a:spLocks noChangeArrowheads="1"/>
          </p:cNvSpPr>
          <p:nvPr>
            <p:custDataLst>
              <p:tags r:id="rId6"/>
            </p:custDataLst>
          </p:nvPr>
        </p:nvSpPr>
        <p:spPr bwMode="auto">
          <a:xfrm>
            <a:off x="2392218" y="5195687"/>
            <a:ext cx="6522940"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accent1"/>
                </a:solidFill>
                <a:effectLst/>
                <a:latin typeface="Arial Unicode MS"/>
              </a:rPr>
              <a:t>ls -l /</a:t>
            </a:r>
            <a:r>
              <a:rPr kumimoji="0" lang="fr-FR" altLang="fr-FR" b="0" i="0" u="none" strike="noStrike" cap="none" normalizeH="0" baseline="0" dirty="0" err="1">
                <a:ln>
                  <a:noFill/>
                </a:ln>
                <a:solidFill>
                  <a:schemeClr val="accent1"/>
                </a:solidFill>
                <a:effectLst/>
                <a:latin typeface="Arial Unicode MS"/>
              </a:rPr>
              <a:t>usr</a:t>
            </a:r>
            <a:r>
              <a:rPr kumimoji="0" lang="fr-FR" altLang="fr-FR" b="0" i="0" u="none" strike="noStrike" cap="none" normalizeH="0" baseline="0" dirty="0">
                <a:ln>
                  <a:noFill/>
                </a:ln>
                <a:solidFill>
                  <a:schemeClr val="accent1"/>
                </a:solidFill>
                <a:effectLst/>
                <a:latin typeface="Arial Unicode MS"/>
              </a:rPr>
              <a:t>/bin/</a:t>
            </a:r>
            <a:r>
              <a:rPr kumimoji="0" lang="fr-FR" altLang="fr-FR" b="0" i="0" u="none" strike="noStrike" cap="none" normalizeH="0" baseline="0" dirty="0" err="1">
                <a:ln>
                  <a:noFill/>
                </a:ln>
                <a:solidFill>
                  <a:schemeClr val="accent1"/>
                </a:solidFill>
                <a:effectLst/>
                <a:latin typeface="Arial Unicode MS"/>
              </a:rPr>
              <a:t>passwd</a:t>
            </a:r>
            <a:r>
              <a:rPr kumimoji="0" lang="fr-FR" altLang="fr-FR" b="0" i="0" u="none" strike="noStrike" cap="none" normalizeH="0" baseline="0" dirty="0">
                <a:ln>
                  <a:noFill/>
                </a:ln>
                <a:solidFill>
                  <a:schemeClr val="accent1"/>
                </a:solidFill>
                <a:effectLst/>
                <a:latin typeface="Arial Unicode MS"/>
              </a:rPr>
              <a:t> </a:t>
            </a:r>
            <a:r>
              <a:rPr kumimoji="0" lang="fr-FR" altLang="fr-FR" b="1" i="0" u="none" strike="noStrike" cap="none" normalizeH="0" baseline="0" dirty="0">
                <a:ln>
                  <a:noFill/>
                </a:ln>
                <a:solidFill>
                  <a:schemeClr val="accent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accent1"/>
                </a:solidFill>
                <a:effectLst/>
                <a:latin typeface="Arial Unicode MS"/>
              </a:rPr>
              <a:t>-</a:t>
            </a:r>
            <a:r>
              <a:rPr kumimoji="0" lang="fr-FR" altLang="fr-FR" b="1" i="0" u="none" strike="noStrike" cap="none" normalizeH="0" baseline="0" dirty="0" err="1">
                <a:ln>
                  <a:noFill/>
                </a:ln>
                <a:solidFill>
                  <a:schemeClr val="accent1"/>
                </a:solidFill>
                <a:effectLst/>
                <a:latin typeface="Arial Unicode MS"/>
              </a:rPr>
              <a:t>rws</a:t>
            </a:r>
            <a:r>
              <a:rPr kumimoji="0" lang="fr-FR" altLang="fr-FR" b="0" i="0" u="none" strike="noStrike" cap="none" normalizeH="0" baseline="0" dirty="0" err="1">
                <a:ln>
                  <a:noFill/>
                </a:ln>
                <a:solidFill>
                  <a:schemeClr val="accent1"/>
                </a:solidFill>
                <a:effectLst/>
                <a:latin typeface="Arial Unicode MS"/>
              </a:rPr>
              <a:t>r</a:t>
            </a:r>
            <a:r>
              <a:rPr kumimoji="0" lang="fr-FR" altLang="fr-FR" b="0" i="0" u="none" strike="noStrike" cap="none" normalizeH="0" baseline="0" dirty="0">
                <a:ln>
                  <a:noFill/>
                </a:ln>
                <a:solidFill>
                  <a:schemeClr val="accent1"/>
                </a:solidFill>
                <a:effectLst/>
                <a:latin typeface="Arial Unicode MS"/>
              </a:rPr>
              <a:t>-</a:t>
            </a:r>
            <a:r>
              <a:rPr kumimoji="0" lang="fr-FR" altLang="fr-FR" b="0" i="0" u="none" strike="noStrike" cap="none" normalizeH="0" baseline="0" dirty="0" err="1">
                <a:ln>
                  <a:noFill/>
                </a:ln>
                <a:solidFill>
                  <a:schemeClr val="accent1"/>
                </a:solidFill>
                <a:effectLst/>
                <a:latin typeface="Arial Unicode MS"/>
              </a:rPr>
              <a:t>xr</a:t>
            </a:r>
            <a:r>
              <a:rPr kumimoji="0" lang="fr-FR" altLang="fr-FR" b="0" i="0" u="none" strike="noStrike" cap="none" normalizeH="0" baseline="0" dirty="0">
                <a:ln>
                  <a:noFill/>
                </a:ln>
                <a:solidFill>
                  <a:schemeClr val="accent1"/>
                </a:solidFill>
                <a:effectLst/>
                <a:latin typeface="Arial Unicode MS"/>
              </a:rPr>
              <a:t>-x 1 root </a:t>
            </a:r>
            <a:r>
              <a:rPr kumimoji="0" lang="fr-FR" altLang="fr-FR" b="0" i="0" u="none" strike="noStrike" cap="none" normalizeH="0" baseline="0" dirty="0" err="1">
                <a:ln>
                  <a:noFill/>
                </a:ln>
                <a:solidFill>
                  <a:schemeClr val="accent1"/>
                </a:solidFill>
                <a:effectLst/>
                <a:latin typeface="Arial Unicode MS"/>
              </a:rPr>
              <a:t>shadow</a:t>
            </a:r>
            <a:r>
              <a:rPr kumimoji="0" lang="fr-FR" altLang="fr-FR" b="0" i="0" u="none" strike="noStrike" cap="none" normalizeH="0" baseline="0" dirty="0">
                <a:ln>
                  <a:noFill/>
                </a:ln>
                <a:solidFill>
                  <a:schemeClr val="accent1"/>
                </a:solidFill>
                <a:effectLst/>
                <a:latin typeface="Arial Unicode MS"/>
              </a:rPr>
              <a:t> 78208 sep 21 23:06 /</a:t>
            </a:r>
            <a:r>
              <a:rPr kumimoji="0" lang="fr-FR" altLang="fr-FR" b="0" i="0" u="none" strike="noStrike" cap="none" normalizeH="0" baseline="0" dirty="0" err="1">
                <a:ln>
                  <a:noFill/>
                </a:ln>
                <a:solidFill>
                  <a:schemeClr val="accent1"/>
                </a:solidFill>
                <a:effectLst/>
                <a:latin typeface="Arial Unicode MS"/>
              </a:rPr>
              <a:t>usr</a:t>
            </a:r>
            <a:r>
              <a:rPr kumimoji="0" lang="fr-FR" altLang="fr-FR" b="0" i="0" u="none" strike="noStrike" cap="none" normalizeH="0" baseline="0" dirty="0">
                <a:ln>
                  <a:noFill/>
                </a:ln>
                <a:solidFill>
                  <a:schemeClr val="accent1"/>
                </a:solidFill>
                <a:effectLst/>
                <a:latin typeface="Arial Unicode MS"/>
              </a:rPr>
              <a:t>/bin/</a:t>
            </a:r>
            <a:r>
              <a:rPr kumimoji="0" lang="fr-FR" altLang="fr-FR" b="0" i="0" u="none" strike="noStrike" cap="none" normalizeH="0" baseline="0" dirty="0" err="1">
                <a:ln>
                  <a:noFill/>
                </a:ln>
                <a:solidFill>
                  <a:schemeClr val="accent1"/>
                </a:solidFill>
                <a:effectLst/>
                <a:latin typeface="Arial Unicode MS"/>
              </a:rPr>
              <a:t>passwd</a:t>
            </a:r>
            <a:r>
              <a:rPr kumimoji="0" lang="fr-FR" altLang="fr-FR" sz="1400" b="0" i="0" u="none" strike="noStrike" cap="none" normalizeH="0" baseline="0" dirty="0">
                <a:ln>
                  <a:noFill/>
                </a:ln>
                <a:solidFill>
                  <a:schemeClr val="accent1"/>
                </a:solidFill>
                <a:effectLst/>
              </a:rPr>
              <a:t> </a:t>
            </a:r>
            <a:endParaRPr kumimoji="0" lang="fr-FR" altLang="fr-FR" sz="4000" b="0" i="0" u="none" strike="noStrike" cap="none" normalizeH="0" baseline="0" dirty="0">
              <a:ln>
                <a:noFill/>
              </a:ln>
              <a:solidFill>
                <a:schemeClr val="accent1"/>
              </a:solidFill>
              <a:effectLst/>
              <a:latin typeface="Arial" panose="020B0604020202020204" pitchFamily="34" charset="0"/>
            </a:endParaRPr>
          </a:p>
        </p:txBody>
      </p:sp>
      <p:sp>
        <p:nvSpPr>
          <p:cNvPr id="9" name="Rectangle 8">
            <a:extLst>
              <a:ext uri="{FF2B5EF4-FFF2-40B4-BE49-F238E27FC236}">
                <a16:creationId xmlns:a16="http://schemas.microsoft.com/office/drawing/2014/main" id="{B59FCA12-95C2-4295-9C9C-D273C5735F26}"/>
              </a:ext>
            </a:extLst>
          </p:cNvPr>
          <p:cNvSpPr/>
          <p:nvPr>
            <p:custDataLst>
              <p:tags r:id="rId7"/>
            </p:custDataLst>
          </p:nvPr>
        </p:nvSpPr>
        <p:spPr>
          <a:xfrm>
            <a:off x="655438" y="5918547"/>
            <a:ext cx="11250616" cy="646331"/>
          </a:xfrm>
          <a:prstGeom prst="rect">
            <a:avLst/>
          </a:prstGeom>
        </p:spPr>
        <p:txBody>
          <a:bodyPr wrap="square">
            <a:spAutoFit/>
          </a:bodyPr>
          <a:lstStyle/>
          <a:p>
            <a:r>
              <a:rPr lang="fr-CA" sz="1200" dirty="0"/>
              <a:t>Un nouveau droit est apparu : le droit </a:t>
            </a:r>
            <a:r>
              <a:rPr lang="fr-CA" sz="1200" b="1" dirty="0"/>
              <a:t>s</a:t>
            </a:r>
            <a:r>
              <a:rPr lang="fr-CA" sz="1200" dirty="0"/>
              <a:t> pour les droits de l’utilisateur root. Ce nouvel attribut permet l’exécution de la commande avec des droits d’accès étendus. Le temps du traitement, le programme est exécuté avec les droits du propriétaire du fichier ou de son groupe d’appartenance. Dans le cas de </a:t>
            </a:r>
            <a:r>
              <a:rPr lang="fr-CA" sz="1200" dirty="0" err="1"/>
              <a:t>passwd</a:t>
            </a:r>
            <a:r>
              <a:rPr lang="fr-CA" sz="1200" dirty="0"/>
              <a:t>, il est lancé avec les droits de root le temps de son traitement.</a:t>
            </a:r>
          </a:p>
        </p:txBody>
      </p:sp>
    </p:spTree>
    <p:extLst>
      <p:ext uri="{BB962C8B-B14F-4D97-AF65-F5344CB8AC3E}">
        <p14:creationId xmlns:p14="http://schemas.microsoft.com/office/powerpoint/2010/main" val="3156105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C7D8AF-6970-48BD-B8C0-0D7C22ADAF3B}"/>
              </a:ext>
            </a:extLst>
          </p:cNvPr>
          <p:cNvSpPr>
            <a:spLocks noGrp="1"/>
          </p:cNvSpPr>
          <p:nvPr>
            <p:ph type="title"/>
            <p:custDataLst>
              <p:tags r:id="rId1"/>
            </p:custDataLst>
          </p:nvPr>
        </p:nvSpPr>
        <p:spPr/>
        <p:txBody>
          <a:bodyPr>
            <a:normAutofit/>
          </a:bodyPr>
          <a:lstStyle/>
          <a:p>
            <a:r>
              <a:rPr lang="fr-CA" b="1" dirty="0"/>
              <a:t>Les divers types de fichiers</a:t>
            </a:r>
            <a:endParaRPr lang="fr-CA" dirty="0"/>
          </a:p>
        </p:txBody>
      </p:sp>
      <p:sp>
        <p:nvSpPr>
          <p:cNvPr id="3" name="Espace réservé du contenu 2">
            <a:extLst>
              <a:ext uri="{FF2B5EF4-FFF2-40B4-BE49-F238E27FC236}">
                <a16:creationId xmlns:a16="http://schemas.microsoft.com/office/drawing/2014/main" id="{4CEAC47B-9F26-4372-A5D1-706D1535C963}"/>
              </a:ext>
            </a:extLst>
          </p:cNvPr>
          <p:cNvSpPr>
            <a:spLocks noGrp="1"/>
          </p:cNvSpPr>
          <p:nvPr>
            <p:ph sz="quarter" idx="10"/>
            <p:custDataLst>
              <p:tags r:id="rId2"/>
            </p:custDataLst>
          </p:nvPr>
        </p:nvSpPr>
        <p:spPr>
          <a:xfrm>
            <a:off x="539495" y="1435607"/>
            <a:ext cx="7043559" cy="4586501"/>
          </a:xfrm>
        </p:spPr>
        <p:txBody>
          <a:bodyPr/>
          <a:lstStyle/>
          <a:p>
            <a:r>
              <a:rPr lang="fr-CA" b="1" dirty="0"/>
              <a:t>On distingue trois types de fichiers : ordinaires, catalogue, spéciaux.</a:t>
            </a:r>
          </a:p>
          <a:p>
            <a:endParaRPr lang="fr-CA" b="1" dirty="0"/>
          </a:p>
          <a:p>
            <a:endParaRPr lang="fr-CA" b="1" dirty="0"/>
          </a:p>
        </p:txBody>
      </p:sp>
      <p:sp>
        <p:nvSpPr>
          <p:cNvPr id="4" name="Rectangle 3">
            <a:extLst>
              <a:ext uri="{FF2B5EF4-FFF2-40B4-BE49-F238E27FC236}">
                <a16:creationId xmlns:a16="http://schemas.microsoft.com/office/drawing/2014/main" id="{0E92529A-0432-4440-B455-BC3F3260B9A2}"/>
              </a:ext>
            </a:extLst>
          </p:cNvPr>
          <p:cNvSpPr/>
          <p:nvPr>
            <p:custDataLst>
              <p:tags r:id="rId3"/>
            </p:custDataLst>
          </p:nvPr>
        </p:nvSpPr>
        <p:spPr>
          <a:xfrm>
            <a:off x="539495" y="1951795"/>
            <a:ext cx="6096000" cy="3693319"/>
          </a:xfrm>
          <a:prstGeom prst="rect">
            <a:avLst/>
          </a:prstGeom>
        </p:spPr>
        <p:txBody>
          <a:bodyPr>
            <a:spAutoFit/>
          </a:bodyPr>
          <a:lstStyle/>
          <a:p>
            <a:r>
              <a:rPr lang="fr-CA" b="1" dirty="0"/>
              <a:t>Les fichiers ordinaires ou réguliers</a:t>
            </a:r>
          </a:p>
          <a:p>
            <a:r>
              <a:rPr lang="fr-CA" dirty="0"/>
              <a:t>Les fichiers ordinaires sont aussi appelés fichiers réguliers, </a:t>
            </a:r>
            <a:r>
              <a:rPr lang="fr-CA" dirty="0" err="1"/>
              <a:t>ordinary</a:t>
            </a:r>
            <a:r>
              <a:rPr lang="fr-CA" dirty="0"/>
              <a:t> files ou </a:t>
            </a:r>
            <a:r>
              <a:rPr lang="fr-CA" dirty="0" err="1"/>
              <a:t>regular</a:t>
            </a:r>
            <a:r>
              <a:rPr lang="fr-CA" dirty="0"/>
              <a:t> files. Ce sont des fichiers tout à fait classiques qui contiennent des données. Par données, comprenez n’importe quel contenu :</a:t>
            </a:r>
          </a:p>
          <a:p>
            <a:pPr>
              <a:buFont typeface="Arial" panose="020B0604020202020204" pitchFamily="34" charset="0"/>
              <a:buChar char="•"/>
            </a:pPr>
            <a:r>
              <a:rPr lang="fr-CA" dirty="0"/>
              <a:t>texte</a:t>
            </a:r>
          </a:p>
          <a:p>
            <a:pPr>
              <a:buFont typeface="Arial" panose="020B0604020202020204" pitchFamily="34" charset="0"/>
              <a:buChar char="•"/>
            </a:pPr>
            <a:r>
              <a:rPr lang="fr-CA" dirty="0"/>
              <a:t>image</a:t>
            </a:r>
          </a:p>
          <a:p>
            <a:pPr>
              <a:buFont typeface="Arial" panose="020B0604020202020204" pitchFamily="34" charset="0"/>
              <a:buChar char="•"/>
            </a:pPr>
            <a:r>
              <a:rPr lang="fr-CA" dirty="0"/>
              <a:t>audio</a:t>
            </a:r>
          </a:p>
          <a:p>
            <a:pPr>
              <a:buFont typeface="Arial" panose="020B0604020202020204" pitchFamily="34" charset="0"/>
              <a:buChar char="•"/>
            </a:pPr>
            <a:r>
              <a:rPr lang="fr-CA" dirty="0"/>
              <a:t>programme binaire compilé</a:t>
            </a:r>
          </a:p>
          <a:p>
            <a:pPr>
              <a:buFont typeface="Arial" panose="020B0604020202020204" pitchFamily="34" charset="0"/>
              <a:buChar char="•"/>
            </a:pPr>
            <a:r>
              <a:rPr lang="fr-CA" dirty="0"/>
              <a:t>script</a:t>
            </a:r>
          </a:p>
          <a:p>
            <a:pPr>
              <a:buFont typeface="Arial" panose="020B0604020202020204" pitchFamily="34" charset="0"/>
              <a:buChar char="•"/>
            </a:pPr>
            <a:r>
              <a:rPr lang="fr-CA" dirty="0"/>
              <a:t>base de données</a:t>
            </a:r>
          </a:p>
          <a:p>
            <a:pPr>
              <a:buFont typeface="Arial" panose="020B0604020202020204" pitchFamily="34" charset="0"/>
              <a:buChar char="•"/>
            </a:pPr>
            <a:r>
              <a:rPr lang="fr-CA" dirty="0"/>
              <a:t>bibliothèque de programmation</a:t>
            </a:r>
          </a:p>
          <a:p>
            <a:pPr>
              <a:buFont typeface="Arial" panose="020B0604020202020204" pitchFamily="34" charset="0"/>
              <a:buChar char="•"/>
            </a:pPr>
            <a:r>
              <a:rPr lang="fr-CA" dirty="0"/>
              <a:t>etc.</a:t>
            </a:r>
          </a:p>
        </p:txBody>
      </p:sp>
      <p:sp>
        <p:nvSpPr>
          <p:cNvPr id="5" name="Rectangle 4">
            <a:extLst>
              <a:ext uri="{FF2B5EF4-FFF2-40B4-BE49-F238E27FC236}">
                <a16:creationId xmlns:a16="http://schemas.microsoft.com/office/drawing/2014/main" id="{A2DC5498-DFAB-4D65-B751-3CCE23B2CCAD}"/>
              </a:ext>
            </a:extLst>
          </p:cNvPr>
          <p:cNvSpPr/>
          <p:nvPr>
            <p:custDataLst>
              <p:tags r:id="rId4"/>
            </p:custDataLst>
          </p:nvPr>
        </p:nvSpPr>
        <p:spPr>
          <a:xfrm>
            <a:off x="521207" y="5614966"/>
            <a:ext cx="9269338" cy="646331"/>
          </a:xfrm>
          <a:prstGeom prst="rect">
            <a:avLst/>
          </a:prstGeom>
        </p:spPr>
        <p:txBody>
          <a:bodyPr wrap="square">
            <a:spAutoFit/>
          </a:bodyPr>
          <a:lstStyle/>
          <a:p>
            <a:r>
              <a:rPr lang="fr-CA" dirty="0"/>
              <a:t>Par défaut, rien ne permet de différencier les uns des autres, sauf à utiliser quelques options de certaines commandes (ls -F par exemple) ou la commande </a:t>
            </a:r>
            <a:r>
              <a:rPr lang="fr-CA" b="1" dirty="0"/>
              <a:t>file</a:t>
            </a:r>
            <a:r>
              <a:rPr lang="fr-CA" dirty="0"/>
              <a:t>.</a:t>
            </a:r>
          </a:p>
        </p:txBody>
      </p:sp>
      <p:pic>
        <p:nvPicPr>
          <p:cNvPr id="8" name="Image 7">
            <a:extLst>
              <a:ext uri="{FF2B5EF4-FFF2-40B4-BE49-F238E27FC236}">
                <a16:creationId xmlns:a16="http://schemas.microsoft.com/office/drawing/2014/main" id="{EEB9CE5C-6417-46F5-85DB-A35A0663C7F1}"/>
              </a:ext>
            </a:extLst>
          </p:cNvPr>
          <p:cNvPicPr>
            <a:picLocks noChangeAspect="1"/>
          </p:cNvPicPr>
          <p:nvPr>
            <p:custDataLst>
              <p:tags r:id="rId5"/>
            </p:custDataLst>
          </p:nvPr>
        </p:nvPicPr>
        <p:blipFill>
          <a:blip r:embed="rId8"/>
          <a:stretch>
            <a:fillRect/>
          </a:stretch>
        </p:blipFill>
        <p:spPr>
          <a:xfrm>
            <a:off x="6502400" y="1465601"/>
            <a:ext cx="4983434" cy="1257300"/>
          </a:xfrm>
          <a:prstGeom prst="rect">
            <a:avLst/>
          </a:prstGeom>
        </p:spPr>
      </p:pic>
      <p:pic>
        <p:nvPicPr>
          <p:cNvPr id="9" name="Image 8">
            <a:extLst>
              <a:ext uri="{FF2B5EF4-FFF2-40B4-BE49-F238E27FC236}">
                <a16:creationId xmlns:a16="http://schemas.microsoft.com/office/drawing/2014/main" id="{0921FB0D-740F-47C3-9AD8-167EA23041A5}"/>
              </a:ext>
            </a:extLst>
          </p:cNvPr>
          <p:cNvPicPr>
            <a:picLocks noChangeAspect="1"/>
          </p:cNvPicPr>
          <p:nvPr>
            <p:custDataLst>
              <p:tags r:id="rId6"/>
            </p:custDataLst>
          </p:nvPr>
        </p:nvPicPr>
        <p:blipFill>
          <a:blip r:embed="rId9"/>
          <a:stretch>
            <a:fillRect/>
          </a:stretch>
        </p:blipFill>
        <p:spPr>
          <a:xfrm>
            <a:off x="5646194" y="3165816"/>
            <a:ext cx="5839640" cy="2191056"/>
          </a:xfrm>
          <a:prstGeom prst="rect">
            <a:avLst/>
          </a:prstGeom>
        </p:spPr>
      </p:pic>
    </p:spTree>
    <p:extLst>
      <p:ext uri="{BB962C8B-B14F-4D97-AF65-F5344CB8AC3E}">
        <p14:creationId xmlns:p14="http://schemas.microsoft.com/office/powerpoint/2010/main" val="3631348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C24839-A379-46E1-8FE1-249819505A8B}"/>
              </a:ext>
            </a:extLst>
          </p:cNvPr>
          <p:cNvSpPr>
            <a:spLocks noGrp="1"/>
          </p:cNvSpPr>
          <p:nvPr>
            <p:ph type="title"/>
            <p:custDataLst>
              <p:tags r:id="rId1"/>
            </p:custDataLst>
          </p:nvPr>
        </p:nvSpPr>
        <p:spPr/>
        <p:txBody>
          <a:bodyPr/>
          <a:lstStyle/>
          <a:p>
            <a:r>
              <a:rPr lang="fr-CA" b="1" dirty="0"/>
              <a:t>Droits d’accès étendus</a:t>
            </a:r>
            <a:endParaRPr lang="fr-CA" dirty="0"/>
          </a:p>
        </p:txBody>
      </p:sp>
      <p:sp>
        <p:nvSpPr>
          <p:cNvPr id="3" name="Espace réservé du contenu 2">
            <a:extLst>
              <a:ext uri="{FF2B5EF4-FFF2-40B4-BE49-F238E27FC236}">
                <a16:creationId xmlns:a16="http://schemas.microsoft.com/office/drawing/2014/main" id="{84D0DFD7-D320-4ECF-8E11-BA0102BFD127}"/>
              </a:ext>
            </a:extLst>
          </p:cNvPr>
          <p:cNvSpPr>
            <a:spLocks noGrp="1"/>
          </p:cNvSpPr>
          <p:nvPr>
            <p:ph sz="quarter" idx="10"/>
            <p:custDataLst>
              <p:tags r:id="rId2"/>
            </p:custDataLst>
          </p:nvPr>
        </p:nvSpPr>
        <p:spPr>
          <a:xfrm>
            <a:off x="539495" y="1435608"/>
            <a:ext cx="4419003" cy="3977640"/>
          </a:xfrm>
        </p:spPr>
        <p:txBody>
          <a:bodyPr/>
          <a:lstStyle/>
          <a:p>
            <a:r>
              <a:rPr lang="fr-CA" dirty="0"/>
              <a:t>Le droit s sur l’utilisateur est appelé le </a:t>
            </a:r>
            <a:r>
              <a:rPr lang="fr-CA" b="1" dirty="0"/>
              <a:t>SUID-Bit</a:t>
            </a:r>
            <a:r>
              <a:rPr lang="fr-CA" dirty="0"/>
              <a:t> (Set User ID Bit), et sur le groupe le </a:t>
            </a:r>
            <a:r>
              <a:rPr lang="fr-CA" b="1" dirty="0"/>
              <a:t>GUID-Bit</a:t>
            </a:r>
            <a:r>
              <a:rPr lang="fr-CA" dirty="0"/>
              <a:t> (Set Group ID Bit).</a:t>
            </a:r>
          </a:p>
          <a:p>
            <a:endParaRPr lang="fr-CA" dirty="0"/>
          </a:p>
          <a:p>
            <a:r>
              <a:rPr lang="fr-CA" dirty="0"/>
              <a:t>Seul le propriétaire ou l’administrateur peut positionner ce droit. </a:t>
            </a:r>
          </a:p>
          <a:p>
            <a:r>
              <a:rPr lang="fr-CA" dirty="0"/>
              <a:t>Positionner le SUID-bit ou le SGID-Bit n’a de sens que si les droits d’exécution ont préalablement été établis (attribut x sur le propriétaire ou le groupe). </a:t>
            </a:r>
            <a:br>
              <a:rPr lang="fr-CA" dirty="0"/>
            </a:br>
            <a:r>
              <a:rPr lang="fr-CA" dirty="0"/>
              <a:t>Si ceux-ci ne sont pas présents ; le </a:t>
            </a:r>
            <a:r>
              <a:rPr lang="fr-CA" b="1" dirty="0"/>
              <a:t>s</a:t>
            </a:r>
            <a:r>
              <a:rPr lang="fr-CA" dirty="0"/>
              <a:t> est remplacé par un </a:t>
            </a:r>
            <a:r>
              <a:rPr lang="fr-CA" b="1" dirty="0"/>
              <a:t>S</a:t>
            </a:r>
            <a:r>
              <a:rPr lang="fr-CA" dirty="0"/>
              <a:t>.</a:t>
            </a:r>
          </a:p>
        </p:txBody>
      </p:sp>
      <p:sp>
        <p:nvSpPr>
          <p:cNvPr id="4" name="Rectangle 3">
            <a:extLst>
              <a:ext uri="{FF2B5EF4-FFF2-40B4-BE49-F238E27FC236}">
                <a16:creationId xmlns:a16="http://schemas.microsoft.com/office/drawing/2014/main" id="{496FFEE7-42DF-40C7-9790-7F5686C5693E}"/>
              </a:ext>
            </a:extLst>
          </p:cNvPr>
          <p:cNvSpPr/>
          <p:nvPr>
            <p:custDataLst>
              <p:tags r:id="rId3"/>
            </p:custDataLst>
          </p:nvPr>
        </p:nvSpPr>
        <p:spPr>
          <a:xfrm>
            <a:off x="5037055" y="1502553"/>
            <a:ext cx="6096000" cy="3693319"/>
          </a:xfrm>
          <a:prstGeom prst="rect">
            <a:avLst/>
          </a:prstGeom>
          <a:ln>
            <a:solidFill>
              <a:schemeClr val="accent2"/>
            </a:solidFill>
          </a:ln>
        </p:spPr>
        <p:txBody>
          <a:bodyPr>
            <a:spAutoFit/>
          </a:bodyPr>
          <a:lstStyle/>
          <a:p>
            <a:r>
              <a:rPr lang="fr-CA" dirty="0"/>
              <a:t>La commande </a:t>
            </a:r>
            <a:r>
              <a:rPr lang="fr-CA" b="1" dirty="0"/>
              <a:t>chmod</a:t>
            </a:r>
            <a:r>
              <a:rPr lang="fr-CA" dirty="0"/>
              <a:t> permet de placer les SUID-Bit et GUID-Bit.</a:t>
            </a:r>
          </a:p>
          <a:p>
            <a:endParaRPr lang="fr-FR" altLang="fr-FR" dirty="0">
              <a:latin typeface="Arial Unicode MS"/>
            </a:endParaRPr>
          </a:p>
          <a:p>
            <a:r>
              <a:rPr lang="fr-FR" altLang="fr-FR" dirty="0">
                <a:solidFill>
                  <a:schemeClr val="accent1"/>
                </a:solidFill>
                <a:latin typeface="Arial Unicode MS"/>
              </a:rPr>
              <a:t>chmod </a:t>
            </a:r>
            <a:r>
              <a:rPr lang="fr-FR" altLang="fr-FR" dirty="0" err="1">
                <a:solidFill>
                  <a:schemeClr val="accent1"/>
                </a:solidFill>
                <a:latin typeface="Arial Unicode MS"/>
              </a:rPr>
              <a:t>u+s</a:t>
            </a:r>
            <a:r>
              <a:rPr lang="fr-FR" altLang="fr-FR" dirty="0">
                <a:solidFill>
                  <a:schemeClr val="accent1"/>
                </a:solidFill>
                <a:latin typeface="Arial Unicode MS"/>
              </a:rPr>
              <a:t> commande  </a:t>
            </a:r>
          </a:p>
          <a:p>
            <a:r>
              <a:rPr lang="fr-FR" altLang="fr-FR" dirty="0">
                <a:solidFill>
                  <a:schemeClr val="accent1"/>
                </a:solidFill>
                <a:latin typeface="Arial Unicode MS"/>
              </a:rPr>
              <a:t>chmod </a:t>
            </a:r>
            <a:r>
              <a:rPr lang="fr-FR" altLang="fr-FR" dirty="0" err="1">
                <a:solidFill>
                  <a:schemeClr val="accent1"/>
                </a:solidFill>
                <a:latin typeface="Arial Unicode MS"/>
              </a:rPr>
              <a:t>g+s</a:t>
            </a:r>
            <a:r>
              <a:rPr lang="fr-FR" altLang="fr-FR" dirty="0">
                <a:solidFill>
                  <a:schemeClr val="accent1"/>
                </a:solidFill>
                <a:latin typeface="Arial Unicode MS"/>
              </a:rPr>
              <a:t> commande</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a:p>
            <a:r>
              <a:rPr lang="fr-CA" dirty="0"/>
              <a:t>Les valeurs octales sont 4000 pour le SUID-Bit et 2000 pour le GUID-Bit.</a:t>
            </a:r>
            <a:br>
              <a:rPr lang="fr-CA" dirty="0"/>
            </a:br>
            <a:endParaRPr lang="fr-CA" dirty="0"/>
          </a:p>
          <a:p>
            <a:r>
              <a:rPr lang="fr-FR" altLang="fr-FR" dirty="0">
                <a:solidFill>
                  <a:schemeClr val="accent1"/>
                </a:solidFill>
                <a:latin typeface="Arial Unicode MS"/>
              </a:rPr>
              <a:t>chmod 4755 commande  </a:t>
            </a:r>
          </a:p>
          <a:p>
            <a:r>
              <a:rPr lang="fr-FR" altLang="fr-FR" dirty="0">
                <a:solidFill>
                  <a:schemeClr val="accent1"/>
                </a:solidFill>
                <a:latin typeface="Arial Unicode MS"/>
              </a:rPr>
              <a:t>chmod 2755 commande</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a:p>
            <a:endParaRPr lang="fr-CA" dirty="0"/>
          </a:p>
        </p:txBody>
      </p:sp>
    </p:spTree>
    <p:extLst>
      <p:ext uri="{BB962C8B-B14F-4D97-AF65-F5344CB8AC3E}">
        <p14:creationId xmlns:p14="http://schemas.microsoft.com/office/powerpoint/2010/main" val="161227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ADB30-5615-4FDE-ADB3-FBE1C4E470A1}"/>
              </a:ext>
            </a:extLst>
          </p:cNvPr>
          <p:cNvSpPr>
            <a:spLocks noGrp="1"/>
          </p:cNvSpPr>
          <p:nvPr>
            <p:ph type="title"/>
            <p:custDataLst>
              <p:tags r:id="rId1"/>
            </p:custDataLst>
          </p:nvPr>
        </p:nvSpPr>
        <p:spPr/>
        <p:txBody>
          <a:bodyPr>
            <a:normAutofit fontScale="90000"/>
          </a:bodyPr>
          <a:lstStyle/>
          <a:p>
            <a:br>
              <a:rPr lang="fr-CA" b="1" dirty="0"/>
            </a:br>
            <a:br>
              <a:rPr lang="fr-CA" b="1" dirty="0"/>
            </a:br>
            <a:r>
              <a:rPr lang="fr-CA" b="1" dirty="0"/>
              <a:t>Droits d’accès étendus Real / effectif</a:t>
            </a:r>
            <a:endParaRPr lang="fr-CA" dirty="0"/>
          </a:p>
        </p:txBody>
      </p:sp>
      <p:sp>
        <p:nvSpPr>
          <p:cNvPr id="3" name="Espace réservé du contenu 2">
            <a:extLst>
              <a:ext uri="{FF2B5EF4-FFF2-40B4-BE49-F238E27FC236}">
                <a16:creationId xmlns:a16="http://schemas.microsoft.com/office/drawing/2014/main" id="{930BA0BA-4746-467A-B087-8C22D5D543FB}"/>
              </a:ext>
            </a:extLst>
          </p:cNvPr>
          <p:cNvSpPr>
            <a:spLocks noGrp="1"/>
          </p:cNvSpPr>
          <p:nvPr>
            <p:ph sz="quarter" idx="10"/>
            <p:custDataLst>
              <p:tags r:id="rId2"/>
            </p:custDataLst>
          </p:nvPr>
        </p:nvSpPr>
        <p:spPr/>
        <p:txBody>
          <a:bodyPr/>
          <a:lstStyle/>
          <a:p>
            <a:r>
              <a:rPr lang="fr-CA" dirty="0"/>
              <a:t>Dans les données d’identification du processus vous avez vu la présence de </a:t>
            </a:r>
            <a:r>
              <a:rPr lang="fr-CA" b="1" dirty="0"/>
              <a:t>UID et de GID réels et effectifs</a:t>
            </a:r>
            <a:r>
              <a:rPr lang="fr-CA" dirty="0"/>
              <a:t>. Quand une commande est lancée avec un SUID-Bit ou un SGID-Bit positionné, les droits se trouvent modifiés. Le système conserve les UID et GID d’origine de l’utilisateur ayant lancé la commande (UID et GID réels) transmis par le père, les numéros UID et GID effectifs étant ceux du propriétaire ou du groupe d’appartenance du programme.</a:t>
            </a:r>
          </a:p>
        </p:txBody>
      </p:sp>
      <p:sp>
        <p:nvSpPr>
          <p:cNvPr id="4" name="ZoneTexte 3">
            <a:extLst>
              <a:ext uri="{FF2B5EF4-FFF2-40B4-BE49-F238E27FC236}">
                <a16:creationId xmlns:a16="http://schemas.microsoft.com/office/drawing/2014/main" id="{20897C29-91B0-4078-880C-A499C96A0D6D}"/>
              </a:ext>
            </a:extLst>
          </p:cNvPr>
          <p:cNvSpPr txBox="1"/>
          <p:nvPr>
            <p:custDataLst>
              <p:tags r:id="rId3"/>
            </p:custDataLst>
          </p:nvPr>
        </p:nvSpPr>
        <p:spPr>
          <a:xfrm>
            <a:off x="5671128" y="1435608"/>
            <a:ext cx="5895562" cy="2308324"/>
          </a:xfrm>
          <a:prstGeom prst="rect">
            <a:avLst/>
          </a:prstGeom>
          <a:noFill/>
        </p:spPr>
        <p:txBody>
          <a:bodyPr wrap="square" rtlCol="0">
            <a:spAutoFit/>
          </a:bodyPr>
          <a:lstStyle/>
          <a:p>
            <a:r>
              <a:rPr lang="fr-CA" dirty="0"/>
              <a:t>Ex : toto (UID=100, GID=100) lance </a:t>
            </a:r>
            <a:r>
              <a:rPr lang="fr-CA" dirty="0" err="1"/>
              <a:t>passwd</a:t>
            </a:r>
            <a:r>
              <a:rPr lang="fr-CA" dirty="0"/>
              <a:t>, appartenant à root (UID=1, GID=1) avec le SUID-Bit positionné. </a:t>
            </a:r>
            <a:br>
              <a:rPr lang="fr-CA" dirty="0"/>
            </a:br>
            <a:endParaRPr lang="fr-CA" dirty="0"/>
          </a:p>
          <a:p>
            <a:r>
              <a:rPr lang="fr-FR" altLang="fr-FR" dirty="0">
                <a:solidFill>
                  <a:schemeClr val="accent1"/>
                </a:solidFill>
                <a:latin typeface="Arial Unicode MS"/>
              </a:rPr>
              <a:t>UID réel : 100  </a:t>
            </a:r>
          </a:p>
          <a:p>
            <a:r>
              <a:rPr lang="fr-FR" altLang="fr-FR" dirty="0">
                <a:solidFill>
                  <a:schemeClr val="accent1"/>
                </a:solidFill>
                <a:latin typeface="Arial Unicode MS"/>
              </a:rPr>
              <a:t>GID réel : 100  </a:t>
            </a:r>
          </a:p>
          <a:p>
            <a:r>
              <a:rPr lang="fr-FR" altLang="fr-FR" dirty="0">
                <a:solidFill>
                  <a:schemeClr val="accent1"/>
                </a:solidFill>
                <a:latin typeface="Arial Unicode MS"/>
              </a:rPr>
              <a:t>UID effectif : 1  </a:t>
            </a:r>
          </a:p>
          <a:p>
            <a:r>
              <a:rPr lang="fr-FR" altLang="fr-FR" dirty="0">
                <a:solidFill>
                  <a:schemeClr val="accent1"/>
                </a:solidFill>
                <a:latin typeface="Arial Unicode MS"/>
              </a:rPr>
              <a:t>GID effectif : 100</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p:txBody>
      </p:sp>
      <p:sp>
        <p:nvSpPr>
          <p:cNvPr id="7" name="ZoneTexte 6">
            <a:extLst>
              <a:ext uri="{FF2B5EF4-FFF2-40B4-BE49-F238E27FC236}">
                <a16:creationId xmlns:a16="http://schemas.microsoft.com/office/drawing/2014/main" id="{EB8AAC2E-8C57-4E2A-BCE6-6B6F48A372A8}"/>
              </a:ext>
            </a:extLst>
          </p:cNvPr>
          <p:cNvSpPr txBox="1"/>
          <p:nvPr>
            <p:custDataLst>
              <p:tags r:id="rId4"/>
            </p:custDataLst>
          </p:nvPr>
        </p:nvSpPr>
        <p:spPr>
          <a:xfrm>
            <a:off x="5745018" y="3870036"/>
            <a:ext cx="3759362" cy="2031325"/>
          </a:xfrm>
          <a:prstGeom prst="rect">
            <a:avLst/>
          </a:prstGeom>
          <a:noFill/>
        </p:spPr>
        <p:txBody>
          <a:bodyPr wrap="none" rtlCol="0">
            <a:spAutoFit/>
          </a:bodyPr>
          <a:lstStyle/>
          <a:p>
            <a:r>
              <a:rPr lang="fr-CA" dirty="0"/>
              <a:t>Si le SGID-Bit était positionné seul :</a:t>
            </a:r>
            <a:br>
              <a:rPr lang="fr-CA" dirty="0"/>
            </a:br>
            <a:br>
              <a:rPr lang="fr-CA" dirty="0"/>
            </a:br>
            <a:r>
              <a:rPr lang="fr-FR" altLang="fr-FR" dirty="0">
                <a:solidFill>
                  <a:schemeClr val="accent1"/>
                </a:solidFill>
                <a:latin typeface="Arial Unicode MS"/>
              </a:rPr>
              <a:t>UID réel : 100  </a:t>
            </a:r>
          </a:p>
          <a:p>
            <a:r>
              <a:rPr lang="fr-FR" altLang="fr-FR" dirty="0">
                <a:solidFill>
                  <a:schemeClr val="accent1"/>
                </a:solidFill>
                <a:latin typeface="Arial Unicode MS"/>
              </a:rPr>
              <a:t>GID réel : 100  </a:t>
            </a:r>
          </a:p>
          <a:p>
            <a:r>
              <a:rPr lang="fr-FR" altLang="fr-FR" dirty="0">
                <a:solidFill>
                  <a:schemeClr val="accent1"/>
                </a:solidFill>
                <a:latin typeface="Arial Unicode MS"/>
              </a:rPr>
              <a:t>UID effectif : 100  </a:t>
            </a:r>
          </a:p>
          <a:p>
            <a:r>
              <a:rPr lang="fr-FR" altLang="fr-FR" dirty="0">
                <a:solidFill>
                  <a:schemeClr val="accent1"/>
                </a:solidFill>
                <a:latin typeface="Arial Unicode MS"/>
              </a:rPr>
              <a:t>GID effectif : 1</a:t>
            </a:r>
            <a:r>
              <a:rPr lang="fr-FR" altLang="fr-FR" sz="1400" dirty="0">
                <a:solidFill>
                  <a:schemeClr val="accent1"/>
                </a:solidFill>
              </a:rPr>
              <a:t> </a:t>
            </a:r>
            <a:endParaRPr lang="fr-FR" altLang="fr-FR" sz="4000" dirty="0">
              <a:solidFill>
                <a:schemeClr val="accent1"/>
              </a:solidFill>
              <a:latin typeface="Arial" panose="020B0604020202020204" pitchFamily="34" charset="0"/>
            </a:endParaRPr>
          </a:p>
          <a:p>
            <a:endParaRPr lang="fr-CA" dirty="0"/>
          </a:p>
        </p:txBody>
      </p:sp>
      <p:sp>
        <p:nvSpPr>
          <p:cNvPr id="9" name="Rectangle 8">
            <a:extLst>
              <a:ext uri="{FF2B5EF4-FFF2-40B4-BE49-F238E27FC236}">
                <a16:creationId xmlns:a16="http://schemas.microsoft.com/office/drawing/2014/main" id="{729B6739-71AD-406A-B907-ED04679D5367}"/>
              </a:ext>
            </a:extLst>
          </p:cNvPr>
          <p:cNvSpPr/>
          <p:nvPr>
            <p:custDataLst>
              <p:tags r:id="rId5"/>
            </p:custDataLst>
          </p:nvPr>
        </p:nvSpPr>
        <p:spPr>
          <a:xfrm>
            <a:off x="646544" y="5809779"/>
            <a:ext cx="10920145" cy="646331"/>
          </a:xfrm>
          <a:prstGeom prst="rect">
            <a:avLst/>
          </a:prstGeom>
          <a:solidFill>
            <a:srgbClr val="FFC000"/>
          </a:solidFill>
        </p:spPr>
        <p:txBody>
          <a:bodyPr wrap="square">
            <a:spAutoFit/>
          </a:bodyPr>
          <a:lstStyle/>
          <a:p>
            <a:r>
              <a:rPr lang="fr-CA" dirty="0"/>
              <a:t>Il est à noter que les SUID-Bit et SGID-bit ne sont pas transmis aux enfants d’un processus. Dans ce cas les enfants seront exécutés avec les droits de l’utilisateur ayant lancé la commande de base.</a:t>
            </a:r>
          </a:p>
        </p:txBody>
      </p:sp>
    </p:spTree>
    <p:extLst>
      <p:ext uri="{BB962C8B-B14F-4D97-AF65-F5344CB8AC3E}">
        <p14:creationId xmlns:p14="http://schemas.microsoft.com/office/powerpoint/2010/main" val="1775035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5607CF-B33D-4234-8E24-85371EF7F071}"/>
              </a:ext>
            </a:extLst>
          </p:cNvPr>
          <p:cNvSpPr>
            <a:spLocks noGrp="1"/>
          </p:cNvSpPr>
          <p:nvPr>
            <p:ph type="title"/>
            <p:custDataLst>
              <p:tags r:id="rId1"/>
            </p:custDataLst>
          </p:nvPr>
        </p:nvSpPr>
        <p:spPr/>
        <p:txBody>
          <a:bodyPr>
            <a:normAutofit/>
          </a:bodyPr>
          <a:lstStyle/>
          <a:p>
            <a:r>
              <a:rPr lang="fr-CA" b="1" dirty="0" err="1"/>
              <a:t>Sticky</a:t>
            </a:r>
            <a:r>
              <a:rPr lang="fr-CA" b="1" dirty="0"/>
              <a:t> bit</a:t>
            </a:r>
            <a:endParaRPr lang="fr-CA" dirty="0"/>
          </a:p>
        </p:txBody>
      </p:sp>
      <p:sp>
        <p:nvSpPr>
          <p:cNvPr id="3" name="Espace réservé du contenu 2">
            <a:extLst>
              <a:ext uri="{FF2B5EF4-FFF2-40B4-BE49-F238E27FC236}">
                <a16:creationId xmlns:a16="http://schemas.microsoft.com/office/drawing/2014/main" id="{BCA5A39C-86DC-4939-90AF-2B27994B5F68}"/>
              </a:ext>
            </a:extLst>
          </p:cNvPr>
          <p:cNvSpPr>
            <a:spLocks noGrp="1"/>
          </p:cNvSpPr>
          <p:nvPr>
            <p:ph sz="quarter" idx="10"/>
            <p:custDataLst>
              <p:tags r:id="rId2"/>
            </p:custDataLst>
          </p:nvPr>
        </p:nvSpPr>
        <p:spPr>
          <a:xfrm>
            <a:off x="539495" y="1435608"/>
            <a:ext cx="4485087" cy="3977640"/>
          </a:xfrm>
        </p:spPr>
        <p:txBody>
          <a:bodyPr/>
          <a:lstStyle/>
          <a:p>
            <a:r>
              <a:rPr lang="fr-CA" dirty="0"/>
              <a:t>Le </a:t>
            </a:r>
            <a:r>
              <a:rPr lang="fr-CA" b="1" dirty="0" err="1"/>
              <a:t>sticky</a:t>
            </a:r>
            <a:r>
              <a:rPr lang="fr-CA" b="1" dirty="0"/>
              <a:t> bit</a:t>
            </a:r>
            <a:r>
              <a:rPr lang="fr-CA" dirty="0"/>
              <a:t> (bit collant) permet d’affecter une protection contre l’effacement du contenu d’un répertoire. Imaginez un répertoire /</a:t>
            </a:r>
            <a:r>
              <a:rPr lang="fr-CA" dirty="0" err="1"/>
              <a:t>tmp</a:t>
            </a:r>
            <a:r>
              <a:rPr lang="fr-CA" dirty="0"/>
              <a:t> où tous les utilisateurs ont le droit de lire et d’écrire des fichiers.</a:t>
            </a:r>
          </a:p>
          <a:p>
            <a:r>
              <a:rPr lang="fr-CA" dirty="0"/>
              <a:t>Dans ce répertoire tout le monde peut supprimer des fichiers y compris ceux qui ne lui appartiennent pas (droit w présent partout et pour tous). Si l’utilisateur toto crée un fichier, l’utilisateur titi peut le supprimer même s’il ne lui appartient pas.</a:t>
            </a:r>
          </a:p>
        </p:txBody>
      </p:sp>
      <p:sp>
        <p:nvSpPr>
          <p:cNvPr id="5" name="Rectangle 1">
            <a:extLst>
              <a:ext uri="{FF2B5EF4-FFF2-40B4-BE49-F238E27FC236}">
                <a16:creationId xmlns:a16="http://schemas.microsoft.com/office/drawing/2014/main" id="{6DE9D8FF-80CF-4233-BE76-9E5309894F3E}"/>
              </a:ext>
            </a:extLst>
          </p:cNvPr>
          <p:cNvSpPr>
            <a:spLocks noChangeArrowheads="1"/>
          </p:cNvSpPr>
          <p:nvPr>
            <p:custDataLst>
              <p:tags r:id="rId3"/>
            </p:custDataLst>
          </p:nvPr>
        </p:nvSpPr>
        <p:spPr bwMode="auto">
          <a:xfrm>
            <a:off x="4956048" y="1583386"/>
            <a:ext cx="6877119"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accent1"/>
                </a:solidFill>
                <a:effectLst/>
                <a:latin typeface="Arial Unicode MS"/>
              </a:rPr>
              <a:t>$ ls -</a:t>
            </a:r>
            <a:r>
              <a:rPr kumimoji="0" lang="fr-FR" altLang="fr-FR" sz="2000" b="0" i="0" u="none" strike="noStrike" cap="none" normalizeH="0" baseline="0" dirty="0" err="1">
                <a:ln>
                  <a:noFill/>
                </a:ln>
                <a:solidFill>
                  <a:schemeClr val="accent1"/>
                </a:solidFill>
                <a:effectLst/>
                <a:latin typeface="Arial Unicode MS"/>
              </a:rPr>
              <a:t>ld</a:t>
            </a:r>
            <a:r>
              <a:rPr kumimoji="0" lang="fr-FR" altLang="fr-FR" sz="2000" b="0" i="0" u="none" strike="noStrike" cap="none" normalizeH="0" baseline="0" dirty="0">
                <a:ln>
                  <a:noFill/>
                </a:ln>
                <a:solidFill>
                  <a:schemeClr val="accent1"/>
                </a:solidFill>
                <a:effectLst/>
                <a:latin typeface="Arial Unicode MS"/>
              </a:rPr>
              <a:t> /</a:t>
            </a:r>
            <a:r>
              <a:rPr kumimoji="0" lang="fr-FR" altLang="fr-FR" sz="2000" b="0" i="0" u="none" strike="noStrike" cap="none" normalizeH="0" baseline="0" dirty="0" err="1">
                <a:ln>
                  <a:noFill/>
                </a:ln>
                <a:solidFill>
                  <a:schemeClr val="accent1"/>
                </a:solidFill>
                <a:effectLst/>
                <a:latin typeface="Arial Unicode MS"/>
              </a:rPr>
              <a:t>tmp</a:t>
            </a:r>
            <a:r>
              <a:rPr kumimoji="0" lang="fr-FR" altLang="fr-FR" sz="2000" b="0" i="0" u="none" strike="noStrike" cap="none" normalizeH="0" baseline="0" dirty="0">
                <a:ln>
                  <a:noFill/>
                </a:ln>
                <a:solidFill>
                  <a:schemeClr val="accent1"/>
                </a:solidFill>
                <a:effectLst/>
                <a:latin typeface="Arial Unicode MS"/>
              </a:rPr>
              <a:t>  </a:t>
            </a:r>
            <a:br>
              <a:rPr kumimoji="0" lang="fr-FR" altLang="fr-FR" sz="2000" b="0" i="0" u="none" strike="noStrike" cap="none" normalizeH="0" baseline="0" dirty="0">
                <a:ln>
                  <a:noFill/>
                </a:ln>
                <a:solidFill>
                  <a:schemeClr val="accent1"/>
                </a:solidFill>
                <a:effectLst/>
                <a:latin typeface="Arial Unicode MS"/>
              </a:rPr>
            </a:br>
            <a:r>
              <a:rPr kumimoji="0" lang="fr-FR" altLang="fr-FR" sz="2000" b="0" i="0" u="none" strike="noStrike" cap="none" normalizeH="0" baseline="0" dirty="0">
                <a:ln>
                  <a:noFill/>
                </a:ln>
                <a:solidFill>
                  <a:schemeClr val="accent1"/>
                </a:solidFill>
                <a:effectLst/>
                <a:latin typeface="Arial Unicode MS"/>
              </a:rPr>
              <a:t>$</a:t>
            </a:r>
            <a:r>
              <a:rPr kumimoji="0" lang="fr-FR" altLang="fr-FR" sz="2000" b="0" i="0" u="none" strike="noStrike" cap="none" normalizeH="0" baseline="0" dirty="0" err="1">
                <a:ln>
                  <a:noFill/>
                </a:ln>
                <a:solidFill>
                  <a:schemeClr val="accent1"/>
                </a:solidFill>
                <a:effectLst/>
                <a:latin typeface="Arial Unicode MS"/>
              </a:rPr>
              <a:t>drwxrwxrwx</a:t>
            </a:r>
            <a:r>
              <a:rPr kumimoji="0" lang="fr-FR" altLang="fr-FR" sz="2000" b="0" i="0" u="none" strike="noStrike" cap="none" normalizeH="0" baseline="0" dirty="0">
                <a:ln>
                  <a:noFill/>
                </a:ln>
                <a:solidFill>
                  <a:schemeClr val="accent1"/>
                </a:solidFill>
                <a:effectLst/>
                <a:latin typeface="Arial Unicode MS"/>
              </a:rPr>
              <a:t>   6 root     system      16384 </a:t>
            </a:r>
            <a:r>
              <a:rPr kumimoji="0" lang="fr-FR" altLang="fr-FR" sz="2000" b="0" i="0" u="none" strike="noStrike" cap="none" normalizeH="0" baseline="0" dirty="0" err="1">
                <a:ln>
                  <a:noFill/>
                </a:ln>
                <a:solidFill>
                  <a:schemeClr val="accent1"/>
                </a:solidFill>
                <a:effectLst/>
                <a:latin typeface="Arial Unicode MS"/>
              </a:rPr>
              <a:t>Aug</a:t>
            </a:r>
            <a:r>
              <a:rPr kumimoji="0" lang="fr-FR" altLang="fr-FR" sz="2000" b="0" i="0" u="none" strike="noStrike" cap="none" normalizeH="0" baseline="0" dirty="0">
                <a:ln>
                  <a:noFill/>
                </a:ln>
                <a:solidFill>
                  <a:schemeClr val="accent1"/>
                </a:solidFill>
                <a:effectLst/>
                <a:latin typeface="Arial Unicode MS"/>
              </a:rPr>
              <a:t> 14 13:22 </a:t>
            </a:r>
            <a:r>
              <a:rPr kumimoji="0" lang="fr-FR" altLang="fr-FR" sz="2000" b="0" i="0" u="none" strike="noStrike" cap="none" normalizeH="0" baseline="0" dirty="0" err="1">
                <a:ln>
                  <a:noFill/>
                </a:ln>
                <a:solidFill>
                  <a:schemeClr val="accent1"/>
                </a:solidFill>
                <a:effectLst/>
                <a:latin typeface="Arial Unicode MS"/>
              </a:rPr>
              <a:t>tmp</a:t>
            </a:r>
            <a:r>
              <a:rPr kumimoji="0" lang="fr-FR" altLang="fr-FR" sz="1600" b="0" i="0" u="none" strike="noStrike" cap="none" normalizeH="0" baseline="0" dirty="0">
                <a:ln>
                  <a:noFill/>
                </a:ln>
                <a:solidFill>
                  <a:schemeClr val="accent1"/>
                </a:solidFill>
                <a:effectLst/>
              </a:rPr>
              <a:t> </a:t>
            </a:r>
            <a:endParaRPr kumimoji="0" lang="fr-FR" altLang="fr-FR" sz="4400" b="0" i="0" u="none" strike="noStrike" cap="none" normalizeH="0" baseline="0" dirty="0">
              <a:ln>
                <a:noFill/>
              </a:ln>
              <a:solidFill>
                <a:schemeClr val="accent1"/>
              </a:solidFill>
              <a:effectLst/>
              <a:latin typeface="Arial" panose="020B0604020202020204" pitchFamily="34" charset="0"/>
            </a:endParaRPr>
          </a:p>
        </p:txBody>
      </p:sp>
      <p:sp>
        <p:nvSpPr>
          <p:cNvPr id="6" name="ZoneTexte 5">
            <a:extLst>
              <a:ext uri="{FF2B5EF4-FFF2-40B4-BE49-F238E27FC236}">
                <a16:creationId xmlns:a16="http://schemas.microsoft.com/office/drawing/2014/main" id="{B2CC7D9E-9B76-4253-A1FF-7665436C53EC}"/>
              </a:ext>
            </a:extLst>
          </p:cNvPr>
          <p:cNvSpPr txBox="1"/>
          <p:nvPr>
            <p:custDataLst>
              <p:tags r:id="rId4"/>
            </p:custDataLst>
          </p:nvPr>
        </p:nvSpPr>
        <p:spPr>
          <a:xfrm>
            <a:off x="606505" y="4129504"/>
            <a:ext cx="10978989" cy="523220"/>
          </a:xfrm>
          <a:prstGeom prst="rect">
            <a:avLst/>
          </a:prstGeom>
          <a:noFill/>
        </p:spPr>
        <p:txBody>
          <a:bodyPr wrap="square" rtlCol="0">
            <a:spAutoFit/>
          </a:bodyPr>
          <a:lstStyle/>
          <a:p>
            <a:r>
              <a:rPr lang="fr-CA" sz="1400" dirty="0"/>
              <a:t>Le </a:t>
            </a:r>
            <a:r>
              <a:rPr lang="fr-CA" sz="1400" dirty="0" err="1"/>
              <a:t>sticky</a:t>
            </a:r>
            <a:r>
              <a:rPr lang="fr-CA" sz="1400" dirty="0"/>
              <a:t> bit appliqué à un répertoire, ici /</a:t>
            </a:r>
            <a:r>
              <a:rPr lang="fr-CA" sz="1400" dirty="0" err="1"/>
              <a:t>tmp</a:t>
            </a:r>
            <a:r>
              <a:rPr lang="fr-CA" sz="1400" dirty="0"/>
              <a:t>, empêche cette manipulation. Si le fichier peut encore être visualisé et modifié, seul son propriétaire (et l’administrateur) pourra le supprimer.</a:t>
            </a:r>
          </a:p>
        </p:txBody>
      </p:sp>
      <p:sp>
        <p:nvSpPr>
          <p:cNvPr id="7" name="Rectangle 2">
            <a:extLst>
              <a:ext uri="{FF2B5EF4-FFF2-40B4-BE49-F238E27FC236}">
                <a16:creationId xmlns:a16="http://schemas.microsoft.com/office/drawing/2014/main" id="{7ED3C855-64DB-4475-B11A-2A3D57D28A10}"/>
              </a:ext>
            </a:extLst>
          </p:cNvPr>
          <p:cNvSpPr>
            <a:spLocks noChangeArrowheads="1"/>
          </p:cNvSpPr>
          <p:nvPr>
            <p:custDataLst>
              <p:tags r:id="rId5"/>
            </p:custDataLst>
          </p:nvPr>
        </p:nvSpPr>
        <p:spPr bwMode="auto">
          <a:xfrm>
            <a:off x="4956048" y="4478988"/>
            <a:ext cx="6562437" cy="11079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600" b="0" i="0" u="none" strike="noStrike" cap="none" normalizeH="0" baseline="0" dirty="0">
                <a:ln>
                  <a:noFill/>
                </a:ln>
                <a:solidFill>
                  <a:schemeClr val="accent1"/>
                </a:solidFill>
                <a:effectLst/>
                <a:latin typeface="Arial Unicode MS"/>
              </a:rPr>
              <a:t>$ chmod </a:t>
            </a:r>
            <a:r>
              <a:rPr kumimoji="0" lang="fr-FR" altLang="fr-FR" sz="1600" b="0" i="0" u="none" strike="noStrike" cap="none" normalizeH="0" baseline="0" dirty="0" err="1">
                <a:ln>
                  <a:noFill/>
                </a:ln>
                <a:solidFill>
                  <a:schemeClr val="accent1"/>
                </a:solidFill>
                <a:effectLst/>
                <a:latin typeface="Arial Unicode MS"/>
              </a:rPr>
              <a:t>u+t</a:t>
            </a:r>
            <a:r>
              <a:rPr kumimoji="0" lang="fr-FR" altLang="fr-FR" sz="1600" b="0" i="0" u="none" strike="noStrike" cap="none" normalizeH="0" baseline="0" dirty="0">
                <a:ln>
                  <a:noFill/>
                </a:ln>
                <a:solidFill>
                  <a:schemeClr val="accent1"/>
                </a:solidFill>
                <a:effectLst/>
                <a:latin typeface="Arial Unicode MS"/>
              </a:rPr>
              <a:t> /</a:t>
            </a:r>
            <a:r>
              <a:rPr kumimoji="0" lang="fr-FR" altLang="fr-FR" sz="1600" b="0" i="0" u="none" strike="noStrike" cap="none" normalizeH="0" baseline="0" dirty="0" err="1">
                <a:ln>
                  <a:noFill/>
                </a:ln>
                <a:solidFill>
                  <a:schemeClr val="accent1"/>
                </a:solidFill>
                <a:effectLst/>
                <a:latin typeface="Arial Unicode MS"/>
              </a:rPr>
              <a:t>tmp</a:t>
            </a:r>
            <a:r>
              <a:rPr kumimoji="0" lang="fr-FR" altLang="fr-FR" sz="1600" b="0" i="0" u="none" strike="noStrike" cap="none" normalizeH="0" baseline="0" dirty="0">
                <a:ln>
                  <a:noFill/>
                </a:ln>
                <a:solidFill>
                  <a:schemeClr val="accent1"/>
                </a:solidFill>
                <a:effectLst/>
                <a:latin typeface="Arial Unicode MS"/>
              </a:rPr>
              <a:t>  </a:t>
            </a:r>
            <a:br>
              <a:rPr kumimoji="0" lang="fr-FR" altLang="fr-FR" sz="1600" b="0" i="0" u="none" strike="noStrike" cap="none" normalizeH="0" baseline="0" dirty="0">
                <a:ln>
                  <a:noFill/>
                </a:ln>
                <a:solidFill>
                  <a:schemeClr val="accent1"/>
                </a:solidFill>
                <a:effectLst/>
                <a:latin typeface="Arial Unicode MS"/>
              </a:rPr>
            </a:br>
            <a:r>
              <a:rPr kumimoji="0" lang="fr-FR" altLang="fr-FR" sz="1600" b="0" i="0" u="none" strike="noStrike" cap="none" normalizeH="0" baseline="0" dirty="0">
                <a:ln>
                  <a:noFill/>
                </a:ln>
                <a:solidFill>
                  <a:schemeClr val="accent1"/>
                </a:solidFill>
                <a:effectLst/>
                <a:latin typeface="Arial Unicode MS"/>
              </a:rPr>
              <a:t>$ls -</a:t>
            </a:r>
            <a:r>
              <a:rPr kumimoji="0" lang="fr-FR" altLang="fr-FR" sz="1600" b="0" i="0" u="none" strike="noStrike" cap="none" normalizeH="0" baseline="0" dirty="0" err="1">
                <a:ln>
                  <a:noFill/>
                </a:ln>
                <a:solidFill>
                  <a:schemeClr val="accent1"/>
                </a:solidFill>
                <a:effectLst/>
                <a:latin typeface="Arial Unicode MS"/>
              </a:rPr>
              <a:t>ld</a:t>
            </a:r>
            <a:r>
              <a:rPr kumimoji="0" lang="fr-FR" altLang="fr-FR" sz="1600" b="0" i="0" u="none" strike="noStrike" cap="none" normalizeH="0" baseline="0" dirty="0">
                <a:ln>
                  <a:noFill/>
                </a:ln>
                <a:solidFill>
                  <a:schemeClr val="accent1"/>
                </a:solidFill>
                <a:effectLst/>
                <a:latin typeface="Arial Unicode MS"/>
              </a:rPr>
              <a:t> /</a:t>
            </a:r>
            <a:r>
              <a:rPr kumimoji="0" lang="fr-FR" altLang="fr-FR" sz="1600" b="0" i="0" u="none" strike="noStrike" cap="none" normalizeH="0" baseline="0" dirty="0" err="1">
                <a:ln>
                  <a:noFill/>
                </a:ln>
                <a:solidFill>
                  <a:schemeClr val="accent1"/>
                </a:solidFill>
                <a:effectLst/>
                <a:latin typeface="Arial Unicode MS"/>
              </a:rPr>
              <a:t>tmp</a:t>
            </a:r>
            <a:r>
              <a:rPr kumimoji="0" lang="fr-FR" altLang="fr-FR" sz="1600" b="0" i="0" u="none" strike="noStrike" cap="none" normalizeH="0" baseline="0" dirty="0">
                <a:ln>
                  <a:noFill/>
                </a:ln>
                <a:solidFill>
                  <a:schemeClr val="accent1"/>
                </a:solidFill>
                <a:effectLst/>
                <a:latin typeface="Arial Unicode MS"/>
              </a:rPr>
              <a:t>  </a:t>
            </a:r>
            <a:br>
              <a:rPr kumimoji="0" lang="fr-FR" altLang="fr-FR" sz="1600" b="0" i="0" u="none" strike="noStrike" cap="none" normalizeH="0" baseline="0" dirty="0">
                <a:ln>
                  <a:noFill/>
                </a:ln>
                <a:solidFill>
                  <a:schemeClr val="accent1"/>
                </a:solidFill>
                <a:effectLst/>
                <a:latin typeface="Arial Unicode MS"/>
              </a:rPr>
            </a:br>
            <a:r>
              <a:rPr kumimoji="0" lang="fr-FR" altLang="fr-FR" sz="1600" b="0" i="0" u="none" strike="noStrike" cap="none" normalizeH="0" baseline="0" dirty="0">
                <a:ln>
                  <a:noFill/>
                </a:ln>
                <a:solidFill>
                  <a:schemeClr val="accent1"/>
                </a:solidFill>
                <a:effectLst/>
                <a:latin typeface="Arial Unicode MS"/>
              </a:rPr>
              <a:t>$</a:t>
            </a:r>
            <a:r>
              <a:rPr kumimoji="0" lang="fr-FR" altLang="fr-FR" sz="1600" b="0" i="0" u="none" strike="noStrike" cap="none" normalizeH="0" baseline="0" dirty="0" err="1">
                <a:ln>
                  <a:noFill/>
                </a:ln>
                <a:solidFill>
                  <a:schemeClr val="accent1"/>
                </a:solidFill>
                <a:effectLst/>
                <a:latin typeface="Arial Unicode MS"/>
              </a:rPr>
              <a:t>drwxrwxrwt</a:t>
            </a:r>
            <a:r>
              <a:rPr kumimoji="0" lang="fr-FR" altLang="fr-FR" sz="1600" b="0" i="0" u="none" strike="noStrike" cap="none" normalizeH="0" baseline="0" dirty="0">
                <a:ln>
                  <a:noFill/>
                </a:ln>
                <a:solidFill>
                  <a:schemeClr val="accent1"/>
                </a:solidFill>
                <a:effectLst/>
                <a:latin typeface="Arial Unicode MS"/>
              </a:rPr>
              <a:t> 35 root </a:t>
            </a:r>
            <a:r>
              <a:rPr kumimoji="0" lang="fr-FR" altLang="fr-FR" sz="1600" b="0" i="0" u="none" strike="noStrike" cap="none" normalizeH="0" baseline="0" dirty="0" err="1">
                <a:ln>
                  <a:noFill/>
                </a:ln>
                <a:solidFill>
                  <a:schemeClr val="accent1"/>
                </a:solidFill>
                <a:effectLst/>
                <a:latin typeface="Arial Unicode MS"/>
              </a:rPr>
              <a:t>root</a:t>
            </a:r>
            <a:r>
              <a:rPr kumimoji="0" lang="fr-FR" altLang="fr-FR" sz="1600" b="0" i="0" u="none" strike="noStrike" cap="none" normalizeH="0" baseline="0" dirty="0">
                <a:ln>
                  <a:noFill/>
                </a:ln>
                <a:solidFill>
                  <a:schemeClr val="accent1"/>
                </a:solidFill>
                <a:effectLst/>
                <a:latin typeface="Arial Unicode MS"/>
              </a:rPr>
              <a:t> 77824 </a:t>
            </a:r>
            <a:r>
              <a:rPr kumimoji="0" lang="fr-FR" altLang="fr-FR" sz="1600" b="0" i="0" u="none" strike="noStrike" cap="none" normalizeH="0" baseline="0" dirty="0" err="1">
                <a:ln>
                  <a:noFill/>
                </a:ln>
                <a:solidFill>
                  <a:schemeClr val="accent1"/>
                </a:solidFill>
                <a:effectLst/>
                <a:latin typeface="Arial Unicode MS"/>
              </a:rPr>
              <a:t>mar</a:t>
            </a:r>
            <a:r>
              <a:rPr kumimoji="0" lang="fr-FR" altLang="fr-FR" sz="1600" b="0" i="0" u="none" strike="noStrike" cap="none" normalizeH="0" baseline="0" dirty="0">
                <a:ln>
                  <a:noFill/>
                </a:ln>
                <a:solidFill>
                  <a:schemeClr val="accent1"/>
                </a:solidFill>
                <a:effectLst/>
                <a:latin typeface="Arial Unicode MS"/>
              </a:rPr>
              <a:t> 21 22:30 /</a:t>
            </a:r>
            <a:r>
              <a:rPr kumimoji="0" lang="fr-FR" altLang="fr-FR" sz="1600" b="0" i="0" u="none" strike="noStrike" cap="none" normalizeH="0" baseline="0" dirty="0" err="1">
                <a:ln>
                  <a:noFill/>
                </a:ln>
                <a:solidFill>
                  <a:schemeClr val="accent1"/>
                </a:solidFill>
                <a:effectLst/>
                <a:latin typeface="Arial Unicode MS"/>
              </a:rPr>
              <a:t>tmp</a:t>
            </a:r>
            <a:br>
              <a:rPr kumimoji="0" lang="fr-FR" altLang="fr-FR" sz="1600" b="0" i="0" u="none" strike="noStrike" cap="none" normalizeH="0" baseline="0" dirty="0">
                <a:ln>
                  <a:noFill/>
                </a:ln>
                <a:solidFill>
                  <a:schemeClr val="accent1"/>
                </a:solidFill>
                <a:effectLst/>
                <a:latin typeface="Arial Unicode MS"/>
              </a:rPr>
            </a:br>
            <a:r>
              <a:rPr lang="fr-CA" sz="1600" dirty="0"/>
              <a:t>En octal, on utilisera la valeur 1000 (chmod 1777 /</a:t>
            </a:r>
            <a:r>
              <a:rPr lang="fr-CA" sz="1600" dirty="0" err="1"/>
              <a:t>tmp</a:t>
            </a:r>
            <a:r>
              <a:rPr lang="fr-CA" sz="1600" dirty="0"/>
              <a:t>).</a:t>
            </a:r>
            <a:r>
              <a:rPr kumimoji="0" lang="fr-FR" altLang="fr-FR" sz="1600" b="0" i="0" u="none" strike="noStrike" cap="none" normalizeH="0" baseline="0" dirty="0">
                <a:ln>
                  <a:noFill/>
                </a:ln>
                <a:solidFill>
                  <a:schemeClr val="accent1"/>
                </a:solidFill>
                <a:effectLst/>
              </a:rPr>
              <a:t> </a:t>
            </a:r>
            <a:endParaRPr kumimoji="0" lang="fr-FR" altLang="fr-FR" sz="1600" b="0" i="0" u="none" strike="noStrike" cap="none" normalizeH="0" baseline="0" dirty="0">
              <a:ln>
                <a:noFill/>
              </a:ln>
              <a:solidFill>
                <a:schemeClr val="accent1"/>
              </a:solidFill>
              <a:effectLst/>
              <a:latin typeface="Arial" panose="020B0604020202020204" pitchFamily="34" charset="0"/>
            </a:endParaRPr>
          </a:p>
        </p:txBody>
      </p:sp>
      <p:sp>
        <p:nvSpPr>
          <p:cNvPr id="8" name="Rectangle 7">
            <a:extLst>
              <a:ext uri="{FF2B5EF4-FFF2-40B4-BE49-F238E27FC236}">
                <a16:creationId xmlns:a16="http://schemas.microsoft.com/office/drawing/2014/main" id="{AA411632-0939-4B13-AF5F-175998620F58}"/>
              </a:ext>
            </a:extLst>
          </p:cNvPr>
          <p:cNvSpPr/>
          <p:nvPr>
            <p:custDataLst>
              <p:tags r:id="rId6"/>
            </p:custDataLst>
          </p:nvPr>
        </p:nvSpPr>
        <p:spPr>
          <a:xfrm>
            <a:off x="602625" y="5885930"/>
            <a:ext cx="10915859" cy="369332"/>
          </a:xfrm>
          <a:prstGeom prst="rect">
            <a:avLst/>
          </a:prstGeom>
        </p:spPr>
        <p:txBody>
          <a:bodyPr wrap="square">
            <a:spAutoFit/>
          </a:bodyPr>
          <a:lstStyle/>
          <a:p>
            <a:r>
              <a:rPr lang="fr-CA" dirty="0"/>
              <a:t>Bien qu’appliqué à l’utilisateur, le </a:t>
            </a:r>
            <a:r>
              <a:rPr lang="fr-CA" dirty="0" err="1"/>
              <a:t>sticky</a:t>
            </a:r>
            <a:r>
              <a:rPr lang="fr-CA" dirty="0"/>
              <a:t> bit, représenté par un </a:t>
            </a:r>
            <a:r>
              <a:rPr lang="fr-CA" b="1" dirty="0"/>
              <a:t>t</a:t>
            </a:r>
            <a:r>
              <a:rPr lang="fr-CA" dirty="0"/>
              <a:t> apparaît au niveau de « </a:t>
            </a:r>
            <a:r>
              <a:rPr lang="fr-CA" dirty="0" err="1"/>
              <a:t>others</a:t>
            </a:r>
            <a:r>
              <a:rPr lang="fr-CA" dirty="0"/>
              <a:t> ».</a:t>
            </a:r>
          </a:p>
        </p:txBody>
      </p:sp>
    </p:spTree>
    <p:extLst>
      <p:ext uri="{BB962C8B-B14F-4D97-AF65-F5344CB8AC3E}">
        <p14:creationId xmlns:p14="http://schemas.microsoft.com/office/powerpoint/2010/main" val="290096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B6476-9561-4199-942D-A5BA7D455135}"/>
              </a:ext>
            </a:extLst>
          </p:cNvPr>
          <p:cNvSpPr>
            <a:spLocks noGrp="1"/>
          </p:cNvSpPr>
          <p:nvPr>
            <p:ph type="title"/>
            <p:custDataLst>
              <p:tags r:id="rId1"/>
            </p:custDataLst>
          </p:nvPr>
        </p:nvSpPr>
        <p:spPr/>
        <p:txBody>
          <a:bodyPr>
            <a:normAutofit/>
          </a:bodyPr>
          <a:lstStyle/>
          <a:p>
            <a:r>
              <a:rPr lang="fr-CA" b="1" dirty="0"/>
              <a:t>Les catalogues</a:t>
            </a:r>
            <a:endParaRPr lang="fr-CA" dirty="0"/>
          </a:p>
        </p:txBody>
      </p:sp>
      <p:sp>
        <p:nvSpPr>
          <p:cNvPr id="3" name="Espace réservé du contenu 2">
            <a:extLst>
              <a:ext uri="{FF2B5EF4-FFF2-40B4-BE49-F238E27FC236}">
                <a16:creationId xmlns:a16="http://schemas.microsoft.com/office/drawing/2014/main" id="{08E75B66-7AEE-441F-BBE4-4F9FCB8D4997}"/>
              </a:ext>
            </a:extLst>
          </p:cNvPr>
          <p:cNvSpPr>
            <a:spLocks noGrp="1"/>
          </p:cNvSpPr>
          <p:nvPr>
            <p:ph sz="quarter" idx="10"/>
            <p:custDataLst>
              <p:tags r:id="rId2"/>
            </p:custDataLst>
          </p:nvPr>
        </p:nvSpPr>
        <p:spPr>
          <a:xfrm>
            <a:off x="539496" y="1435608"/>
            <a:ext cx="4752940" cy="3977640"/>
          </a:xfrm>
        </p:spPr>
        <p:txBody>
          <a:bodyPr/>
          <a:lstStyle/>
          <a:p>
            <a:r>
              <a:rPr lang="fr-CA" dirty="0"/>
              <a:t>Les fichiers catalogues sont les répertoires, dossiers ou directory. Les répertoires permettent d’organiser le disque dur en créant une hiérarchie. Un répertoire peut contenir des fichiers normaux, des fichiers spéciaux et d’autres répertoires, de manière récursive.</a:t>
            </a:r>
            <a:br>
              <a:rPr lang="fr-CA" dirty="0"/>
            </a:br>
            <a:r>
              <a:rPr lang="fr-CA" dirty="0"/>
              <a:t>Un répertoire n’est rien d’autre qu’un fichier particulier contenant la liste des fichiers eux-mêmes présents dans ce répertoire, comme un index. Cette notion est très utile lorsque de la gestion des droits.</a:t>
            </a:r>
          </a:p>
        </p:txBody>
      </p:sp>
      <p:pic>
        <p:nvPicPr>
          <p:cNvPr id="4" name="Image 3">
            <a:extLst>
              <a:ext uri="{FF2B5EF4-FFF2-40B4-BE49-F238E27FC236}">
                <a16:creationId xmlns:a16="http://schemas.microsoft.com/office/drawing/2014/main" id="{B12F74A5-E70B-4F73-A8EA-A51BBBF7E2ED}"/>
              </a:ext>
            </a:extLst>
          </p:cNvPr>
          <p:cNvPicPr>
            <a:picLocks noChangeAspect="1"/>
          </p:cNvPicPr>
          <p:nvPr>
            <p:custDataLst>
              <p:tags r:id="rId3"/>
            </p:custDataLst>
          </p:nvPr>
        </p:nvPicPr>
        <p:blipFill>
          <a:blip r:embed="rId5"/>
          <a:stretch>
            <a:fillRect/>
          </a:stretch>
        </p:blipFill>
        <p:spPr>
          <a:xfrm>
            <a:off x="5292435" y="1685925"/>
            <a:ext cx="6759547" cy="2830657"/>
          </a:xfrm>
          <a:prstGeom prst="rect">
            <a:avLst/>
          </a:prstGeom>
        </p:spPr>
      </p:pic>
    </p:spTree>
    <p:extLst>
      <p:ext uri="{BB962C8B-B14F-4D97-AF65-F5344CB8AC3E}">
        <p14:creationId xmlns:p14="http://schemas.microsoft.com/office/powerpoint/2010/main" val="311152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1218DD-5A98-47DF-B6D9-D494D1CF161F}"/>
              </a:ext>
            </a:extLst>
          </p:cNvPr>
          <p:cNvSpPr>
            <a:spLocks noGrp="1"/>
          </p:cNvSpPr>
          <p:nvPr>
            <p:ph type="title"/>
            <p:custDataLst>
              <p:tags r:id="rId1"/>
            </p:custDataLst>
          </p:nvPr>
        </p:nvSpPr>
        <p:spPr/>
        <p:txBody>
          <a:bodyPr>
            <a:normAutofit/>
          </a:bodyPr>
          <a:lstStyle/>
          <a:p>
            <a:r>
              <a:rPr lang="fr-CA" b="1" dirty="0"/>
              <a:t>Les fichiers spéciaux (info supplémentaire)</a:t>
            </a:r>
            <a:endParaRPr lang="fr-CA" dirty="0"/>
          </a:p>
        </p:txBody>
      </p:sp>
      <p:sp>
        <p:nvSpPr>
          <p:cNvPr id="3" name="Espace réservé du contenu 2">
            <a:extLst>
              <a:ext uri="{FF2B5EF4-FFF2-40B4-BE49-F238E27FC236}">
                <a16:creationId xmlns:a16="http://schemas.microsoft.com/office/drawing/2014/main" id="{1C333F63-BF2D-4232-AFEA-6AD9010F53D8}"/>
              </a:ext>
            </a:extLst>
          </p:cNvPr>
          <p:cNvSpPr>
            <a:spLocks noGrp="1"/>
          </p:cNvSpPr>
          <p:nvPr>
            <p:ph sz="quarter" idx="10"/>
            <p:custDataLst>
              <p:tags r:id="rId2"/>
            </p:custDataLst>
          </p:nvPr>
        </p:nvSpPr>
        <p:spPr/>
        <p:txBody>
          <a:bodyPr>
            <a:normAutofit/>
          </a:bodyPr>
          <a:lstStyle/>
          <a:p>
            <a:r>
              <a:rPr lang="fr-CA" dirty="0"/>
              <a:t>Le troisième type de fichier est le fichier spécial. Il existe plusieurs genres de fichiers spéciaux. Ils se trouvent principalement dans le répertoire /dev s’ils représentent des périphériques, mais peuvent être créés partout ailleurs, avec la commande </a:t>
            </a:r>
            <a:r>
              <a:rPr lang="fr-CA" b="1" dirty="0" err="1"/>
              <a:t>mknod</a:t>
            </a:r>
            <a:r>
              <a:rPr lang="fr-CA" dirty="0"/>
              <a:t>.</a:t>
            </a:r>
          </a:p>
          <a:p>
            <a:r>
              <a:rPr lang="fr-CA" dirty="0"/>
              <a:t>Ce sont principalement, mais pas seulement, des fichiers servant d’interface pour les divers périphériques. Ils peuvent s’utiliser, suivant le cas, comme des fichiers normaux. Un accès en lecture ou écriture sur ces fichiers est directement redirigé vers le périphérique (en passant par le pilote associé s’il existe). Par exemple si vous redirigez un fichier d’onde sonore (</a:t>
            </a:r>
            <a:r>
              <a:rPr lang="fr-CA" dirty="0" err="1"/>
              <a:t>wave</a:t>
            </a:r>
            <a:r>
              <a:rPr lang="fr-CA" dirty="0"/>
              <a:t>) vers le fichier représentant la sortie de la carte son, il y a de fortes chances que ce son soit audible par vos haut-parleurs. </a:t>
            </a:r>
          </a:p>
        </p:txBody>
      </p:sp>
      <p:sp>
        <p:nvSpPr>
          <p:cNvPr id="4" name="Rectangle 3">
            <a:extLst>
              <a:ext uri="{FF2B5EF4-FFF2-40B4-BE49-F238E27FC236}">
                <a16:creationId xmlns:a16="http://schemas.microsoft.com/office/drawing/2014/main" id="{FD804649-1800-4777-9E8B-3BC9DB6142BC}"/>
              </a:ext>
            </a:extLst>
          </p:cNvPr>
          <p:cNvSpPr/>
          <p:nvPr>
            <p:custDataLst>
              <p:tags r:id="rId3"/>
            </p:custDataLst>
          </p:nvPr>
        </p:nvSpPr>
        <p:spPr>
          <a:xfrm>
            <a:off x="5477163" y="1546444"/>
            <a:ext cx="5510230" cy="3600986"/>
          </a:xfrm>
          <a:prstGeom prst="rect">
            <a:avLst/>
          </a:prstGeom>
          <a:solidFill>
            <a:schemeClr val="accent2"/>
          </a:solidFill>
        </p:spPr>
        <p:txBody>
          <a:bodyPr wrap="square">
            <a:spAutoFit/>
          </a:bodyPr>
          <a:lstStyle/>
          <a:p>
            <a:r>
              <a:rPr lang="fr-CA" sz="1200" b="1" dirty="0"/>
              <a:t>Voici une liste des types de fichiers spéciaux :</a:t>
            </a:r>
            <a:br>
              <a:rPr lang="fr-CA" sz="1200" b="1" dirty="0"/>
            </a:br>
            <a:endParaRPr lang="fr-CA" sz="1200" b="1" dirty="0"/>
          </a:p>
          <a:p>
            <a:pPr>
              <a:buFont typeface="Arial" panose="020B0604020202020204" pitchFamily="34" charset="0"/>
              <a:buChar char="•"/>
            </a:pPr>
            <a:r>
              <a:rPr lang="fr-CA" sz="1200" dirty="0"/>
              <a:t>Les fichiers en mode </a:t>
            </a:r>
            <a:r>
              <a:rPr lang="fr-CA" sz="1200" b="1" dirty="0"/>
              <a:t>bloc</a:t>
            </a:r>
            <a:r>
              <a:rPr lang="fr-CA" sz="1200" dirty="0"/>
              <a:t> permettent d’accéder à des périphériques fonctionnant par blocs de données, comme un disque, de manière aléatoire : on peut accéder directement à n’importe quel bloc.</a:t>
            </a:r>
            <a:br>
              <a:rPr lang="fr-CA" sz="1200" dirty="0"/>
            </a:br>
            <a:endParaRPr lang="fr-CA" sz="1200" dirty="0"/>
          </a:p>
          <a:p>
            <a:pPr>
              <a:buFont typeface="Arial" panose="020B0604020202020204" pitchFamily="34" charset="0"/>
              <a:buChar char="•"/>
            </a:pPr>
            <a:r>
              <a:rPr lang="fr-CA" sz="1200" dirty="0"/>
              <a:t>Les fichiers en mode </a:t>
            </a:r>
            <a:r>
              <a:rPr lang="fr-CA" sz="1200" b="1" dirty="0"/>
              <a:t>caractère</a:t>
            </a:r>
            <a:r>
              <a:rPr lang="fr-CA" sz="1200" dirty="0"/>
              <a:t> permettent d’accéder à un périphérique octet par octet, séquentiellement, en partant du début : le bloc n ne peut être accédé sans avoir accédé au bloc n-1. C’est le cas pour un lecteur de bandes.</a:t>
            </a:r>
            <a:br>
              <a:rPr lang="fr-CA" sz="1200" dirty="0"/>
            </a:br>
            <a:endParaRPr lang="fr-CA" sz="1200" dirty="0"/>
          </a:p>
          <a:p>
            <a:pPr>
              <a:buFont typeface="Arial" panose="020B0604020202020204" pitchFamily="34" charset="0"/>
              <a:buChar char="•"/>
            </a:pPr>
            <a:r>
              <a:rPr lang="fr-CA" sz="1200" dirty="0"/>
              <a:t>Les fichiers en mode </a:t>
            </a:r>
            <a:r>
              <a:rPr lang="fr-CA" sz="1200" b="1" dirty="0"/>
              <a:t>FIFO</a:t>
            </a:r>
            <a:r>
              <a:rPr lang="fr-CA" sz="1200" dirty="0"/>
              <a:t>, tubes ou pipes permettent à deux processus de s’échanger des données.</a:t>
            </a:r>
            <a:br>
              <a:rPr lang="fr-CA" sz="1200" dirty="0"/>
            </a:br>
            <a:endParaRPr lang="fr-CA" sz="1200" dirty="0"/>
          </a:p>
          <a:p>
            <a:pPr>
              <a:buFont typeface="Arial" panose="020B0604020202020204" pitchFamily="34" charset="0"/>
              <a:buChar char="•"/>
            </a:pPr>
            <a:r>
              <a:rPr lang="fr-CA" sz="1200" dirty="0"/>
              <a:t>Les fichiers en mode </a:t>
            </a:r>
            <a:r>
              <a:rPr lang="fr-CA" sz="1200" b="1" dirty="0"/>
              <a:t>socket</a:t>
            </a:r>
            <a:r>
              <a:rPr lang="fr-CA" sz="1200" dirty="0"/>
              <a:t> permettent aussi à des processus d’échanger des données, mais via des protocoles réseau classiques.</a:t>
            </a:r>
          </a:p>
          <a:p>
            <a:pPr>
              <a:buFont typeface="Arial" panose="020B0604020202020204" pitchFamily="34" charset="0"/>
              <a:buChar char="•"/>
            </a:pPr>
            <a:endParaRPr lang="fr-CA" sz="1200" dirty="0"/>
          </a:p>
          <a:p>
            <a:pPr>
              <a:buFont typeface="Arial" panose="020B0604020202020204" pitchFamily="34" charset="0"/>
              <a:buChar char="•"/>
            </a:pPr>
            <a:r>
              <a:rPr lang="fr-CA" sz="1200" dirty="0"/>
              <a:t>Le </a:t>
            </a:r>
            <a:r>
              <a:rPr lang="fr-CA" sz="1200" b="1" dirty="0"/>
              <a:t>lien symbolique</a:t>
            </a:r>
            <a:r>
              <a:rPr lang="fr-CA" sz="1200" dirty="0"/>
              <a:t> peut parfois être considéré comme un fichier spécial, même s’il n’ouvre aucune interface particulière : il référence uniquement un autre fichier.</a:t>
            </a:r>
          </a:p>
        </p:txBody>
      </p:sp>
    </p:spTree>
    <p:extLst>
      <p:ext uri="{BB962C8B-B14F-4D97-AF65-F5344CB8AC3E}">
        <p14:creationId xmlns:p14="http://schemas.microsoft.com/office/powerpoint/2010/main" val="355058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6BEA85-AE33-4720-ADA4-D173BE896211}"/>
              </a:ext>
            </a:extLst>
          </p:cNvPr>
          <p:cNvSpPr>
            <a:spLocks noGrp="1"/>
          </p:cNvSpPr>
          <p:nvPr>
            <p:ph type="title"/>
            <p:custDataLst>
              <p:tags r:id="rId1"/>
            </p:custDataLst>
          </p:nvPr>
        </p:nvSpPr>
        <p:spPr/>
        <p:txBody>
          <a:bodyPr>
            <a:normAutofit/>
          </a:bodyPr>
          <a:lstStyle/>
          <a:p>
            <a:r>
              <a:rPr lang="fr-CA" b="1" dirty="0"/>
              <a:t>Nomenclature des fichiers</a:t>
            </a:r>
            <a:endParaRPr lang="fr-CA" dirty="0"/>
          </a:p>
        </p:txBody>
      </p:sp>
      <p:sp>
        <p:nvSpPr>
          <p:cNvPr id="3" name="Espace réservé du contenu 2">
            <a:extLst>
              <a:ext uri="{FF2B5EF4-FFF2-40B4-BE49-F238E27FC236}">
                <a16:creationId xmlns:a16="http://schemas.microsoft.com/office/drawing/2014/main" id="{F4E301BF-DED8-43BA-9DBF-AECC906E2464}"/>
              </a:ext>
            </a:extLst>
          </p:cNvPr>
          <p:cNvSpPr>
            <a:spLocks noGrp="1"/>
          </p:cNvSpPr>
          <p:nvPr>
            <p:ph sz="quarter" idx="10"/>
            <p:custDataLst>
              <p:tags r:id="rId2"/>
            </p:custDataLst>
          </p:nvPr>
        </p:nvSpPr>
        <p:spPr>
          <a:xfrm>
            <a:off x="539495" y="1435608"/>
            <a:ext cx="5842831" cy="3977640"/>
          </a:xfrm>
        </p:spPr>
        <p:txBody>
          <a:bodyPr/>
          <a:lstStyle/>
          <a:p>
            <a:pPr marL="171450" indent="-171450">
              <a:buFont typeface="Arial" panose="020B0604020202020204" pitchFamily="34" charset="0"/>
              <a:buChar char="•"/>
            </a:pPr>
            <a:r>
              <a:rPr lang="fr-CA" dirty="0"/>
              <a:t>255 caractères (y compris le suffixe)</a:t>
            </a:r>
          </a:p>
          <a:p>
            <a:pPr marL="171450" indent="-171450">
              <a:buFont typeface="Arial" panose="020B0604020202020204" pitchFamily="34" charset="0"/>
              <a:buChar char="•"/>
            </a:pPr>
            <a:r>
              <a:rPr lang="fr-CA" dirty="0"/>
              <a:t>Sensible à la casse des cratères : Toto, TOTO, </a:t>
            </a:r>
            <a:r>
              <a:rPr lang="fr-CA" dirty="0" err="1"/>
              <a:t>ToTo</a:t>
            </a:r>
            <a:r>
              <a:rPr lang="fr-CA" dirty="0"/>
              <a:t> sont des noms différents.</a:t>
            </a:r>
          </a:p>
          <a:p>
            <a:pPr marL="171450" indent="-171450">
              <a:buFont typeface="Arial" panose="020B0604020202020204" pitchFamily="34" charset="0"/>
              <a:buChar char="•"/>
            </a:pPr>
            <a:r>
              <a:rPr lang="fr-CA" dirty="0"/>
              <a:t>La plupart des caractères (les chiffres, les lettres, les majuscules, les minuscules, certains signes, les caractères accentués) sont acceptés, y compris l’espace.</a:t>
            </a:r>
          </a:p>
          <a:p>
            <a:pPr marL="171450" indent="-171450">
              <a:buFont typeface="Arial" panose="020B0604020202020204" pitchFamily="34" charset="0"/>
              <a:buChar char="•"/>
            </a:pPr>
            <a:r>
              <a:rPr lang="fr-CA" dirty="0"/>
              <a:t>Cependant quelques caractères sont à éviter car ils ont une signification particulière au sein du </a:t>
            </a:r>
            <a:r>
              <a:rPr lang="fr-CA" dirty="0" err="1"/>
              <a:t>shell</a:t>
            </a:r>
            <a:r>
              <a:rPr lang="fr-CA" dirty="0"/>
              <a:t> : </a:t>
            </a:r>
            <a:r>
              <a:rPr lang="fr-CA" dirty="0">
                <a:solidFill>
                  <a:schemeClr val="accent1"/>
                </a:solidFill>
              </a:rPr>
              <a:t>&amp; ; ( ) ~ &lt;espace&gt; \ / | ` ? - </a:t>
            </a:r>
            <a:r>
              <a:rPr lang="fr-CA" dirty="0"/>
              <a:t>(en début de nom).</a:t>
            </a:r>
          </a:p>
          <a:p>
            <a:pPr marL="171450" indent="-171450">
              <a:buFont typeface="Arial" panose="020B0604020202020204" pitchFamily="34" charset="0"/>
              <a:buChar char="•"/>
            </a:pPr>
            <a:endParaRPr lang="fr-CA" dirty="0"/>
          </a:p>
        </p:txBody>
      </p:sp>
      <p:pic>
        <p:nvPicPr>
          <p:cNvPr id="4" name="Image 3">
            <a:extLst>
              <a:ext uri="{FF2B5EF4-FFF2-40B4-BE49-F238E27FC236}">
                <a16:creationId xmlns:a16="http://schemas.microsoft.com/office/drawing/2014/main" id="{7021623A-A96C-4C2D-8AD1-4247162DFA45}"/>
              </a:ext>
            </a:extLst>
          </p:cNvPr>
          <p:cNvPicPr>
            <a:picLocks noChangeAspect="1"/>
          </p:cNvPicPr>
          <p:nvPr>
            <p:custDataLst>
              <p:tags r:id="rId3"/>
            </p:custDataLst>
          </p:nvPr>
        </p:nvPicPr>
        <p:blipFill>
          <a:blip r:embed="rId5"/>
          <a:stretch>
            <a:fillRect/>
          </a:stretch>
        </p:blipFill>
        <p:spPr>
          <a:xfrm>
            <a:off x="6516110" y="1621559"/>
            <a:ext cx="4276725" cy="3467100"/>
          </a:xfrm>
          <a:prstGeom prst="rect">
            <a:avLst/>
          </a:prstGeom>
        </p:spPr>
      </p:pic>
    </p:spTree>
    <p:extLst>
      <p:ext uri="{BB962C8B-B14F-4D97-AF65-F5344CB8AC3E}">
        <p14:creationId xmlns:p14="http://schemas.microsoft.com/office/powerpoint/2010/main" val="273764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C53D6-3B51-4EB3-AF1C-961D4B2621F3}"/>
              </a:ext>
            </a:extLst>
          </p:cNvPr>
          <p:cNvSpPr>
            <a:spLocks noGrp="1"/>
          </p:cNvSpPr>
          <p:nvPr>
            <p:ph type="title"/>
            <p:custDataLst>
              <p:tags r:id="rId1"/>
            </p:custDataLst>
          </p:nvPr>
        </p:nvSpPr>
        <p:spPr/>
        <p:txBody>
          <a:bodyPr/>
          <a:lstStyle/>
          <a:p>
            <a:r>
              <a:rPr lang="fr-CA" dirty="0"/>
              <a:t>Les chemins</a:t>
            </a:r>
          </a:p>
        </p:txBody>
      </p:sp>
      <p:sp>
        <p:nvSpPr>
          <p:cNvPr id="3" name="Espace réservé du contenu 2">
            <a:extLst>
              <a:ext uri="{FF2B5EF4-FFF2-40B4-BE49-F238E27FC236}">
                <a16:creationId xmlns:a16="http://schemas.microsoft.com/office/drawing/2014/main" id="{C93A5EFA-0878-44B2-82A8-5A8A7F76048D}"/>
              </a:ext>
            </a:extLst>
          </p:cNvPr>
          <p:cNvSpPr>
            <a:spLocks noGrp="1"/>
          </p:cNvSpPr>
          <p:nvPr>
            <p:ph sz="quarter" idx="10"/>
            <p:custDataLst>
              <p:tags r:id="rId2"/>
            </p:custDataLst>
          </p:nvPr>
        </p:nvSpPr>
        <p:spPr>
          <a:xfrm>
            <a:off x="539496" y="1435608"/>
            <a:ext cx="8816940" cy="3977640"/>
          </a:xfrm>
        </p:spPr>
        <p:txBody>
          <a:bodyPr/>
          <a:lstStyle/>
          <a:p>
            <a:pPr marL="171450" indent="-171450">
              <a:buFont typeface="Arial" panose="020B0604020202020204" pitchFamily="34" charset="0"/>
              <a:buChar char="•"/>
            </a:pPr>
            <a:r>
              <a:rPr lang="fr-CA" dirty="0"/>
              <a:t>Les chemins permettent de définir un emplacement au sein du système de fichiers. Un nom de fichier est ainsi généralement complété par son chemin d’accès. C’est ce qui fait que le fichier toto du répertoire rep1 est différent du fichier toto du répertoire rep2. </a:t>
            </a:r>
          </a:p>
          <a:p>
            <a:pPr marL="171450" indent="-171450">
              <a:buFont typeface="Arial" panose="020B0604020202020204" pitchFamily="34" charset="0"/>
              <a:buChar char="•"/>
            </a:pPr>
            <a:r>
              <a:rPr lang="fr-CA" dirty="0"/>
              <a:t>Le </a:t>
            </a:r>
            <a:r>
              <a:rPr lang="fr-CA" dirty="0">
                <a:solidFill>
                  <a:schemeClr val="accent1"/>
                </a:solidFill>
              </a:rPr>
              <a:t>/ </a:t>
            </a:r>
            <a:r>
              <a:rPr lang="fr-CA" dirty="0"/>
              <a:t>situé tout en haut s’appelle la racine ou root directory (à ne pas confondre avec le répertoire de l’administrateur root).</a:t>
            </a:r>
          </a:p>
          <a:p>
            <a:pPr marL="171450" indent="-171450">
              <a:buFont typeface="Arial" panose="020B0604020202020204" pitchFamily="34" charset="0"/>
              <a:buChar char="•"/>
            </a:pPr>
            <a:r>
              <a:rPr lang="fr-CA" sz="1400" b="1" dirty="0"/>
              <a:t>un chemin absolu </a:t>
            </a:r>
            <a:r>
              <a:rPr lang="fr-CA" sz="1400" dirty="0"/>
              <a:t>: </a:t>
            </a:r>
            <a:r>
              <a:rPr lang="fr-FR" altLang="fr-FR" sz="1400" dirty="0">
                <a:solidFill>
                  <a:schemeClr val="accent1"/>
                </a:solidFill>
                <a:latin typeface="Arial Unicode MS"/>
              </a:rPr>
              <a:t>/home/toto/Docs/Backup/</a:t>
            </a:r>
            <a:r>
              <a:rPr lang="fr-FR" altLang="fr-FR" sz="1400" dirty="0" err="1">
                <a:solidFill>
                  <a:schemeClr val="accent1"/>
                </a:solidFill>
                <a:latin typeface="Arial Unicode MS"/>
              </a:rPr>
              <a:t>fic.bak</a:t>
            </a:r>
            <a:r>
              <a:rPr lang="fr-FR" altLang="fr-FR" sz="1400" dirty="0">
                <a:solidFill>
                  <a:schemeClr val="accent1"/>
                </a:solidFill>
              </a:rPr>
              <a:t> </a:t>
            </a:r>
            <a:endParaRPr lang="fr-FR" altLang="fr-FR" sz="1400" dirty="0">
              <a:solidFill>
                <a:schemeClr val="accent1"/>
              </a:solidFill>
              <a:latin typeface="Arial" panose="020B0604020202020204" pitchFamily="34" charset="0"/>
            </a:endParaRPr>
          </a:p>
          <a:p>
            <a:pPr marL="171450" indent="-171450">
              <a:buFont typeface="Arial" panose="020B0604020202020204" pitchFamily="34" charset="0"/>
              <a:buChar char="•"/>
            </a:pPr>
            <a:endParaRPr lang="fr-CA" dirty="0"/>
          </a:p>
        </p:txBody>
      </p:sp>
      <p:pic>
        <p:nvPicPr>
          <p:cNvPr id="5" name="Image 4">
            <a:extLst>
              <a:ext uri="{FF2B5EF4-FFF2-40B4-BE49-F238E27FC236}">
                <a16:creationId xmlns:a16="http://schemas.microsoft.com/office/drawing/2014/main" id="{6B2C7E90-8BA9-449F-BD85-5F459CD88224}"/>
              </a:ext>
            </a:extLst>
          </p:cNvPr>
          <p:cNvPicPr>
            <a:picLocks noChangeAspect="1"/>
          </p:cNvPicPr>
          <p:nvPr>
            <p:custDataLst>
              <p:tags r:id="rId3"/>
            </p:custDataLst>
          </p:nvPr>
        </p:nvPicPr>
        <p:blipFill>
          <a:blip r:embed="rId5"/>
          <a:stretch>
            <a:fillRect/>
          </a:stretch>
        </p:blipFill>
        <p:spPr>
          <a:xfrm>
            <a:off x="521207" y="3990686"/>
            <a:ext cx="5495925" cy="1333500"/>
          </a:xfrm>
          <a:prstGeom prst="rect">
            <a:avLst/>
          </a:prstGeom>
        </p:spPr>
      </p:pic>
    </p:spTree>
    <p:extLst>
      <p:ext uri="{BB962C8B-B14F-4D97-AF65-F5344CB8AC3E}">
        <p14:creationId xmlns:p14="http://schemas.microsoft.com/office/powerpoint/2010/main" val="329899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001183-9AFE-4CAC-9C4F-09C83E5226CE}"/>
              </a:ext>
            </a:extLst>
          </p:cNvPr>
          <p:cNvSpPr>
            <a:spLocks noGrp="1"/>
          </p:cNvSpPr>
          <p:nvPr>
            <p:ph type="title"/>
            <p:custDataLst>
              <p:tags r:id="rId1"/>
            </p:custDataLst>
          </p:nvPr>
        </p:nvSpPr>
        <p:spPr/>
        <p:txBody>
          <a:bodyPr/>
          <a:lstStyle/>
          <a:p>
            <a:r>
              <a:rPr lang="fr-CA" dirty="0"/>
              <a:t>Chemin relatif</a:t>
            </a:r>
          </a:p>
        </p:txBody>
      </p:sp>
      <p:sp>
        <p:nvSpPr>
          <p:cNvPr id="3" name="Espace réservé du contenu 2">
            <a:extLst>
              <a:ext uri="{FF2B5EF4-FFF2-40B4-BE49-F238E27FC236}">
                <a16:creationId xmlns:a16="http://schemas.microsoft.com/office/drawing/2014/main" id="{B0B83DA1-DE82-4433-8CFB-23DBF57DE3CE}"/>
              </a:ext>
            </a:extLst>
          </p:cNvPr>
          <p:cNvSpPr>
            <a:spLocks noGrp="1"/>
          </p:cNvSpPr>
          <p:nvPr>
            <p:ph sz="quarter" idx="10"/>
            <p:custDataLst>
              <p:tags r:id="rId2"/>
            </p:custDataLst>
          </p:nvPr>
        </p:nvSpPr>
        <p:spPr>
          <a:xfrm>
            <a:off x="539496" y="1435608"/>
            <a:ext cx="11089086" cy="5122210"/>
          </a:xfrm>
        </p:spPr>
        <p:txBody>
          <a:bodyPr>
            <a:normAutofit/>
          </a:bodyPr>
          <a:lstStyle/>
          <a:p>
            <a:r>
              <a:rPr lang="fr-CA" dirty="0"/>
              <a:t>Un nom de chemin peut aussi être relatif à sa position courante dans le répertoire. Le système (ou le </a:t>
            </a:r>
            <a:r>
              <a:rPr lang="fr-CA" dirty="0" err="1"/>
              <a:t>shell</a:t>
            </a:r>
            <a:r>
              <a:rPr lang="fr-CA" dirty="0"/>
              <a:t>) mémorise la position actuelle d’un utilisateur dans le système de fichiers, le répertoire actif. Vous pouvez accéder à un autre répertoire de l’arborescence depuis l’emplacement actuel sans taper le chemin complet uniquement en précisant le chemin le plus court relativement à votre position actuelle au sein de l’arborescence.</a:t>
            </a:r>
          </a:p>
          <a:p>
            <a:pPr marL="171450" indent="-171450">
              <a:buFont typeface="Arial" panose="020B0604020202020204" pitchFamily="34" charset="0"/>
              <a:buChar char="•"/>
            </a:pPr>
            <a:r>
              <a:rPr lang="fr-CA" b="1" dirty="0"/>
              <a:t>Le point </a:t>
            </a:r>
            <a:r>
              <a:rPr lang="fr-CA" b="1" dirty="0">
                <a:solidFill>
                  <a:schemeClr val="accent1"/>
                </a:solidFill>
              </a:rPr>
              <a:t>. </a:t>
            </a:r>
            <a:r>
              <a:rPr lang="fr-CA" b="1" dirty="0"/>
              <a:t>représente le répertoire courant, actif. Il est généralement implicite.</a:t>
            </a:r>
          </a:p>
          <a:p>
            <a:pPr marL="171450" indent="-171450">
              <a:buFont typeface="Arial" panose="020B0604020202020204" pitchFamily="34" charset="0"/>
              <a:buChar char="•"/>
            </a:pPr>
            <a:r>
              <a:rPr lang="fr-CA" b="1" dirty="0"/>
              <a:t>Les doubles points </a:t>
            </a:r>
            <a:r>
              <a:rPr lang="fr-CA" b="1" dirty="0">
                <a:solidFill>
                  <a:schemeClr val="accent1"/>
                </a:solidFill>
              </a:rPr>
              <a:t>..</a:t>
            </a:r>
            <a:r>
              <a:rPr lang="fr-CA" b="1" dirty="0"/>
              <a:t> représentent le répertoire de niveau inférieur.</a:t>
            </a:r>
          </a:p>
          <a:p>
            <a:r>
              <a:rPr lang="fr-CA" b="1" dirty="0"/>
              <a:t>Un chemin relatif :</a:t>
            </a:r>
          </a:p>
          <a:p>
            <a:pPr marL="171450" indent="-171450">
              <a:buFont typeface="Arial" panose="020B0604020202020204" pitchFamily="34" charset="0"/>
              <a:buChar char="•"/>
            </a:pPr>
            <a:r>
              <a:rPr lang="fr-CA" dirty="0"/>
              <a:t>décrit un chemin relatif à une position donnée dans l’arborescence, généralement (mais pas toujours) depuis la position courante.</a:t>
            </a:r>
          </a:p>
          <a:p>
            <a:pPr marL="171450" indent="-171450">
              <a:buFont typeface="Arial" panose="020B0604020202020204" pitchFamily="34" charset="0"/>
              <a:buChar char="•"/>
            </a:pPr>
            <a:r>
              <a:rPr lang="fr-CA" dirty="0"/>
              <a:t>décrit en principe le plus court chemin pour aller d’un point à un autre.</a:t>
            </a:r>
          </a:p>
          <a:p>
            <a:pPr marL="171450" indent="-171450">
              <a:buFont typeface="Arial" panose="020B0604020202020204" pitchFamily="34" charset="0"/>
              <a:buChar char="•"/>
            </a:pPr>
            <a:r>
              <a:rPr lang="fr-CA" dirty="0"/>
              <a:t>peut contenir des points ou des doubles points.</a:t>
            </a:r>
          </a:p>
          <a:p>
            <a:pPr marL="171450" indent="-171450">
              <a:buFont typeface="Arial" panose="020B0604020202020204" pitchFamily="34" charset="0"/>
              <a:buChar char="•"/>
            </a:pPr>
            <a:endParaRPr lang="fr-CA" dirty="0"/>
          </a:p>
          <a:p>
            <a:endParaRPr lang="fr-CA" dirty="0"/>
          </a:p>
        </p:txBody>
      </p:sp>
    </p:spTree>
    <p:extLst>
      <p:ext uri="{BB962C8B-B14F-4D97-AF65-F5344CB8AC3E}">
        <p14:creationId xmlns:p14="http://schemas.microsoft.com/office/powerpoint/2010/main" val="73141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AABA09-6EB3-4D47-BCE4-015BF20EEDAB}"/>
              </a:ext>
            </a:extLst>
          </p:cNvPr>
          <p:cNvSpPr>
            <a:spLocks noGrp="1"/>
          </p:cNvSpPr>
          <p:nvPr>
            <p:ph type="title"/>
            <p:custDataLst>
              <p:tags r:id="rId1"/>
            </p:custDataLst>
          </p:nvPr>
        </p:nvSpPr>
        <p:spPr/>
        <p:txBody>
          <a:bodyPr/>
          <a:lstStyle/>
          <a:p>
            <a:r>
              <a:rPr lang="fr-CA" dirty="0"/>
              <a:t>Exemples : </a:t>
            </a:r>
          </a:p>
        </p:txBody>
      </p:sp>
      <p:sp>
        <p:nvSpPr>
          <p:cNvPr id="3" name="Espace réservé du contenu 2">
            <a:extLst>
              <a:ext uri="{FF2B5EF4-FFF2-40B4-BE49-F238E27FC236}">
                <a16:creationId xmlns:a16="http://schemas.microsoft.com/office/drawing/2014/main" id="{9382A9EF-8BDC-4545-9CB5-213638AF5A5D}"/>
              </a:ext>
            </a:extLst>
          </p:cNvPr>
          <p:cNvSpPr>
            <a:spLocks noGrp="1"/>
          </p:cNvSpPr>
          <p:nvPr>
            <p:ph sz="quarter" idx="10"/>
            <p:custDataLst>
              <p:tags r:id="rId2"/>
            </p:custDataLst>
          </p:nvPr>
        </p:nvSpPr>
        <p:spPr/>
        <p:txBody>
          <a:bodyPr/>
          <a:lstStyle/>
          <a:p>
            <a:endParaRPr lang="fr-CA"/>
          </a:p>
        </p:txBody>
      </p:sp>
      <p:pic>
        <p:nvPicPr>
          <p:cNvPr id="5" name="Image 4">
            <a:extLst>
              <a:ext uri="{FF2B5EF4-FFF2-40B4-BE49-F238E27FC236}">
                <a16:creationId xmlns:a16="http://schemas.microsoft.com/office/drawing/2014/main" id="{A7CBE0D7-0F2F-45B9-A8A5-229B613B4BD6}"/>
              </a:ext>
            </a:extLst>
          </p:cNvPr>
          <p:cNvPicPr>
            <a:picLocks noChangeAspect="1"/>
          </p:cNvPicPr>
          <p:nvPr>
            <p:custDataLst>
              <p:tags r:id="rId3"/>
            </p:custDataLst>
          </p:nvPr>
        </p:nvPicPr>
        <p:blipFill>
          <a:blip r:embed="rId5"/>
          <a:stretch>
            <a:fillRect/>
          </a:stretch>
        </p:blipFill>
        <p:spPr>
          <a:xfrm>
            <a:off x="849451" y="1339273"/>
            <a:ext cx="8618399" cy="3432752"/>
          </a:xfrm>
          <a:prstGeom prst="rect">
            <a:avLst/>
          </a:prstGeom>
        </p:spPr>
      </p:pic>
    </p:spTree>
    <p:extLst>
      <p:ext uri="{BB962C8B-B14F-4D97-AF65-F5344CB8AC3E}">
        <p14:creationId xmlns:p14="http://schemas.microsoft.com/office/powerpoint/2010/main" val="21651274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00.xml><?xml version="1.0" encoding="utf-8"?>
<p:tagLst xmlns:a="http://schemas.openxmlformats.org/drawingml/2006/main" xmlns:r="http://schemas.openxmlformats.org/officeDocument/2006/relationships" xmlns:p="http://schemas.openxmlformats.org/presentationml/2006/main">
  <p:tag name="NUM" val="3"/>
</p:tagLst>
</file>

<file path=ppt/tags/tag101.xml><?xml version="1.0" encoding="utf-8"?>
<p:tagLst xmlns:a="http://schemas.openxmlformats.org/drawingml/2006/main" xmlns:r="http://schemas.openxmlformats.org/officeDocument/2006/relationships" xmlns:p="http://schemas.openxmlformats.org/presentationml/2006/main">
  <p:tag name="NUM" val="4"/>
</p:tagLst>
</file>

<file path=ppt/tags/tag102.xml><?xml version="1.0" encoding="utf-8"?>
<p:tagLst xmlns:a="http://schemas.openxmlformats.org/drawingml/2006/main" xmlns:r="http://schemas.openxmlformats.org/officeDocument/2006/relationships" xmlns:p="http://schemas.openxmlformats.org/presentationml/2006/main">
  <p:tag name="NUM" val="5"/>
</p:tagLst>
</file>

<file path=ppt/tags/tag103.xml><?xml version="1.0" encoding="utf-8"?>
<p:tagLst xmlns:a="http://schemas.openxmlformats.org/drawingml/2006/main" xmlns:r="http://schemas.openxmlformats.org/officeDocument/2006/relationships" xmlns:p="http://schemas.openxmlformats.org/presentationml/2006/main">
  <p:tag name="NUM" val="6"/>
</p:tagLst>
</file>

<file path=ppt/tags/tag104.xml><?xml version="1.0" encoding="utf-8"?>
<p:tagLst xmlns:a="http://schemas.openxmlformats.org/drawingml/2006/main" xmlns:r="http://schemas.openxmlformats.org/officeDocument/2006/relationships" xmlns:p="http://schemas.openxmlformats.org/presentationml/2006/main">
  <p:tag name="NUM" val="7"/>
</p:tagLst>
</file>

<file path=ppt/tags/tag105.xml><?xml version="1.0" encoding="utf-8"?>
<p:tagLst xmlns:a="http://schemas.openxmlformats.org/drawingml/2006/main" xmlns:r="http://schemas.openxmlformats.org/officeDocument/2006/relationships" xmlns:p="http://schemas.openxmlformats.org/presentationml/2006/main">
  <p:tag name="NUM" val="8"/>
</p:tagLst>
</file>

<file path=ppt/tags/tag106.xml><?xml version="1.0" encoding="utf-8"?>
<p:tagLst xmlns:a="http://schemas.openxmlformats.org/drawingml/2006/main" xmlns:r="http://schemas.openxmlformats.org/officeDocument/2006/relationships" xmlns:p="http://schemas.openxmlformats.org/presentationml/2006/main">
  <p:tag name="NUM" val="9"/>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3"/>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10.xml><?xml version="1.0" encoding="utf-8"?>
<p:tagLst xmlns:a="http://schemas.openxmlformats.org/drawingml/2006/main" xmlns:r="http://schemas.openxmlformats.org/officeDocument/2006/relationships" xmlns:p="http://schemas.openxmlformats.org/presentationml/2006/main">
  <p:tag name="NUM" val="4"/>
</p:tagLst>
</file>

<file path=ppt/tags/tag111.xml><?xml version="1.0" encoding="utf-8"?>
<p:tagLst xmlns:a="http://schemas.openxmlformats.org/drawingml/2006/main" xmlns:r="http://schemas.openxmlformats.org/officeDocument/2006/relationships" xmlns:p="http://schemas.openxmlformats.org/presentationml/2006/main">
  <p:tag name="NUM" val="5"/>
</p:tagLst>
</file>

<file path=ppt/tags/tag112.xml><?xml version="1.0" encoding="utf-8"?>
<p:tagLst xmlns:a="http://schemas.openxmlformats.org/drawingml/2006/main" xmlns:r="http://schemas.openxmlformats.org/officeDocument/2006/relationships" xmlns:p="http://schemas.openxmlformats.org/presentationml/2006/main">
  <p:tag name="NUM" val="6"/>
</p:tagLst>
</file>

<file path=ppt/tags/tag113.xml><?xml version="1.0" encoding="utf-8"?>
<p:tagLst xmlns:a="http://schemas.openxmlformats.org/drawingml/2006/main" xmlns:r="http://schemas.openxmlformats.org/officeDocument/2006/relationships" xmlns:p="http://schemas.openxmlformats.org/presentationml/2006/main">
  <p:tag name="NUM" val="7"/>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2"/>
</p:tagLst>
</file>

<file path=ppt/tags/tag119.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6"/>
</p:tagLst>
</file>

<file path=ppt/tags/tag120.xml><?xml version="1.0" encoding="utf-8"?>
<p:tagLst xmlns:a="http://schemas.openxmlformats.org/drawingml/2006/main" xmlns:r="http://schemas.openxmlformats.org/officeDocument/2006/relationships" xmlns:p="http://schemas.openxmlformats.org/presentationml/2006/main">
  <p:tag name="NUM" val="1"/>
</p:tagLst>
</file>

<file path=ppt/tags/tag121.xml><?xml version="1.0" encoding="utf-8"?>
<p:tagLst xmlns:a="http://schemas.openxmlformats.org/drawingml/2006/main" xmlns:r="http://schemas.openxmlformats.org/officeDocument/2006/relationships" xmlns:p="http://schemas.openxmlformats.org/presentationml/2006/main">
  <p:tag name="NUM" val="2"/>
</p:tagLst>
</file>

<file path=ppt/tags/tag122.xml><?xml version="1.0" encoding="utf-8"?>
<p:tagLst xmlns:a="http://schemas.openxmlformats.org/drawingml/2006/main" xmlns:r="http://schemas.openxmlformats.org/officeDocument/2006/relationships" xmlns:p="http://schemas.openxmlformats.org/presentationml/2006/main">
  <p:tag name="NUM" val="3"/>
</p:tagLst>
</file>

<file path=ppt/tags/tag123.xml><?xml version="1.0" encoding="utf-8"?>
<p:tagLst xmlns:a="http://schemas.openxmlformats.org/drawingml/2006/main" xmlns:r="http://schemas.openxmlformats.org/officeDocument/2006/relationships" xmlns:p="http://schemas.openxmlformats.org/presentationml/2006/main">
  <p:tag name="NUM" val="4"/>
</p:tagLst>
</file>

<file path=ppt/tags/tag124.xml><?xml version="1.0" encoding="utf-8"?>
<p:tagLst xmlns:a="http://schemas.openxmlformats.org/drawingml/2006/main" xmlns:r="http://schemas.openxmlformats.org/officeDocument/2006/relationships" xmlns:p="http://schemas.openxmlformats.org/presentationml/2006/main">
  <p:tag name="NUM" val="1"/>
</p:tagLst>
</file>

<file path=ppt/tags/tag125.xml><?xml version="1.0" encoding="utf-8"?>
<p:tagLst xmlns:a="http://schemas.openxmlformats.org/drawingml/2006/main" xmlns:r="http://schemas.openxmlformats.org/officeDocument/2006/relationships" xmlns:p="http://schemas.openxmlformats.org/presentationml/2006/main">
  <p:tag name="NUM" val="2"/>
</p:tagLst>
</file>

<file path=ppt/tags/tag126.xml><?xml version="1.0" encoding="utf-8"?>
<p:tagLst xmlns:a="http://schemas.openxmlformats.org/drawingml/2006/main" xmlns:r="http://schemas.openxmlformats.org/officeDocument/2006/relationships" xmlns:p="http://schemas.openxmlformats.org/presentationml/2006/main">
  <p:tag name="NUM" val="3"/>
</p:tagLst>
</file>

<file path=ppt/tags/tag127.xml><?xml version="1.0" encoding="utf-8"?>
<p:tagLst xmlns:a="http://schemas.openxmlformats.org/drawingml/2006/main" xmlns:r="http://schemas.openxmlformats.org/officeDocument/2006/relationships" xmlns:p="http://schemas.openxmlformats.org/presentationml/2006/main">
  <p:tag name="NUM" val="4"/>
</p:tagLst>
</file>

<file path=ppt/tags/tag128.xml><?xml version="1.0" encoding="utf-8"?>
<p:tagLst xmlns:a="http://schemas.openxmlformats.org/drawingml/2006/main" xmlns:r="http://schemas.openxmlformats.org/officeDocument/2006/relationships" xmlns:p="http://schemas.openxmlformats.org/presentationml/2006/main">
  <p:tag name="NUM" val="5"/>
</p:tagLst>
</file>

<file path=ppt/tags/tag129.xml><?xml version="1.0" encoding="utf-8"?>
<p:tagLst xmlns:a="http://schemas.openxmlformats.org/drawingml/2006/main" xmlns:r="http://schemas.openxmlformats.org/officeDocument/2006/relationships" xmlns:p="http://schemas.openxmlformats.org/presentationml/2006/main">
  <p:tag name="NUM" val="6"/>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7"/>
</p:tagLst>
</file>

<file path=ppt/tags/tag131.xml><?xml version="1.0" encoding="utf-8"?>
<p:tagLst xmlns:a="http://schemas.openxmlformats.org/drawingml/2006/main" xmlns:r="http://schemas.openxmlformats.org/officeDocument/2006/relationships" xmlns:p="http://schemas.openxmlformats.org/presentationml/2006/main">
  <p:tag name="NUM" val="1"/>
</p:tagLst>
</file>

<file path=ppt/tags/tag132.xml><?xml version="1.0" encoding="utf-8"?>
<p:tagLst xmlns:a="http://schemas.openxmlformats.org/drawingml/2006/main" xmlns:r="http://schemas.openxmlformats.org/officeDocument/2006/relationships" xmlns:p="http://schemas.openxmlformats.org/presentationml/2006/main">
  <p:tag name="NUM" val="2"/>
</p:tagLst>
</file>

<file path=ppt/tags/tag133.xml><?xml version="1.0" encoding="utf-8"?>
<p:tagLst xmlns:a="http://schemas.openxmlformats.org/drawingml/2006/main" xmlns:r="http://schemas.openxmlformats.org/officeDocument/2006/relationships" xmlns:p="http://schemas.openxmlformats.org/presentationml/2006/main">
  <p:tag name="NUM" val="3"/>
</p:tagLst>
</file>

<file path=ppt/tags/tag134.xml><?xml version="1.0" encoding="utf-8"?>
<p:tagLst xmlns:a="http://schemas.openxmlformats.org/drawingml/2006/main" xmlns:r="http://schemas.openxmlformats.org/officeDocument/2006/relationships" xmlns:p="http://schemas.openxmlformats.org/presentationml/2006/main">
  <p:tag name="NUM" val="1"/>
</p:tagLst>
</file>

<file path=ppt/tags/tag135.xml><?xml version="1.0" encoding="utf-8"?>
<p:tagLst xmlns:a="http://schemas.openxmlformats.org/drawingml/2006/main" xmlns:r="http://schemas.openxmlformats.org/officeDocument/2006/relationships" xmlns:p="http://schemas.openxmlformats.org/presentationml/2006/main">
  <p:tag name="NUM" val="2"/>
</p:tagLst>
</file>

<file path=ppt/tags/tag136.xml><?xml version="1.0" encoding="utf-8"?>
<p:tagLst xmlns:a="http://schemas.openxmlformats.org/drawingml/2006/main" xmlns:r="http://schemas.openxmlformats.org/officeDocument/2006/relationships" xmlns:p="http://schemas.openxmlformats.org/presentationml/2006/main">
  <p:tag name="NUM" val="3"/>
</p:tagLst>
</file>

<file path=ppt/tags/tag137.xml><?xml version="1.0" encoding="utf-8"?>
<p:tagLst xmlns:a="http://schemas.openxmlformats.org/drawingml/2006/main" xmlns:r="http://schemas.openxmlformats.org/officeDocument/2006/relationships" xmlns:p="http://schemas.openxmlformats.org/presentationml/2006/main">
  <p:tag name="NUM" val="4"/>
</p:tagLst>
</file>

<file path=ppt/tags/tag138.xml><?xml version="1.0" encoding="utf-8"?>
<p:tagLst xmlns:a="http://schemas.openxmlformats.org/drawingml/2006/main" xmlns:r="http://schemas.openxmlformats.org/officeDocument/2006/relationships" xmlns:p="http://schemas.openxmlformats.org/presentationml/2006/main">
  <p:tag name="NUM" val="5"/>
</p:tagLst>
</file>

<file path=ppt/tags/tag139.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2"/>
</p:tagLst>
</file>

<file path=ppt/tags/tag141.xml><?xml version="1.0" encoding="utf-8"?>
<p:tagLst xmlns:a="http://schemas.openxmlformats.org/drawingml/2006/main" xmlns:r="http://schemas.openxmlformats.org/officeDocument/2006/relationships" xmlns:p="http://schemas.openxmlformats.org/presentationml/2006/main">
  <p:tag name="NUM" val="3"/>
</p:tagLst>
</file>

<file path=ppt/tags/tag142.xml><?xml version="1.0" encoding="utf-8"?>
<p:tagLst xmlns:a="http://schemas.openxmlformats.org/drawingml/2006/main" xmlns:r="http://schemas.openxmlformats.org/officeDocument/2006/relationships" xmlns:p="http://schemas.openxmlformats.org/presentationml/2006/main">
  <p:tag name="NUM" val="4"/>
</p:tagLst>
</file>

<file path=ppt/tags/tag143.xml><?xml version="1.0" encoding="utf-8"?>
<p:tagLst xmlns:a="http://schemas.openxmlformats.org/drawingml/2006/main" xmlns:r="http://schemas.openxmlformats.org/officeDocument/2006/relationships" xmlns:p="http://schemas.openxmlformats.org/presentationml/2006/main">
  <p:tag name="NUM" val="5"/>
</p:tagLst>
</file>

<file path=ppt/tags/tag144.xml><?xml version="1.0" encoding="utf-8"?>
<p:tagLst xmlns:a="http://schemas.openxmlformats.org/drawingml/2006/main" xmlns:r="http://schemas.openxmlformats.org/officeDocument/2006/relationships" xmlns:p="http://schemas.openxmlformats.org/presentationml/2006/main">
  <p:tag name="NUM" val="6"/>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2"/>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2"/>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4"/>
</p:tagLst>
</file>

<file path=ppt/tags/tag45.xml><?xml version="1.0" encoding="utf-8"?>
<p:tagLst xmlns:a="http://schemas.openxmlformats.org/drawingml/2006/main" xmlns:r="http://schemas.openxmlformats.org/officeDocument/2006/relationships" xmlns:p="http://schemas.openxmlformats.org/presentationml/2006/main">
  <p:tag name="NUM" val="5"/>
</p:tagLst>
</file>

<file path=ppt/tags/tag46.xml><?xml version="1.0" encoding="utf-8"?>
<p:tagLst xmlns:a="http://schemas.openxmlformats.org/drawingml/2006/main" xmlns:r="http://schemas.openxmlformats.org/officeDocument/2006/relationships" xmlns:p="http://schemas.openxmlformats.org/presentationml/2006/main">
  <p:tag name="NUM" val="6"/>
</p:tagLst>
</file>

<file path=ppt/tags/tag47.xml><?xml version="1.0" encoding="utf-8"?>
<p:tagLst xmlns:a="http://schemas.openxmlformats.org/drawingml/2006/main" xmlns:r="http://schemas.openxmlformats.org/officeDocument/2006/relationships" xmlns:p="http://schemas.openxmlformats.org/presentationml/2006/main">
  <p:tag name="NUM" val="7"/>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4"/>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5"/>
</p:tagLst>
</file>

<file path=ppt/tags/tag57.xml><?xml version="1.0" encoding="utf-8"?>
<p:tagLst xmlns:a="http://schemas.openxmlformats.org/drawingml/2006/main" xmlns:r="http://schemas.openxmlformats.org/officeDocument/2006/relationships" xmlns:p="http://schemas.openxmlformats.org/presentationml/2006/main">
  <p:tag name="NUM" val="6"/>
</p:tagLst>
</file>

<file path=ppt/tags/tag58.xml><?xml version="1.0" encoding="utf-8"?>
<p:tagLst xmlns:a="http://schemas.openxmlformats.org/drawingml/2006/main" xmlns:r="http://schemas.openxmlformats.org/officeDocument/2006/relationships" xmlns:p="http://schemas.openxmlformats.org/presentationml/2006/main">
  <p:tag name="NUM" val="7"/>
</p:tagLst>
</file>

<file path=ppt/tags/tag59.xml><?xml version="1.0" encoding="utf-8"?>
<p:tagLst xmlns:a="http://schemas.openxmlformats.org/drawingml/2006/main" xmlns:r="http://schemas.openxmlformats.org/officeDocument/2006/relationships" xmlns:p="http://schemas.openxmlformats.org/presentationml/2006/main">
  <p:tag name="NUM" val="8"/>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60.xml><?xml version="1.0" encoding="utf-8"?>
<p:tagLst xmlns:a="http://schemas.openxmlformats.org/drawingml/2006/main" xmlns:r="http://schemas.openxmlformats.org/officeDocument/2006/relationships" xmlns:p="http://schemas.openxmlformats.org/presentationml/2006/main">
  <p:tag name="NUM" val="9"/>
</p:tagLst>
</file>

<file path=ppt/tags/tag61.xml><?xml version="1.0" encoding="utf-8"?>
<p:tagLst xmlns:a="http://schemas.openxmlformats.org/drawingml/2006/main" xmlns:r="http://schemas.openxmlformats.org/officeDocument/2006/relationships" xmlns:p="http://schemas.openxmlformats.org/presentationml/2006/main">
  <p:tag name="NUM" val="10"/>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3"/>
</p:tagLst>
</file>

<file path=ppt/tags/tag65.xml><?xml version="1.0" encoding="utf-8"?>
<p:tagLst xmlns:a="http://schemas.openxmlformats.org/drawingml/2006/main" xmlns:r="http://schemas.openxmlformats.org/officeDocument/2006/relationships" xmlns:p="http://schemas.openxmlformats.org/presentationml/2006/main">
  <p:tag name="NUM" val="4"/>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2"/>
</p:tagLst>
</file>

<file path=ppt/tags/tag74.xml><?xml version="1.0" encoding="utf-8"?>
<p:tagLst xmlns:a="http://schemas.openxmlformats.org/drawingml/2006/main" xmlns:r="http://schemas.openxmlformats.org/officeDocument/2006/relationships" xmlns:p="http://schemas.openxmlformats.org/presentationml/2006/main">
  <p:tag name="NUM" val="3"/>
</p:tagLst>
</file>

<file path=ppt/tags/tag75.xml><?xml version="1.0" encoding="utf-8"?>
<p:tagLst xmlns:a="http://schemas.openxmlformats.org/drawingml/2006/main" xmlns:r="http://schemas.openxmlformats.org/officeDocument/2006/relationships" xmlns:p="http://schemas.openxmlformats.org/presentationml/2006/main">
  <p:tag name="NUM" val="4"/>
</p:tagLst>
</file>

<file path=ppt/tags/tag76.xml><?xml version="1.0" encoding="utf-8"?>
<p:tagLst xmlns:a="http://schemas.openxmlformats.org/drawingml/2006/main" xmlns:r="http://schemas.openxmlformats.org/officeDocument/2006/relationships" xmlns:p="http://schemas.openxmlformats.org/presentationml/2006/main">
  <p:tag name="NUM" val="5"/>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5"/>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ags/tag90.xml><?xml version="1.0" encoding="utf-8"?>
<p:tagLst xmlns:a="http://schemas.openxmlformats.org/drawingml/2006/main" xmlns:r="http://schemas.openxmlformats.org/officeDocument/2006/relationships" xmlns:p="http://schemas.openxmlformats.org/presentationml/2006/main">
  <p:tag name="NUM" val="4"/>
</p:tagLst>
</file>

<file path=ppt/tags/tag91.xml><?xml version="1.0" encoding="utf-8"?>
<p:tagLst xmlns:a="http://schemas.openxmlformats.org/drawingml/2006/main" xmlns:r="http://schemas.openxmlformats.org/officeDocument/2006/relationships" xmlns:p="http://schemas.openxmlformats.org/presentationml/2006/main">
  <p:tag name="NUM" val="5"/>
</p:tagLst>
</file>

<file path=ppt/tags/tag92.xml><?xml version="1.0" encoding="utf-8"?>
<p:tagLst xmlns:a="http://schemas.openxmlformats.org/drawingml/2006/main" xmlns:r="http://schemas.openxmlformats.org/officeDocument/2006/relationships" xmlns:p="http://schemas.openxmlformats.org/presentationml/2006/main">
  <p:tag name="NUM" val="6"/>
</p:tagLst>
</file>

<file path=ppt/tags/tag93.xml><?xml version="1.0" encoding="utf-8"?>
<p:tagLst xmlns:a="http://schemas.openxmlformats.org/drawingml/2006/main" xmlns:r="http://schemas.openxmlformats.org/officeDocument/2006/relationships" xmlns:p="http://schemas.openxmlformats.org/presentationml/2006/main">
  <p:tag name="NUM" val="7"/>
</p:tagLst>
</file>

<file path=ppt/tags/tag94.xml><?xml version="1.0" encoding="utf-8"?>
<p:tagLst xmlns:a="http://schemas.openxmlformats.org/drawingml/2006/main" xmlns:r="http://schemas.openxmlformats.org/officeDocument/2006/relationships" xmlns:p="http://schemas.openxmlformats.org/presentationml/2006/main">
  <p:tag name="NUM" val="8"/>
</p:tagLst>
</file>

<file path=ppt/tags/tag95.xml><?xml version="1.0" encoding="utf-8"?>
<p:tagLst xmlns:a="http://schemas.openxmlformats.org/drawingml/2006/main" xmlns:r="http://schemas.openxmlformats.org/officeDocument/2006/relationships" xmlns:p="http://schemas.openxmlformats.org/presentationml/2006/main">
  <p:tag name="NUM" val="9"/>
</p:tagLst>
</file>

<file path=ppt/tags/tag96.xml><?xml version="1.0" encoding="utf-8"?>
<p:tagLst xmlns:a="http://schemas.openxmlformats.org/drawingml/2006/main" xmlns:r="http://schemas.openxmlformats.org/officeDocument/2006/relationships" xmlns:p="http://schemas.openxmlformats.org/presentationml/2006/main">
  <p:tag name="NUM" val="10"/>
</p:tagLst>
</file>

<file path=ppt/tags/tag97.xml><?xml version="1.0" encoding="utf-8"?>
<p:tagLst xmlns:a="http://schemas.openxmlformats.org/drawingml/2006/main" xmlns:r="http://schemas.openxmlformats.org/officeDocument/2006/relationships" xmlns:p="http://schemas.openxmlformats.org/presentationml/2006/main">
  <p:tag name="NUM" val="11"/>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0_TF10001108" id="{21D781BD-D87E-410F-98B2-1F83A9D33089}" vid="{EAAC1C9A-8D2C-4710-8D5B-945A698240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94F1FE8E305F419C7807E7F814B081" ma:contentTypeVersion="11" ma:contentTypeDescription="Crée un document." ma:contentTypeScope="" ma:versionID="a1c1b26f24d7e58a1fc6e7fb7515f4b1">
  <xsd:schema xmlns:xsd="http://www.w3.org/2001/XMLSchema" xmlns:xs="http://www.w3.org/2001/XMLSchema" xmlns:p="http://schemas.microsoft.com/office/2006/metadata/properties" xmlns:ns3="bf44742c-fc46-4616-8725-dff710699ae5" xmlns:ns4="634a623b-b5c2-41f0-818c-5d787e90d776" targetNamespace="http://schemas.microsoft.com/office/2006/metadata/properties" ma:root="true" ma:fieldsID="94009b71cd5c58320ccdc7de25da8ac1" ns3:_="" ns4:_="">
    <xsd:import namespace="bf44742c-fc46-4616-8725-dff710699ae5"/>
    <xsd:import namespace="634a623b-b5c2-41f0-818c-5d787e90d776"/>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44742c-fc46-4616-8725-dff710699ae5"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4a623b-b5c2-41f0-818c-5d787e90d77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3038B5-F14F-41B0-90D3-5CD11A5D1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44742c-fc46-4616-8725-dff710699ae5"/>
    <ds:schemaRef ds:uri="634a623b-b5c2-41f0-818c-5d787e90d7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F2025D-B737-41D8-9334-EE8F2C238280}">
  <ds:schemaRefs>
    <ds:schemaRef ds:uri="http://schemas.microsoft.com/sharepoint/v3/contenttype/forms"/>
  </ds:schemaRefs>
</ds:datastoreItem>
</file>

<file path=customXml/itemProps3.xml><?xml version="1.0" encoding="utf-8"?>
<ds:datastoreItem xmlns:ds="http://schemas.openxmlformats.org/officeDocument/2006/customXml" ds:itemID="{9B780DE2-F02B-441B-A6E9-690F74AB081C}">
  <ds:schemaRefs>
    <ds:schemaRef ds:uri="http://purl.org/dc/terms/"/>
    <ds:schemaRef ds:uri="http://schemas.microsoft.com/office/2006/documentManagement/types"/>
    <ds:schemaRef ds:uri="http://www.w3.org/XML/1998/namespace"/>
    <ds:schemaRef ds:uri="http://schemas.microsoft.com/office/infopath/2007/PartnerControls"/>
    <ds:schemaRef ds:uri="bf44742c-fc46-4616-8725-dff710699ae5"/>
    <ds:schemaRef ds:uri="http://purl.org/dc/dcmitype/"/>
    <ds:schemaRef ds:uri="http://purl.org/dc/elements/1.1/"/>
    <ds:schemaRef ds:uri="http://schemas.openxmlformats.org/package/2006/metadata/core-properties"/>
    <ds:schemaRef ds:uri="634a623b-b5c2-41f0-818c-5d787e90d77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Bienvenue dans PowerPoint</Template>
  <TotalTime>1505</TotalTime>
  <Words>3513</Words>
  <Application>Microsoft Office PowerPoint</Application>
  <PresentationFormat>Grand écran</PresentationFormat>
  <Paragraphs>254</Paragraphs>
  <Slides>32</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vt:lpstr>
      <vt:lpstr>Arial Unicode MS</vt:lpstr>
      <vt:lpstr>Calibri</vt:lpstr>
      <vt:lpstr>Courier New</vt:lpstr>
      <vt:lpstr>Segoe UI</vt:lpstr>
      <vt:lpstr>Segoe UI Light</vt:lpstr>
      <vt:lpstr>Times New Roman</vt:lpstr>
      <vt:lpstr>Wingdings</vt:lpstr>
      <vt:lpstr>DocBienvenue</vt:lpstr>
      <vt:lpstr>Infrastructure technologique et virtualisation</vt:lpstr>
      <vt:lpstr>Gestion des fichiers </vt:lpstr>
      <vt:lpstr>Les divers types de fichiers</vt:lpstr>
      <vt:lpstr>Les catalogues</vt:lpstr>
      <vt:lpstr>Les fichiers spéciaux (info supplémentaire)</vt:lpstr>
      <vt:lpstr>Nomenclature des fichiers</vt:lpstr>
      <vt:lpstr>Les chemins</vt:lpstr>
      <vt:lpstr>Chemin relatif</vt:lpstr>
      <vt:lpstr>Exemples : </vt:lpstr>
      <vt:lpstr>Le tilde</vt:lpstr>
      <vt:lpstr>La commande CD</vt:lpstr>
      <vt:lpstr>Lister les fichiers et les répertoires</vt:lpstr>
      <vt:lpstr>Présentation PowerPoint</vt:lpstr>
      <vt:lpstr>Les liens symboliques</vt:lpstr>
      <vt:lpstr>La gestion des usagers et des groupes</vt:lpstr>
      <vt:lpstr>Création de comptes</vt:lpstr>
      <vt:lpstr>Les utilisateurs :</vt:lpstr>
      <vt:lpstr>Les UID et les login</vt:lpstr>
      <vt:lpstr>Création de groupes</vt:lpstr>
      <vt:lpstr>Les groupes</vt:lpstr>
      <vt:lpstr>Résumé des commandes </vt:lpstr>
      <vt:lpstr>Les droits de base</vt:lpstr>
      <vt:lpstr>Gestion de la sécurité des fichiers</vt:lpstr>
      <vt:lpstr>gestion de la sécurité</vt:lpstr>
      <vt:lpstr>Modification des droits</vt:lpstr>
      <vt:lpstr>Par symbole (Formes symbolique)</vt:lpstr>
      <vt:lpstr>Changer de propriétaire et de groupe</vt:lpstr>
      <vt:lpstr>Changer de propriétaire et de groupe</vt:lpstr>
      <vt:lpstr>Droits d’accès étendus</vt:lpstr>
      <vt:lpstr>Droits d’accès étendus</vt:lpstr>
      <vt:lpstr>  Droits d’accès étendus Real / effectif</vt:lpstr>
      <vt:lpstr>Sticky 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technologique et virualisation</dc:title>
  <dc:creator>Jean-Pierre Duchesneau</dc:creator>
  <cp:keywords/>
  <cp:lastModifiedBy>Jean-Pierre Duchesneau</cp:lastModifiedBy>
  <cp:revision>5</cp:revision>
  <cp:lastPrinted>2021-05-22T20:39:02Z</cp:lastPrinted>
  <dcterms:created xsi:type="dcterms:W3CDTF">2020-06-16T17:56:09Z</dcterms:created>
  <dcterms:modified xsi:type="dcterms:W3CDTF">2021-05-23T17:24:28Z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0x0101009E94F1FE8E305F419C7807E7F814B081</vt:lpwstr>
  </property>
</Properties>
</file>