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0" r:id="rId6"/>
    <p:sldId id="261" r:id="rId7"/>
    <p:sldId id="262" r:id="rId8"/>
    <p:sldId id="263" r:id="rId9"/>
    <p:sldId id="264" r:id="rId10"/>
    <p:sldId id="266" r:id="rId11"/>
    <p:sldId id="279" r:id="rId12"/>
    <p:sldId id="280" r:id="rId13"/>
    <p:sldId id="276" r:id="rId14"/>
    <p:sldId id="281" r:id="rId15"/>
    <p:sldId id="277" r:id="rId16"/>
    <p:sldId id="265" r:id="rId17"/>
    <p:sldId id="269" r:id="rId18"/>
    <p:sldId id="270" r:id="rId19"/>
    <p:sldId id="272" r:id="rId20"/>
    <p:sldId id="278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55402-2A78-4759-8527-666C27F58422}" v="116" dt="2021-05-20T16:09:22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AD955402-2A78-4759-8527-666C27F58422}"/>
    <pc:docChg chg="undo custSel addSld delSld modSld sldOrd">
      <pc:chgData name="Jean-Pierre Duchesneau" userId="a41dad7d-4331-478d-884a-a37b1c6c6add" providerId="ADAL" clId="{AD955402-2A78-4759-8527-666C27F58422}" dt="2021-05-20T16:10:13.196" v="2109" actId="20577"/>
      <pc:docMkLst>
        <pc:docMk/>
      </pc:docMkLst>
      <pc:sldChg chg="addSp modSp mod setBg">
        <pc:chgData name="Jean-Pierre Duchesneau" userId="a41dad7d-4331-478d-884a-a37b1c6c6add" providerId="ADAL" clId="{AD955402-2A78-4759-8527-666C27F58422}" dt="2021-05-17T17:51:08.505" v="341" actId="26606"/>
        <pc:sldMkLst>
          <pc:docMk/>
          <pc:sldMk cId="1134152339" sldId="256"/>
        </pc:sldMkLst>
        <pc:spChg chg="mod">
          <ac:chgData name="Jean-Pierre Duchesneau" userId="a41dad7d-4331-478d-884a-a37b1c6c6add" providerId="ADAL" clId="{AD955402-2A78-4759-8527-666C27F58422}" dt="2021-05-17T17:51:08.505" v="341" actId="26606"/>
          <ac:spMkLst>
            <pc:docMk/>
            <pc:sldMk cId="1134152339" sldId="256"/>
            <ac:spMk id="2" creationId="{02DFDF41-C919-44A7-AE1D-008CD425BA54}"/>
          </ac:spMkLst>
        </pc:spChg>
        <pc:spChg chg="mod">
          <ac:chgData name="Jean-Pierre Duchesneau" userId="a41dad7d-4331-478d-884a-a37b1c6c6add" providerId="ADAL" clId="{AD955402-2A78-4759-8527-666C27F58422}" dt="2021-05-17T17:51:08.505" v="341" actId="26606"/>
          <ac:spMkLst>
            <pc:docMk/>
            <pc:sldMk cId="1134152339" sldId="256"/>
            <ac:spMk id="3" creationId="{83A8917A-FEF1-4309-B60B-23E407F2E416}"/>
          </ac:spMkLst>
        </pc:spChg>
        <pc:spChg chg="add">
          <ac:chgData name="Jean-Pierre Duchesneau" userId="a41dad7d-4331-478d-884a-a37b1c6c6add" providerId="ADAL" clId="{AD955402-2A78-4759-8527-666C27F58422}" dt="2021-05-17T17:51:08.505" v="341" actId="26606"/>
          <ac:spMkLst>
            <pc:docMk/>
            <pc:sldMk cId="1134152339" sldId="256"/>
            <ac:spMk id="8" creationId="{FB5B0058-AF13-4859-B429-4EDDE2A26F7F}"/>
          </ac:spMkLst>
        </pc:spChg>
        <pc:spChg chg="add">
          <ac:chgData name="Jean-Pierre Duchesneau" userId="a41dad7d-4331-478d-884a-a37b1c6c6add" providerId="ADAL" clId="{AD955402-2A78-4759-8527-666C27F58422}" dt="2021-05-17T17:51:08.505" v="341" actId="26606"/>
          <ac:spMkLst>
            <pc:docMk/>
            <pc:sldMk cId="1134152339" sldId="256"/>
            <ac:spMk id="10" creationId="{81BD432D-FAB3-4B5D-BF27-4DA7C75B3238}"/>
          </ac:spMkLst>
        </pc:spChg>
        <pc:cxnChg chg="add">
          <ac:chgData name="Jean-Pierre Duchesneau" userId="a41dad7d-4331-478d-884a-a37b1c6c6add" providerId="ADAL" clId="{AD955402-2A78-4759-8527-666C27F58422}" dt="2021-05-17T17:51:08.505" v="341" actId="26606"/>
          <ac:cxnSpMkLst>
            <pc:docMk/>
            <pc:sldMk cId="1134152339" sldId="256"/>
            <ac:cxnSpMk id="12" creationId="{E6D6B450-4278-45B8-88C7-C061710E3C7E}"/>
          </ac:cxnSpMkLst>
        </pc:cxnChg>
        <pc:cxnChg chg="add">
          <ac:chgData name="Jean-Pierre Duchesneau" userId="a41dad7d-4331-478d-884a-a37b1c6c6add" providerId="ADAL" clId="{AD955402-2A78-4759-8527-666C27F58422}" dt="2021-05-17T17:51:08.505" v="341" actId="26606"/>
          <ac:cxnSpMkLst>
            <pc:docMk/>
            <pc:sldMk cId="1134152339" sldId="256"/>
            <ac:cxnSpMk id="14" creationId="{74234A4C-A256-4139-A5F4-27078F0D6796}"/>
          </ac:cxnSpMkLst>
        </pc:cxnChg>
      </pc:sldChg>
      <pc:sldChg chg="delSp modSp mod delAnim">
        <pc:chgData name="Jean-Pierre Duchesneau" userId="a41dad7d-4331-478d-884a-a37b1c6c6add" providerId="ADAL" clId="{AD955402-2A78-4759-8527-666C27F58422}" dt="2021-05-17T17:43:53.214" v="174" actId="20577"/>
        <pc:sldMkLst>
          <pc:docMk/>
          <pc:sldMk cId="241643149" sldId="259"/>
        </pc:sldMkLst>
        <pc:spChg chg="mod">
          <ac:chgData name="Jean-Pierre Duchesneau" userId="a41dad7d-4331-478d-884a-a37b1c6c6add" providerId="ADAL" clId="{AD955402-2A78-4759-8527-666C27F58422}" dt="2021-05-17T17:43:45.981" v="173" actId="14100"/>
          <ac:spMkLst>
            <pc:docMk/>
            <pc:sldMk cId="241643149" sldId="259"/>
            <ac:spMk id="4" creationId="{231663C5-DE33-4BD2-94EC-2498EF9DC8FB}"/>
          </ac:spMkLst>
        </pc:spChg>
        <pc:spChg chg="mod">
          <ac:chgData name="Jean-Pierre Duchesneau" userId="a41dad7d-4331-478d-884a-a37b1c6c6add" providerId="ADAL" clId="{AD955402-2A78-4759-8527-666C27F58422}" dt="2021-05-17T17:43:53.214" v="174" actId="20577"/>
          <ac:spMkLst>
            <pc:docMk/>
            <pc:sldMk cId="241643149" sldId="259"/>
            <ac:spMk id="10" creationId="{8C494454-000D-42BA-8A81-CBC4E6620024}"/>
          </ac:spMkLst>
        </pc:spChg>
        <pc:spChg chg="del mod">
          <ac:chgData name="Jean-Pierre Duchesneau" userId="a41dad7d-4331-478d-884a-a37b1c6c6add" providerId="ADAL" clId="{AD955402-2A78-4759-8527-666C27F58422}" dt="2021-05-17T17:43:35.990" v="171" actId="478"/>
          <ac:spMkLst>
            <pc:docMk/>
            <pc:sldMk cId="241643149" sldId="259"/>
            <ac:spMk id="19" creationId="{1DAFD406-00A3-4F96-8970-821477353783}"/>
          </ac:spMkLst>
        </pc:spChg>
      </pc:sldChg>
      <pc:sldChg chg="addSp delSp modSp mod setBg">
        <pc:chgData name="Jean-Pierre Duchesneau" userId="a41dad7d-4331-478d-884a-a37b1c6c6add" providerId="ADAL" clId="{AD955402-2A78-4759-8527-666C27F58422}" dt="2021-05-17T19:04:47.009" v="952" actId="207"/>
        <pc:sldMkLst>
          <pc:docMk/>
          <pc:sldMk cId="304276382" sldId="260"/>
        </pc:sldMkLst>
        <pc:spChg chg="mod">
          <ac:chgData name="Jean-Pierre Duchesneau" userId="a41dad7d-4331-478d-884a-a37b1c6c6add" providerId="ADAL" clId="{AD955402-2A78-4759-8527-666C27F58422}" dt="2021-05-17T17:41:38.696" v="134" actId="26606"/>
          <ac:spMkLst>
            <pc:docMk/>
            <pc:sldMk cId="304276382" sldId="260"/>
            <ac:spMk id="2" creationId="{DFBBD8FD-431E-4329-9D9C-08D0833FD59F}"/>
          </ac:spMkLst>
        </pc:spChg>
        <pc:spChg chg="del">
          <ac:chgData name="Jean-Pierre Duchesneau" userId="a41dad7d-4331-478d-884a-a37b1c6c6add" providerId="ADAL" clId="{AD955402-2A78-4759-8527-666C27F58422}" dt="2021-05-17T17:39:51.633" v="51"/>
          <ac:spMkLst>
            <pc:docMk/>
            <pc:sldMk cId="304276382" sldId="260"/>
            <ac:spMk id="3" creationId="{CE99D05F-8632-4AE4-B87A-6142F98C991C}"/>
          </ac:spMkLst>
        </pc:spChg>
        <pc:spChg chg="add del mod">
          <ac:chgData name="Jean-Pierre Duchesneau" userId="a41dad7d-4331-478d-884a-a37b1c6c6add" providerId="ADAL" clId="{AD955402-2A78-4759-8527-666C27F58422}" dt="2021-05-17T19:04:19.897" v="938" actId="478"/>
          <ac:spMkLst>
            <pc:docMk/>
            <pc:sldMk cId="304276382" sldId="260"/>
            <ac:spMk id="9" creationId="{7E85757C-1F15-4131-BD7C-5D433F8BAAA6}"/>
          </ac:spMkLst>
        </pc:spChg>
        <pc:spChg chg="add">
          <ac:chgData name="Jean-Pierre Duchesneau" userId="a41dad7d-4331-478d-884a-a37b1c6c6add" providerId="ADAL" clId="{AD955402-2A78-4759-8527-666C27F58422}" dt="2021-05-17T17:41:38.696" v="134" actId="26606"/>
          <ac:spMkLst>
            <pc:docMk/>
            <pc:sldMk cId="304276382" sldId="260"/>
            <ac:spMk id="10" creationId="{D12DDE76-C203-4047-9998-63900085B5E8}"/>
          </ac:spMkLst>
        </pc:spChg>
        <pc:spChg chg="add mod">
          <ac:chgData name="Jean-Pierre Duchesneau" userId="a41dad7d-4331-478d-884a-a37b1c6c6add" providerId="ADAL" clId="{AD955402-2A78-4759-8527-666C27F58422}" dt="2021-05-17T19:03:59.027" v="937" actId="3062"/>
          <ac:spMkLst>
            <pc:docMk/>
            <pc:sldMk cId="304276382" sldId="260"/>
            <ac:spMk id="11" creationId="{7A06076B-CA7E-4CA0-8270-3E5EC29C458A}"/>
          </ac:spMkLst>
        </pc:spChg>
        <pc:spChg chg="add mod">
          <ac:chgData name="Jean-Pierre Duchesneau" userId="a41dad7d-4331-478d-884a-a37b1c6c6add" providerId="ADAL" clId="{AD955402-2A78-4759-8527-666C27F58422}" dt="2021-05-17T19:04:47.009" v="952" actId="207"/>
          <ac:spMkLst>
            <pc:docMk/>
            <pc:sldMk cId="304276382" sldId="260"/>
            <ac:spMk id="12" creationId="{E9A428B2-F0A7-4E02-BA4B-7E612B71615F}"/>
          </ac:spMkLst>
        </pc:spChg>
        <pc:picChg chg="add del mod modCrop">
          <ac:chgData name="Jean-Pierre Duchesneau" userId="a41dad7d-4331-478d-884a-a37b1c6c6add" providerId="ADAL" clId="{AD955402-2A78-4759-8527-666C27F58422}" dt="2021-05-17T17:44:45.446" v="180" actId="478"/>
          <ac:picMkLst>
            <pc:docMk/>
            <pc:sldMk cId="304276382" sldId="260"/>
            <ac:picMk id="5" creationId="{EA942C47-7D2D-44D5-B675-1F9372B54BCB}"/>
          </ac:picMkLst>
        </pc:picChg>
        <pc:picChg chg="add mod">
          <ac:chgData name="Jean-Pierre Duchesneau" userId="a41dad7d-4331-478d-884a-a37b1c6c6add" providerId="ADAL" clId="{AD955402-2A78-4759-8527-666C27F58422}" dt="2021-05-17T17:44:49.599" v="181" actId="1076"/>
          <ac:picMkLst>
            <pc:docMk/>
            <pc:sldMk cId="304276382" sldId="260"/>
            <ac:picMk id="7" creationId="{502392CE-8F7D-464C-9851-4EC537DCC478}"/>
          </ac:picMkLst>
        </pc:picChg>
      </pc:sldChg>
      <pc:sldChg chg="addSp delSp modSp new mod setBg">
        <pc:chgData name="Jean-Pierre Duchesneau" userId="a41dad7d-4331-478d-884a-a37b1c6c6add" providerId="ADAL" clId="{AD955402-2A78-4759-8527-666C27F58422}" dt="2021-05-17T17:41:35.904" v="133" actId="14100"/>
        <pc:sldMkLst>
          <pc:docMk/>
          <pc:sldMk cId="1075931587" sldId="261"/>
        </pc:sldMkLst>
        <pc:spChg chg="mod">
          <ac:chgData name="Jean-Pierre Duchesneau" userId="a41dad7d-4331-478d-884a-a37b1c6c6add" providerId="ADAL" clId="{AD955402-2A78-4759-8527-666C27F58422}" dt="2021-05-17T17:41:26.094" v="130" actId="26606"/>
          <ac:spMkLst>
            <pc:docMk/>
            <pc:sldMk cId="1075931587" sldId="261"/>
            <ac:spMk id="2" creationId="{1F1A8B45-75C0-4890-A66E-73C883D45884}"/>
          </ac:spMkLst>
        </pc:spChg>
        <pc:spChg chg="del">
          <ac:chgData name="Jean-Pierre Duchesneau" userId="a41dad7d-4331-478d-884a-a37b1c6c6add" providerId="ADAL" clId="{AD955402-2A78-4759-8527-666C27F58422}" dt="2021-05-17T17:41:09.183" v="108"/>
          <ac:spMkLst>
            <pc:docMk/>
            <pc:sldMk cId="1075931587" sldId="261"/>
            <ac:spMk id="3" creationId="{8D060CBC-B8E2-47E1-9DE6-0A8FF5B01F20}"/>
          </ac:spMkLst>
        </pc:spChg>
        <pc:spChg chg="add">
          <ac:chgData name="Jean-Pierre Duchesneau" userId="a41dad7d-4331-478d-884a-a37b1c6c6add" providerId="ADAL" clId="{AD955402-2A78-4759-8527-666C27F58422}" dt="2021-05-17T17:41:26.094" v="130" actId="26606"/>
          <ac:spMkLst>
            <pc:docMk/>
            <pc:sldMk cId="1075931587" sldId="261"/>
            <ac:spMk id="9" creationId="{8F72ADA8-5DA3-47C9-AC64-1DA263072AFB}"/>
          </ac:spMkLst>
        </pc:spChg>
        <pc:spChg chg="add">
          <ac:chgData name="Jean-Pierre Duchesneau" userId="a41dad7d-4331-478d-884a-a37b1c6c6add" providerId="ADAL" clId="{AD955402-2A78-4759-8527-666C27F58422}" dt="2021-05-17T17:41:26.094" v="130" actId="26606"/>
          <ac:spMkLst>
            <pc:docMk/>
            <pc:sldMk cId="1075931587" sldId="261"/>
            <ac:spMk id="12" creationId="{73DE2CFE-42F2-48F0-8706-5264E012B10C}"/>
          </ac:spMkLst>
        </pc:spChg>
        <pc:picChg chg="add mod">
          <ac:chgData name="Jean-Pierre Duchesneau" userId="a41dad7d-4331-478d-884a-a37b1c6c6add" providerId="ADAL" clId="{AD955402-2A78-4759-8527-666C27F58422}" dt="2021-05-17T17:41:35.904" v="133" actId="14100"/>
          <ac:picMkLst>
            <pc:docMk/>
            <pc:sldMk cId="1075931587" sldId="261"/>
            <ac:picMk id="5" creationId="{0547F1C1-289C-461C-A149-3BDEA4521727}"/>
          </ac:picMkLst>
        </pc:picChg>
      </pc:sldChg>
      <pc:sldChg chg="addSp delSp modSp new mod setBg setClrOvrMap">
        <pc:chgData name="Jean-Pierre Duchesneau" userId="a41dad7d-4331-478d-884a-a37b1c6c6add" providerId="ADAL" clId="{AD955402-2A78-4759-8527-666C27F58422}" dt="2021-05-20T16:10:13.196" v="2109" actId="20577"/>
        <pc:sldMkLst>
          <pc:docMk/>
          <pc:sldMk cId="2656441088" sldId="262"/>
        </pc:sldMkLst>
        <pc:spChg chg="mo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2" creationId="{E1406AA5-CCF3-479C-A093-CF4DE88830AC}"/>
          </ac:spMkLst>
        </pc:spChg>
        <pc:spChg chg="del">
          <ac:chgData name="Jean-Pierre Duchesneau" userId="a41dad7d-4331-478d-884a-a37b1c6c6add" providerId="ADAL" clId="{AD955402-2A78-4759-8527-666C27F58422}" dt="2021-05-17T17:42:11.360" v="136"/>
          <ac:spMkLst>
            <pc:docMk/>
            <pc:sldMk cId="2656441088" sldId="262"/>
            <ac:spMk id="3" creationId="{352FEA18-389F-4004-A533-63C539409E4D}"/>
          </ac:spMkLst>
        </pc:spChg>
        <pc:spChg chg="add mod">
          <ac:chgData name="Jean-Pierre Duchesneau" userId="a41dad7d-4331-478d-884a-a37b1c6c6add" providerId="ADAL" clId="{AD955402-2A78-4759-8527-666C27F58422}" dt="2021-05-20T16:10:13.196" v="2109" actId="20577"/>
          <ac:spMkLst>
            <pc:docMk/>
            <pc:sldMk cId="2656441088" sldId="262"/>
            <ac:spMk id="8" creationId="{7D5D8868-8E70-4D4A-93BF-8CAFFA52F864}"/>
          </ac:spMkLst>
        </pc:spChg>
        <pc:spChg chg="add del">
          <ac:chgData name="Jean-Pierre Duchesneau" userId="a41dad7d-4331-478d-884a-a37b1c6c6add" providerId="ADAL" clId="{AD955402-2A78-4759-8527-666C27F58422}" dt="2021-05-17T17:42:23.773" v="145" actId="26606"/>
          <ac:spMkLst>
            <pc:docMk/>
            <pc:sldMk cId="2656441088" sldId="262"/>
            <ac:spMk id="12" creationId="{823AC064-BC96-4F32-8AE1-B2FD38754823}"/>
          </ac:spMkLst>
        </pc:spChg>
        <pc:spChg chg="add mod or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20" creationId="{0A0D37F9-27DD-434A-84EC-5E8CAEF3C037}"/>
          </ac:spMkLst>
        </pc:spChg>
        <pc:spChg chg="add del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23" creationId="{2032B1E8-BC40-4380-97A6-14C0320AE1C0}"/>
          </ac:spMkLst>
        </pc:spChg>
        <pc:spChg chg="add del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25" creationId="{82BEABD9-E1ED-49C7-8734-5494C88EE5A7}"/>
          </ac:spMkLst>
        </pc:spChg>
        <pc:spChg chg="ad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32" creationId="{E2D3D3F2-ABBB-4453-B1C5-1BEBF7E4DD56}"/>
          </ac:spMkLst>
        </pc:spChg>
        <pc:spChg chg="ad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34" creationId="{D7A453D2-15D8-4403-815F-291FA16340D9}"/>
          </ac:spMkLst>
        </pc:spChg>
        <pc:spChg chg="ad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44" creationId="{8161EA6B-09CA-445B-AB0D-8DF76FA92DEF}"/>
          </ac:spMkLst>
        </pc:spChg>
        <pc:spChg chg="add">
          <ac:chgData name="Jean-Pierre Duchesneau" userId="a41dad7d-4331-478d-884a-a37b1c6c6add" providerId="ADAL" clId="{AD955402-2A78-4759-8527-666C27F58422}" dt="2021-05-17T17:42:41.010" v="168" actId="26606"/>
          <ac:spMkLst>
            <pc:docMk/>
            <pc:sldMk cId="2656441088" sldId="262"/>
            <ac:spMk id="46" creationId="{B8114C98-A349-4111-A123-E8EAB86ABE30}"/>
          </ac:spMkLst>
        </pc:spChg>
        <pc:grpChg chg="add">
          <ac:chgData name="Jean-Pierre Duchesneau" userId="a41dad7d-4331-478d-884a-a37b1c6c6add" providerId="ADAL" clId="{AD955402-2A78-4759-8527-666C27F58422}" dt="2021-05-17T17:42:41.010" v="168" actId="26606"/>
          <ac:grpSpMkLst>
            <pc:docMk/>
            <pc:sldMk cId="2656441088" sldId="262"/>
            <ac:grpSpMk id="36" creationId="{D36F9873-642F-4EB5-9636-7DE2F9F95D6B}"/>
          </ac:grpSpMkLst>
        </pc:grpChg>
        <pc:grpChg chg="add">
          <ac:chgData name="Jean-Pierre Duchesneau" userId="a41dad7d-4331-478d-884a-a37b1c6c6add" providerId="ADAL" clId="{AD955402-2A78-4759-8527-666C27F58422}" dt="2021-05-17T17:42:41.010" v="168" actId="26606"/>
          <ac:grpSpMkLst>
            <pc:docMk/>
            <pc:sldMk cId="2656441088" sldId="262"/>
            <ac:grpSpMk id="48" creationId="{670FB431-AE18-414D-92F4-1D12D1991152}"/>
          </ac:grpSpMkLst>
        </pc:grpChg>
        <pc:grpChg chg="add">
          <ac:chgData name="Jean-Pierre Duchesneau" userId="a41dad7d-4331-478d-884a-a37b1c6c6add" providerId="ADAL" clId="{AD955402-2A78-4759-8527-666C27F58422}" dt="2021-05-17T17:42:41.010" v="168" actId="26606"/>
          <ac:grpSpMkLst>
            <pc:docMk/>
            <pc:sldMk cId="2656441088" sldId="262"/>
            <ac:grpSpMk id="54" creationId="{8214E4A5-A0D2-42C4-8D14-D2A7E495F041}"/>
          </ac:grpSpMkLst>
        </pc:grpChg>
        <pc:grpChg chg="add">
          <ac:chgData name="Jean-Pierre Duchesneau" userId="a41dad7d-4331-478d-884a-a37b1c6c6add" providerId="ADAL" clId="{AD955402-2A78-4759-8527-666C27F58422}" dt="2021-05-17T17:42:41.010" v="168" actId="26606"/>
          <ac:grpSpMkLst>
            <pc:docMk/>
            <pc:sldMk cId="2656441088" sldId="262"/>
            <ac:grpSpMk id="60" creationId="{AF19A774-30A5-488B-9BAF-629C6440294E}"/>
          </ac:grpSpMkLst>
        </pc:grpChg>
        <pc:picChg chg="add mod ord">
          <ac:chgData name="Jean-Pierre Duchesneau" userId="a41dad7d-4331-478d-884a-a37b1c6c6add" providerId="ADAL" clId="{AD955402-2A78-4759-8527-666C27F58422}" dt="2021-05-17T19:07:38.923" v="1031" actId="1076"/>
          <ac:picMkLst>
            <pc:docMk/>
            <pc:sldMk cId="2656441088" sldId="262"/>
            <ac:picMk id="5" creationId="{91170F3B-4B01-4A22-B4A8-3FB62BC331B3}"/>
          </ac:picMkLst>
        </pc:picChg>
        <pc:picChg chg="add mod">
          <ac:chgData name="Jean-Pierre Duchesneau" userId="a41dad7d-4331-478d-884a-a37b1c6c6add" providerId="ADAL" clId="{AD955402-2A78-4759-8527-666C27F58422}" dt="2021-05-17T19:07:35.318" v="1030" actId="1076"/>
          <ac:picMkLst>
            <pc:docMk/>
            <pc:sldMk cId="2656441088" sldId="262"/>
            <ac:picMk id="7" creationId="{93E332EC-2978-4937-9C29-0E2118E2C5B9}"/>
          </ac:picMkLst>
        </pc:picChg>
        <pc:cxnChg chg="add del">
          <ac:chgData name="Jean-Pierre Duchesneau" userId="a41dad7d-4331-478d-884a-a37b1c6c6add" providerId="ADAL" clId="{AD955402-2A78-4759-8527-666C27F58422}" dt="2021-05-17T17:42:23.773" v="145" actId="26606"/>
          <ac:cxnSpMkLst>
            <pc:docMk/>
            <pc:sldMk cId="2656441088" sldId="262"/>
            <ac:cxnSpMk id="14" creationId="{7E7C77BC-7138-40B1-A15B-20F57A494629}"/>
          </ac:cxnSpMkLst>
        </pc:cxnChg>
        <pc:cxnChg chg="add del">
          <ac:chgData name="Jean-Pierre Duchesneau" userId="a41dad7d-4331-478d-884a-a37b1c6c6add" providerId="ADAL" clId="{AD955402-2A78-4759-8527-666C27F58422}" dt="2021-05-17T17:42:23.773" v="145" actId="26606"/>
          <ac:cxnSpMkLst>
            <pc:docMk/>
            <pc:sldMk cId="2656441088" sldId="262"/>
            <ac:cxnSpMk id="16" creationId="{DB146403-F3D6-484B-B2ED-97F9565D0370}"/>
          </ac:cxnSpMkLst>
        </pc:cxnChg>
        <pc:cxnChg chg="add del">
          <ac:chgData name="Jean-Pierre Duchesneau" userId="a41dad7d-4331-478d-884a-a37b1c6c6add" providerId="ADAL" clId="{AD955402-2A78-4759-8527-666C27F58422}" dt="2021-05-17T17:42:41.010" v="168" actId="26606"/>
          <ac:cxnSpMkLst>
            <pc:docMk/>
            <pc:sldMk cId="2656441088" sldId="262"/>
            <ac:cxnSpMk id="27" creationId="{17341211-05E5-4FDD-98B1-F551CD0EAE1C}"/>
          </ac:cxnSpMkLst>
        </pc:cxnChg>
      </pc:sldChg>
      <pc:sldChg chg="addSp delSp modSp new mod setBg setClrOvrMap">
        <pc:chgData name="Jean-Pierre Duchesneau" userId="a41dad7d-4331-478d-884a-a37b1c6c6add" providerId="ADAL" clId="{AD955402-2A78-4759-8527-666C27F58422}" dt="2021-05-17T17:49:45.030" v="309" actId="1076"/>
        <pc:sldMkLst>
          <pc:docMk/>
          <pc:sldMk cId="2741750467" sldId="263"/>
        </pc:sldMkLst>
        <pc:spChg chg="mod">
          <ac:chgData name="Jean-Pierre Duchesneau" userId="a41dad7d-4331-478d-884a-a37b1c6c6add" providerId="ADAL" clId="{AD955402-2A78-4759-8527-666C27F58422}" dt="2021-05-17T17:49:17.685" v="306" actId="255"/>
          <ac:spMkLst>
            <pc:docMk/>
            <pc:sldMk cId="2741750467" sldId="263"/>
            <ac:spMk id="2" creationId="{768B88FA-5F49-4EAE-9736-52259760A29F}"/>
          </ac:spMkLst>
        </pc:spChg>
        <pc:spChg chg="del">
          <ac:chgData name="Jean-Pierre Duchesneau" userId="a41dad7d-4331-478d-884a-a37b1c6c6add" providerId="ADAL" clId="{AD955402-2A78-4759-8527-666C27F58422}" dt="2021-05-17T17:45:04.376" v="182"/>
          <ac:spMkLst>
            <pc:docMk/>
            <pc:sldMk cId="2741750467" sldId="263"/>
            <ac:spMk id="3" creationId="{91D3040C-BC9E-4C9F-832E-1BB64E400B01}"/>
          </ac:spMkLst>
        </pc:spChg>
        <pc:spChg chg="add del">
          <ac:chgData name="Jean-Pierre Duchesneau" userId="a41dad7d-4331-478d-884a-a37b1c6c6add" providerId="ADAL" clId="{AD955402-2A78-4759-8527-666C27F58422}" dt="2021-05-17T17:46:38.638" v="189"/>
          <ac:spMkLst>
            <pc:docMk/>
            <pc:sldMk cId="2741750467" sldId="263"/>
            <ac:spMk id="9" creationId="{EEF00E29-3C38-499B-994A-F09FBAC783DD}"/>
          </ac:spMkLst>
        </pc:spChg>
        <pc:spChg chg="add del">
          <ac:chgData name="Jean-Pierre Duchesneau" userId="a41dad7d-4331-478d-884a-a37b1c6c6add" providerId="ADAL" clId="{AD955402-2A78-4759-8527-666C27F58422}" dt="2021-05-17T17:47:03.658" v="200" actId="26606"/>
          <ac:spMkLst>
            <pc:docMk/>
            <pc:sldMk cId="2741750467" sldId="263"/>
            <ac:spMk id="12" creationId="{CEB41C5C-0F34-4DDA-9D7C-5E717F35F60C}"/>
          </ac:spMkLst>
        </pc:spChg>
        <pc:spChg chg="add del">
          <ac:chgData name="Jean-Pierre Duchesneau" userId="a41dad7d-4331-478d-884a-a37b1c6c6add" providerId="ADAL" clId="{AD955402-2A78-4759-8527-666C27F58422}" dt="2021-05-17T17:46:54.460" v="197" actId="26606"/>
          <ac:spMkLst>
            <pc:docMk/>
            <pc:sldMk cId="2741750467" sldId="263"/>
            <ac:spMk id="18" creationId="{B9C5D637-1D56-40F5-9D46-BFCD88AFADBF}"/>
          </ac:spMkLst>
        </pc:spChg>
        <pc:spChg chg="add del">
          <ac:chgData name="Jean-Pierre Duchesneau" userId="a41dad7d-4331-478d-884a-a37b1c6c6add" providerId="ADAL" clId="{AD955402-2A78-4759-8527-666C27F58422}" dt="2021-05-17T17:47:03.652" v="199" actId="26606"/>
          <ac:spMkLst>
            <pc:docMk/>
            <pc:sldMk cId="2741750467" sldId="263"/>
            <ac:spMk id="19" creationId="{2151139A-886F-4B97-8815-729AD3831BBD}"/>
          </ac:spMkLst>
        </pc:spChg>
        <pc:spChg chg="add del">
          <ac:chgData name="Jean-Pierre Duchesneau" userId="a41dad7d-4331-478d-884a-a37b1c6c6add" providerId="ADAL" clId="{AD955402-2A78-4759-8527-666C27F58422}" dt="2021-05-17T17:46:54.460" v="197" actId="26606"/>
          <ac:spMkLst>
            <pc:docMk/>
            <pc:sldMk cId="2741750467" sldId="263"/>
            <ac:spMk id="21" creationId="{5E52985E-2553-471E-82AA-5ED7A329890A}"/>
          </ac:spMkLst>
        </pc:spChg>
        <pc:spChg chg="add del">
          <ac:chgData name="Jean-Pierre Duchesneau" userId="a41dad7d-4331-478d-884a-a37b1c6c6add" providerId="ADAL" clId="{AD955402-2A78-4759-8527-666C27F58422}" dt="2021-05-17T17:47:03.652" v="199" actId="26606"/>
          <ac:spMkLst>
            <pc:docMk/>
            <pc:sldMk cId="2741750467" sldId="263"/>
            <ac:spMk id="25" creationId="{D3539FEE-81D3-4406-802E-60B20B16F4F6}"/>
          </ac:spMkLst>
        </pc:spChg>
        <pc:spChg chg="add del">
          <ac:chgData name="Jean-Pierre Duchesneau" userId="a41dad7d-4331-478d-884a-a37b1c6c6add" providerId="ADAL" clId="{AD955402-2A78-4759-8527-666C27F58422}" dt="2021-05-17T17:47:03.652" v="199" actId="26606"/>
          <ac:spMkLst>
            <pc:docMk/>
            <pc:sldMk cId="2741750467" sldId="263"/>
            <ac:spMk id="26" creationId="{AB5E08C4-8CDD-4623-A5B8-E998C6DEE3B7}"/>
          </ac:spMkLst>
        </pc:spChg>
        <pc:spChg chg="add del">
          <ac:chgData name="Jean-Pierre Duchesneau" userId="a41dad7d-4331-478d-884a-a37b1c6c6add" providerId="ADAL" clId="{AD955402-2A78-4759-8527-666C27F58422}" dt="2021-05-17T17:47:03.652" v="199" actId="26606"/>
          <ac:spMkLst>
            <pc:docMk/>
            <pc:sldMk cId="2741750467" sldId="263"/>
            <ac:spMk id="27" creationId="{DC701763-729E-462F-A5A8-E0DEFEB1E2E4}"/>
          </ac:spMkLst>
        </pc:spChg>
        <pc:spChg chg="add del">
          <ac:chgData name="Jean-Pierre Duchesneau" userId="a41dad7d-4331-478d-884a-a37b1c6c6add" providerId="ADAL" clId="{AD955402-2A78-4759-8527-666C27F58422}" dt="2021-05-17T17:47:03.652" v="199" actId="26606"/>
          <ac:spMkLst>
            <pc:docMk/>
            <pc:sldMk cId="2741750467" sldId="263"/>
            <ac:spMk id="28" creationId="{15F33878-D502-4FFA-8ACE-F2AECDB2A23F}"/>
          </ac:spMkLst>
        </pc:spChg>
        <pc:spChg chg="add del">
          <ac:chgData name="Jean-Pierre Duchesneau" userId="a41dad7d-4331-478d-884a-a37b1c6c6add" providerId="ADAL" clId="{AD955402-2A78-4759-8527-666C27F58422}" dt="2021-05-17T17:48:05.424" v="231" actId="26606"/>
          <ac:spMkLst>
            <pc:docMk/>
            <pc:sldMk cId="2741750467" sldId="263"/>
            <ac:spMk id="30" creationId="{42A5316D-ED2F-4F89-B4B4-8D9240B1A348}"/>
          </ac:spMkLst>
        </pc:spChg>
        <pc:spChg chg="add mod">
          <ac:chgData name="Jean-Pierre Duchesneau" userId="a41dad7d-4331-478d-884a-a37b1c6c6add" providerId="ADAL" clId="{AD955402-2A78-4759-8527-666C27F58422}" dt="2021-05-17T17:48:51.734" v="305" actId="20577"/>
          <ac:spMkLst>
            <pc:docMk/>
            <pc:sldMk cId="2741750467" sldId="263"/>
            <ac:spMk id="31" creationId="{64D75418-B85C-48D1-AB20-D66EB4B27CEE}"/>
          </ac:spMkLst>
        </pc:spChg>
        <pc:spChg chg="add">
          <ac:chgData name="Jean-Pierre Duchesneau" userId="a41dad7d-4331-478d-884a-a37b1c6c6add" providerId="ADAL" clId="{AD955402-2A78-4759-8527-666C27F58422}" dt="2021-05-17T17:48:05.424" v="231" actId="26606"/>
          <ac:spMkLst>
            <pc:docMk/>
            <pc:sldMk cId="2741750467" sldId="263"/>
            <ac:spMk id="36" creationId="{2032B1E8-BC40-4380-97A6-14C0320AE1C0}"/>
          </ac:spMkLst>
        </pc:spChg>
        <pc:spChg chg="add">
          <ac:chgData name="Jean-Pierre Duchesneau" userId="a41dad7d-4331-478d-884a-a37b1c6c6add" providerId="ADAL" clId="{AD955402-2A78-4759-8527-666C27F58422}" dt="2021-05-17T17:48:05.424" v="231" actId="26606"/>
          <ac:spMkLst>
            <pc:docMk/>
            <pc:sldMk cId="2741750467" sldId="263"/>
            <ac:spMk id="38" creationId="{82BEABD9-E1ED-49C7-8734-5494C88EE5A7}"/>
          </ac:spMkLst>
        </pc:spChg>
        <pc:picChg chg="add mod">
          <ac:chgData name="Jean-Pierre Duchesneau" userId="a41dad7d-4331-478d-884a-a37b1c6c6add" providerId="ADAL" clId="{AD955402-2A78-4759-8527-666C27F58422}" dt="2021-05-17T17:49:42.144" v="308" actId="1076"/>
          <ac:picMkLst>
            <pc:docMk/>
            <pc:sldMk cId="2741750467" sldId="263"/>
            <ac:picMk id="5" creationId="{2E583E67-F11D-4542-83B1-984ED74A3992}"/>
          </ac:picMkLst>
        </pc:picChg>
        <pc:picChg chg="add mod ord">
          <ac:chgData name="Jean-Pierre Duchesneau" userId="a41dad7d-4331-478d-884a-a37b1c6c6add" providerId="ADAL" clId="{AD955402-2A78-4759-8527-666C27F58422}" dt="2021-05-17T17:49:45.030" v="309" actId="1076"/>
          <ac:picMkLst>
            <pc:docMk/>
            <pc:sldMk cId="2741750467" sldId="263"/>
            <ac:picMk id="7" creationId="{F9D75756-591C-4439-A933-6C0B3ADE58A5}"/>
          </ac:picMkLst>
        </pc:picChg>
        <pc:cxnChg chg="add del">
          <ac:chgData name="Jean-Pierre Duchesneau" userId="a41dad7d-4331-478d-884a-a37b1c6c6add" providerId="ADAL" clId="{AD955402-2A78-4759-8527-666C27F58422}" dt="2021-05-17T17:47:03.658" v="200" actId="26606"/>
          <ac:cxnSpMkLst>
            <pc:docMk/>
            <pc:sldMk cId="2741750467" sldId="263"/>
            <ac:cxnSpMk id="14" creationId="{57E1E5E6-F385-4E9C-B201-BA5BDE5CAD52}"/>
          </ac:cxnSpMkLst>
        </pc:cxnChg>
        <pc:cxnChg chg="add del">
          <ac:chgData name="Jean-Pierre Duchesneau" userId="a41dad7d-4331-478d-884a-a37b1c6c6add" providerId="ADAL" clId="{AD955402-2A78-4759-8527-666C27F58422}" dt="2021-05-17T17:46:54.460" v="197" actId="26606"/>
          <ac:cxnSpMkLst>
            <pc:docMk/>
            <pc:sldMk cId="2741750467" sldId="263"/>
            <ac:cxnSpMk id="23" creationId="{DAE3ABC6-4042-4293-A7DF-F01181363B7E}"/>
          </ac:cxnSpMkLst>
        </pc:cxnChg>
        <pc:cxnChg chg="add">
          <ac:chgData name="Jean-Pierre Duchesneau" userId="a41dad7d-4331-478d-884a-a37b1c6c6add" providerId="ADAL" clId="{AD955402-2A78-4759-8527-666C27F58422}" dt="2021-05-17T17:48:05.424" v="231" actId="26606"/>
          <ac:cxnSpMkLst>
            <pc:docMk/>
            <pc:sldMk cId="2741750467" sldId="263"/>
            <ac:cxnSpMk id="40" creationId="{17341211-05E5-4FDD-98B1-F551CD0EAE1C}"/>
          </ac:cxnSpMkLst>
        </pc:cxnChg>
      </pc:sldChg>
      <pc:sldChg chg="addSp delSp modSp new mod setBg setClrOvrMap">
        <pc:chgData name="Jean-Pierre Duchesneau" userId="a41dad7d-4331-478d-884a-a37b1c6c6add" providerId="ADAL" clId="{AD955402-2A78-4759-8527-666C27F58422}" dt="2021-05-17T17:50:47.654" v="340" actId="26606"/>
        <pc:sldMkLst>
          <pc:docMk/>
          <pc:sldMk cId="3711412934" sldId="264"/>
        </pc:sldMkLst>
        <pc:spChg chg="mod">
          <ac:chgData name="Jean-Pierre Duchesneau" userId="a41dad7d-4331-478d-884a-a37b1c6c6add" providerId="ADAL" clId="{AD955402-2A78-4759-8527-666C27F58422}" dt="2021-05-17T17:50:47.654" v="340" actId="26606"/>
          <ac:spMkLst>
            <pc:docMk/>
            <pc:sldMk cId="3711412934" sldId="264"/>
            <ac:spMk id="2" creationId="{F9D64A81-57CB-4DAB-8206-69CD54AA4C8F}"/>
          </ac:spMkLst>
        </pc:spChg>
        <pc:spChg chg="del">
          <ac:chgData name="Jean-Pierre Duchesneau" userId="a41dad7d-4331-478d-884a-a37b1c6c6add" providerId="ADAL" clId="{AD955402-2A78-4759-8527-666C27F58422}" dt="2021-05-17T17:50:30.023" v="311"/>
          <ac:spMkLst>
            <pc:docMk/>
            <pc:sldMk cId="3711412934" sldId="264"/>
            <ac:spMk id="3" creationId="{F9308F52-EC0A-4649-9F71-5C82520A78B1}"/>
          </ac:spMkLst>
        </pc:spChg>
        <pc:spChg chg="add del">
          <ac:chgData name="Jean-Pierre Duchesneau" userId="a41dad7d-4331-478d-884a-a37b1c6c6add" providerId="ADAL" clId="{AD955402-2A78-4759-8527-666C27F58422}" dt="2021-05-17T17:50:47.647" v="339" actId="26606"/>
          <ac:spMkLst>
            <pc:docMk/>
            <pc:sldMk cId="3711412934" sldId="264"/>
            <ac:spMk id="9" creationId="{0981FB7F-CF30-46FB-8A82-EF8762DC17AB}"/>
          </ac:spMkLst>
        </pc:spChg>
        <pc:spChg chg="add">
          <ac:chgData name="Jean-Pierre Duchesneau" userId="a41dad7d-4331-478d-884a-a37b1c6c6add" providerId="ADAL" clId="{AD955402-2A78-4759-8527-666C27F58422}" dt="2021-05-17T17:50:47.654" v="340" actId="26606"/>
          <ac:spMkLst>
            <pc:docMk/>
            <pc:sldMk cId="3711412934" sldId="264"/>
            <ac:spMk id="10" creationId="{8537B233-9CDD-4A90-AABB-A8963DEE4FBC}"/>
          </ac:spMkLst>
        </pc:spChg>
        <pc:spChg chg="add del">
          <ac:chgData name="Jean-Pierre Duchesneau" userId="a41dad7d-4331-478d-884a-a37b1c6c6add" providerId="ADAL" clId="{AD955402-2A78-4759-8527-666C27F58422}" dt="2021-05-17T17:50:47.647" v="339" actId="26606"/>
          <ac:spMkLst>
            <pc:docMk/>
            <pc:sldMk cId="3711412934" sldId="264"/>
            <ac:spMk id="12" creationId="{42A5316D-ED2F-4F89-B4B4-8D9240B1A348}"/>
          </ac:spMkLst>
        </pc:spChg>
        <pc:picChg chg="add mod">
          <ac:chgData name="Jean-Pierre Duchesneau" userId="a41dad7d-4331-478d-884a-a37b1c6c6add" providerId="ADAL" clId="{AD955402-2A78-4759-8527-666C27F58422}" dt="2021-05-17T17:50:47.654" v="340" actId="26606"/>
          <ac:picMkLst>
            <pc:docMk/>
            <pc:sldMk cId="3711412934" sldId="264"/>
            <ac:picMk id="5" creationId="{F6F1E418-1655-4672-B800-8F85E658710F}"/>
          </ac:picMkLst>
        </pc:picChg>
        <pc:cxnChg chg="add">
          <ac:chgData name="Jean-Pierre Duchesneau" userId="a41dad7d-4331-478d-884a-a37b1c6c6add" providerId="ADAL" clId="{AD955402-2A78-4759-8527-666C27F58422}" dt="2021-05-17T17:50:47.654" v="340" actId="26606"/>
          <ac:cxnSpMkLst>
            <pc:docMk/>
            <pc:sldMk cId="3711412934" sldId="264"/>
            <ac:cxnSpMk id="14" creationId="{040575EE-C594-4566-BC00-663004E52AB5}"/>
          </ac:cxnSpMkLst>
        </pc:cxnChg>
      </pc:sldChg>
      <pc:sldChg chg="addSp delSp modSp new mod setBg">
        <pc:chgData name="Jean-Pierre Duchesneau" userId="a41dad7d-4331-478d-884a-a37b1c6c6add" providerId="ADAL" clId="{AD955402-2A78-4759-8527-666C27F58422}" dt="2021-05-19T20:39:11.730" v="1351" actId="14100"/>
        <pc:sldMkLst>
          <pc:docMk/>
          <pc:sldMk cId="2155310353" sldId="265"/>
        </pc:sldMkLst>
        <pc:spChg chg="mod">
          <ac:chgData name="Jean-Pierre Duchesneau" userId="a41dad7d-4331-478d-884a-a37b1c6c6add" providerId="ADAL" clId="{AD955402-2A78-4759-8527-666C27F58422}" dt="2021-05-17T19:10:06.962" v="1096" actId="26606"/>
          <ac:spMkLst>
            <pc:docMk/>
            <pc:sldMk cId="2155310353" sldId="265"/>
            <ac:spMk id="2" creationId="{3D4E1495-BAFC-4B9A-99B7-6F7120B16ED5}"/>
          </ac:spMkLst>
        </pc:spChg>
        <pc:spChg chg="del">
          <ac:chgData name="Jean-Pierre Duchesneau" userId="a41dad7d-4331-478d-884a-a37b1c6c6add" providerId="ADAL" clId="{AD955402-2A78-4759-8527-666C27F58422}" dt="2021-05-17T19:10:06.962" v="1096" actId="26606"/>
          <ac:spMkLst>
            <pc:docMk/>
            <pc:sldMk cId="2155310353" sldId="265"/>
            <ac:spMk id="3" creationId="{192EAF3E-8E5E-4022-9376-AD30CC0703FB}"/>
          </ac:spMkLst>
        </pc:spChg>
        <pc:spChg chg="add mod">
          <ac:chgData name="Jean-Pierre Duchesneau" userId="a41dad7d-4331-478d-884a-a37b1c6c6add" providerId="ADAL" clId="{AD955402-2A78-4759-8527-666C27F58422}" dt="2021-05-19T20:29:35.202" v="1341" actId="12"/>
          <ac:spMkLst>
            <pc:docMk/>
            <pc:sldMk cId="2155310353" sldId="265"/>
            <ac:spMk id="3" creationId="{694D49C8-E1C4-46ED-B5B6-8D81E34C3F80}"/>
          </ac:spMkLst>
        </pc:spChg>
        <pc:spChg chg="add mod ord">
          <ac:chgData name="Jean-Pierre Duchesneau" userId="a41dad7d-4331-478d-884a-a37b1c6c6add" providerId="ADAL" clId="{AD955402-2A78-4759-8527-666C27F58422}" dt="2021-05-17T19:10:06.962" v="1096" actId="26606"/>
          <ac:spMkLst>
            <pc:docMk/>
            <pc:sldMk cId="2155310353" sldId="265"/>
            <ac:spMk id="4" creationId="{FF8DE7F0-1A18-457B-9415-19519F41D129}"/>
          </ac:spMkLst>
        </pc:spChg>
        <pc:spChg chg="add">
          <ac:chgData name="Jean-Pierre Duchesneau" userId="a41dad7d-4331-478d-884a-a37b1c6c6add" providerId="ADAL" clId="{AD955402-2A78-4759-8527-666C27F58422}" dt="2021-05-17T19:10:06.962" v="1096" actId="26606"/>
          <ac:spMkLst>
            <pc:docMk/>
            <pc:sldMk cId="2155310353" sldId="265"/>
            <ac:spMk id="11" creationId="{D12DDE76-C203-4047-9998-63900085B5E8}"/>
          </ac:spMkLst>
        </pc:spChg>
        <pc:picChg chg="add mod">
          <ac:chgData name="Jean-Pierre Duchesneau" userId="a41dad7d-4331-478d-884a-a37b1c6c6add" providerId="ADAL" clId="{AD955402-2A78-4759-8527-666C27F58422}" dt="2021-05-19T20:37:12.130" v="1346" actId="14100"/>
          <ac:picMkLst>
            <pc:docMk/>
            <pc:sldMk cId="2155310353" sldId="265"/>
            <ac:picMk id="5" creationId="{764D5CC2-655B-49F3-ACA1-0184E9D23AA2}"/>
          </ac:picMkLst>
        </pc:picChg>
        <pc:picChg chg="add del">
          <ac:chgData name="Jean-Pierre Duchesneau" userId="a41dad7d-4331-478d-884a-a37b1c6c6add" providerId="ADAL" clId="{AD955402-2A78-4759-8527-666C27F58422}" dt="2021-05-17T18:35:39.374" v="717" actId="478"/>
          <ac:picMkLst>
            <pc:docMk/>
            <pc:sldMk cId="2155310353" sldId="265"/>
            <ac:picMk id="5" creationId="{958E5CEF-4BC3-4D66-83FC-9ACA341052D7}"/>
          </ac:picMkLst>
        </pc:picChg>
        <pc:picChg chg="add mod">
          <ac:chgData name="Jean-Pierre Duchesneau" userId="a41dad7d-4331-478d-884a-a37b1c6c6add" providerId="ADAL" clId="{AD955402-2A78-4759-8527-666C27F58422}" dt="2021-05-19T20:37:07.533" v="1344" actId="14100"/>
          <ac:picMkLst>
            <pc:docMk/>
            <pc:sldMk cId="2155310353" sldId="265"/>
            <ac:picMk id="6" creationId="{DB01681A-7441-48EC-91E5-995BB7302B3A}"/>
          </ac:picMkLst>
        </pc:picChg>
        <pc:picChg chg="add mod">
          <ac:chgData name="Jean-Pierre Duchesneau" userId="a41dad7d-4331-478d-884a-a37b1c6c6add" providerId="ADAL" clId="{AD955402-2A78-4759-8527-666C27F58422}" dt="2021-05-19T20:39:11.730" v="1351" actId="14100"/>
          <ac:picMkLst>
            <pc:docMk/>
            <pc:sldMk cId="2155310353" sldId="265"/>
            <ac:picMk id="7" creationId="{1D2A3284-B033-4C09-A753-35D724EEA774}"/>
          </ac:picMkLst>
        </pc:picChg>
      </pc:sldChg>
      <pc:sldChg chg="addSp delSp modSp mod setBg setClrOvrMap">
        <pc:chgData name="Jean-Pierre Duchesneau" userId="a41dad7d-4331-478d-884a-a37b1c6c6add" providerId="ADAL" clId="{AD955402-2A78-4759-8527-666C27F58422}" dt="2021-05-20T16:09:32.111" v="2098" actId="1076"/>
        <pc:sldMkLst>
          <pc:docMk/>
          <pc:sldMk cId="2241872790" sldId="266"/>
        </pc:sldMkLst>
        <pc:spChg chg="mod">
          <ac:chgData name="Jean-Pierre Duchesneau" userId="a41dad7d-4331-478d-884a-a37b1c6c6add" providerId="ADAL" clId="{AD955402-2A78-4759-8527-666C27F58422}" dt="2021-05-17T18:07:37.166" v="348" actId="26606"/>
          <ac:spMkLst>
            <pc:docMk/>
            <pc:sldMk cId="2241872790" sldId="266"/>
            <ac:spMk id="2" creationId="{8B6509A0-6A64-47B4-83FB-EC01FF8D41B0}"/>
          </ac:spMkLst>
        </pc:spChg>
        <pc:spChg chg="add del">
          <ac:chgData name="Jean-Pierre Duchesneau" userId="a41dad7d-4331-478d-884a-a37b1c6c6add" providerId="ADAL" clId="{AD955402-2A78-4759-8527-666C27F58422}" dt="2021-05-17T18:07:37.166" v="348" actId="26606"/>
          <ac:spMkLst>
            <pc:docMk/>
            <pc:sldMk cId="2241872790" sldId="266"/>
            <ac:spMk id="3" creationId="{465EBE46-59BD-4265-8DF5-DD1B4C564856}"/>
          </ac:spMkLst>
        </pc:spChg>
        <pc:spChg chg="del mod ord">
          <ac:chgData name="Jean-Pierre Duchesneau" userId="a41dad7d-4331-478d-884a-a37b1c6c6add" providerId="ADAL" clId="{AD955402-2A78-4759-8527-666C27F58422}" dt="2021-05-17T18:07:37.166" v="348" actId="26606"/>
          <ac:spMkLst>
            <pc:docMk/>
            <pc:sldMk cId="2241872790" sldId="266"/>
            <ac:spMk id="6" creationId="{ED8ABEA4-4C9B-42B7-8188-8F6ADE6EC8E3}"/>
          </ac:spMkLst>
        </pc:spChg>
        <pc:spChg chg="del mod">
          <ac:chgData name="Jean-Pierre Duchesneau" userId="a41dad7d-4331-478d-884a-a37b1c6c6add" providerId="ADAL" clId="{AD955402-2A78-4759-8527-666C27F58422}" dt="2021-05-17T18:09:32.118" v="362" actId="478"/>
          <ac:spMkLst>
            <pc:docMk/>
            <pc:sldMk cId="2241872790" sldId="266"/>
            <ac:spMk id="7" creationId="{465DA7B2-DD94-4140-BFD8-B4A585657D3B}"/>
          </ac:spMkLst>
        </pc:spChg>
        <pc:spChg chg="del mod">
          <ac:chgData name="Jean-Pierre Duchesneau" userId="a41dad7d-4331-478d-884a-a37b1c6c6add" providerId="ADAL" clId="{AD955402-2A78-4759-8527-666C27F58422}" dt="2021-05-17T18:09:24.928" v="358" actId="478"/>
          <ac:spMkLst>
            <pc:docMk/>
            <pc:sldMk cId="2241872790" sldId="266"/>
            <ac:spMk id="8" creationId="{7B9BB762-5B8C-45B2-A2E8-803CE929C16E}"/>
          </ac:spMkLst>
        </pc:spChg>
        <pc:spChg chg="add del mod">
          <ac:chgData name="Jean-Pierre Duchesneau" userId="a41dad7d-4331-478d-884a-a37b1c6c6add" providerId="ADAL" clId="{AD955402-2A78-4759-8527-666C27F58422}" dt="2021-05-17T18:09:37.269" v="363" actId="478"/>
          <ac:spMkLst>
            <pc:docMk/>
            <pc:sldMk cId="2241872790" sldId="266"/>
            <ac:spMk id="9" creationId="{A1EBD8D7-C4B7-4A0B-8C04-834A8341626E}"/>
          </ac:spMkLst>
        </pc:spChg>
        <pc:spChg chg="add mod">
          <ac:chgData name="Jean-Pierre Duchesneau" userId="a41dad7d-4331-478d-884a-a37b1c6c6add" providerId="ADAL" clId="{AD955402-2A78-4759-8527-666C27F58422}" dt="2021-05-17T18:30:16.822" v="695" actId="1076"/>
          <ac:spMkLst>
            <pc:docMk/>
            <pc:sldMk cId="2241872790" sldId="266"/>
            <ac:spMk id="10" creationId="{32A6F49E-4D85-4C57-9FAC-3A94B9849272}"/>
          </ac:spMkLst>
        </pc:spChg>
        <pc:spChg chg="add del">
          <ac:chgData name="Jean-Pierre Duchesneau" userId="a41dad7d-4331-478d-884a-a37b1c6c6add" providerId="ADAL" clId="{AD955402-2A78-4759-8527-666C27F58422}" dt="2021-05-17T18:07:37.154" v="347" actId="26606"/>
          <ac:spMkLst>
            <pc:docMk/>
            <pc:sldMk cId="2241872790" sldId="266"/>
            <ac:spMk id="13" creationId="{6753252F-4873-4F63-801D-CC719279A7D5}"/>
          </ac:spMkLst>
        </pc:spChg>
        <pc:spChg chg="add del">
          <ac:chgData name="Jean-Pierre Duchesneau" userId="a41dad7d-4331-478d-884a-a37b1c6c6add" providerId="ADAL" clId="{AD955402-2A78-4759-8527-666C27F58422}" dt="2021-05-17T18:07:37.154" v="347" actId="26606"/>
          <ac:spMkLst>
            <pc:docMk/>
            <pc:sldMk cId="2241872790" sldId="266"/>
            <ac:spMk id="15" creationId="{047C8CCB-F95D-4249-92DD-651249D3535A}"/>
          </ac:spMkLst>
        </pc:spChg>
        <pc:spChg chg="add mod">
          <ac:chgData name="Jean-Pierre Duchesneau" userId="a41dad7d-4331-478d-884a-a37b1c6c6add" providerId="ADAL" clId="{AD955402-2A78-4759-8527-666C27F58422}" dt="2021-05-17T18:28:24.136" v="687" actId="20577"/>
          <ac:spMkLst>
            <pc:docMk/>
            <pc:sldMk cId="2241872790" sldId="266"/>
            <ac:spMk id="16" creationId="{F705BACE-EC3C-4E0B-932A-61B0E216B8A1}"/>
          </ac:spMkLst>
        </pc:spChg>
        <pc:spChg chg="add">
          <ac:chgData name="Jean-Pierre Duchesneau" userId="a41dad7d-4331-478d-884a-a37b1c6c6add" providerId="ADAL" clId="{AD955402-2A78-4759-8527-666C27F58422}" dt="2021-05-17T18:07:37.166" v="348" actId="26606"/>
          <ac:spMkLst>
            <pc:docMk/>
            <pc:sldMk cId="2241872790" sldId="266"/>
            <ac:spMk id="17" creationId="{9B76D444-2756-434F-AE61-96D69830C13E}"/>
          </ac:spMkLst>
        </pc:spChg>
        <pc:spChg chg="add">
          <ac:chgData name="Jean-Pierre Duchesneau" userId="a41dad7d-4331-478d-884a-a37b1c6c6add" providerId="ADAL" clId="{AD955402-2A78-4759-8527-666C27F58422}" dt="2021-05-17T18:07:37.166" v="348" actId="26606"/>
          <ac:spMkLst>
            <pc:docMk/>
            <pc:sldMk cId="2241872790" sldId="266"/>
            <ac:spMk id="18" creationId="{B0161EF8-C8C6-4F2A-9D5C-49BD28A2BDC2}"/>
          </ac:spMkLst>
        </pc:spChg>
        <pc:spChg chg="add del mod">
          <ac:chgData name="Jean-Pierre Duchesneau" userId="a41dad7d-4331-478d-884a-a37b1c6c6add" providerId="ADAL" clId="{AD955402-2A78-4759-8527-666C27F58422}" dt="2021-05-17T18:09:26.995" v="360" actId="478"/>
          <ac:spMkLst>
            <pc:docMk/>
            <pc:sldMk cId="2241872790" sldId="266"/>
            <ac:spMk id="19" creationId="{465EBE46-59BD-4265-8DF5-DD1B4C564856}"/>
          </ac:spMkLst>
        </pc:spChg>
        <pc:spChg chg="add mod">
          <ac:chgData name="Jean-Pierre Duchesneau" userId="a41dad7d-4331-478d-884a-a37b1c6c6add" providerId="ADAL" clId="{AD955402-2A78-4759-8527-666C27F58422}" dt="2021-05-17T18:10:35.519" v="395" actId="1076"/>
          <ac:spMkLst>
            <pc:docMk/>
            <pc:sldMk cId="2241872790" sldId="266"/>
            <ac:spMk id="20" creationId="{539C07F3-9315-49B2-B9E7-C5FC305A20EA}"/>
          </ac:spMkLst>
        </pc:spChg>
        <pc:spChg chg="add mod">
          <ac:chgData name="Jean-Pierre Duchesneau" userId="a41dad7d-4331-478d-884a-a37b1c6c6add" providerId="ADAL" clId="{AD955402-2A78-4759-8527-666C27F58422}" dt="2021-05-17T18:10:44.278" v="397" actId="1076"/>
          <ac:spMkLst>
            <pc:docMk/>
            <pc:sldMk cId="2241872790" sldId="266"/>
            <ac:spMk id="21" creationId="{74EF4074-0D74-4B02-A60C-86DDF7E1FDC7}"/>
          </ac:spMkLst>
        </pc:spChg>
        <pc:spChg chg="add del mod">
          <ac:chgData name="Jean-Pierre Duchesneau" userId="a41dad7d-4331-478d-884a-a37b1c6c6add" providerId="ADAL" clId="{AD955402-2A78-4759-8527-666C27F58422}" dt="2021-05-17T18:10:51.517" v="399"/>
          <ac:spMkLst>
            <pc:docMk/>
            <pc:sldMk cId="2241872790" sldId="266"/>
            <ac:spMk id="22" creationId="{7C949F3F-0D8B-45DC-AAB8-D08AAEE0FDC9}"/>
          </ac:spMkLst>
        </pc:spChg>
        <pc:spChg chg="add mod">
          <ac:chgData name="Jean-Pierre Duchesneau" userId="a41dad7d-4331-478d-884a-a37b1c6c6add" providerId="ADAL" clId="{AD955402-2A78-4759-8527-666C27F58422}" dt="2021-05-17T18:11:01.405" v="401" actId="1076"/>
          <ac:spMkLst>
            <pc:docMk/>
            <pc:sldMk cId="2241872790" sldId="266"/>
            <ac:spMk id="23" creationId="{E5EF59B1-2005-4AF7-BDC5-C79FADD8CB6D}"/>
          </ac:spMkLst>
        </pc:spChg>
        <pc:spChg chg="add mod">
          <ac:chgData name="Jean-Pierre Duchesneau" userId="a41dad7d-4331-478d-884a-a37b1c6c6add" providerId="ADAL" clId="{AD955402-2A78-4759-8527-666C27F58422}" dt="2021-05-17T18:30:19.579" v="696" actId="1076"/>
          <ac:spMkLst>
            <pc:docMk/>
            <pc:sldMk cId="2241872790" sldId="266"/>
            <ac:spMk id="24" creationId="{93D7DF6F-A752-4EE6-9CD6-87B82890E091}"/>
          </ac:spMkLst>
        </pc:spChg>
        <pc:spChg chg="add mod">
          <ac:chgData name="Jean-Pierre Duchesneau" userId="a41dad7d-4331-478d-884a-a37b1c6c6add" providerId="ADAL" clId="{AD955402-2A78-4759-8527-666C27F58422}" dt="2021-05-17T18:15:56.062" v="540" actId="20577"/>
          <ac:spMkLst>
            <pc:docMk/>
            <pc:sldMk cId="2241872790" sldId="266"/>
            <ac:spMk id="29" creationId="{2583D2E3-D37A-4EF1-9D16-23330BD9A49C}"/>
          </ac:spMkLst>
        </pc:spChg>
        <pc:spChg chg="add mod">
          <ac:chgData name="Jean-Pierre Duchesneau" userId="a41dad7d-4331-478d-884a-a37b1c6c6add" providerId="ADAL" clId="{AD955402-2A78-4759-8527-666C27F58422}" dt="2021-05-17T18:16:02.394" v="542" actId="1076"/>
          <ac:spMkLst>
            <pc:docMk/>
            <pc:sldMk cId="2241872790" sldId="266"/>
            <ac:spMk id="30" creationId="{A24AB5EA-4E12-4328-BAAF-959A1014CEC4}"/>
          </ac:spMkLst>
        </pc:spChg>
        <pc:spChg chg="add mod">
          <ac:chgData name="Jean-Pierre Duchesneau" userId="a41dad7d-4331-478d-884a-a37b1c6c6add" providerId="ADAL" clId="{AD955402-2A78-4759-8527-666C27F58422}" dt="2021-05-17T18:19:37.107" v="624" actId="1076"/>
          <ac:spMkLst>
            <pc:docMk/>
            <pc:sldMk cId="2241872790" sldId="266"/>
            <ac:spMk id="31" creationId="{1689E453-CC28-41CE-BD0F-56A8A0C3DEC8}"/>
          </ac:spMkLst>
        </pc:spChg>
        <pc:spChg chg="add del mod">
          <ac:chgData name="Jean-Pierre Duchesneau" userId="a41dad7d-4331-478d-884a-a37b1c6c6add" providerId="ADAL" clId="{AD955402-2A78-4759-8527-666C27F58422}" dt="2021-05-17T18:16:42.817" v="557"/>
          <ac:spMkLst>
            <pc:docMk/>
            <pc:sldMk cId="2241872790" sldId="266"/>
            <ac:spMk id="32" creationId="{6AE1787E-3764-478A-88FB-5B3FCE79C49A}"/>
          </ac:spMkLst>
        </pc:spChg>
        <pc:spChg chg="add mod">
          <ac:chgData name="Jean-Pierre Duchesneau" userId="a41dad7d-4331-478d-884a-a37b1c6c6add" providerId="ADAL" clId="{AD955402-2A78-4759-8527-666C27F58422}" dt="2021-05-17T18:19:31.684" v="622" actId="1076"/>
          <ac:spMkLst>
            <pc:docMk/>
            <pc:sldMk cId="2241872790" sldId="266"/>
            <ac:spMk id="33" creationId="{925C659A-2A7D-4D21-9ECC-F72D39FF61C8}"/>
          </ac:spMkLst>
        </pc:spChg>
        <pc:spChg chg="add mod">
          <ac:chgData name="Jean-Pierre Duchesneau" userId="a41dad7d-4331-478d-884a-a37b1c6c6add" providerId="ADAL" clId="{AD955402-2A78-4759-8527-666C27F58422}" dt="2021-05-17T18:46:31.873" v="871" actId="1076"/>
          <ac:spMkLst>
            <pc:docMk/>
            <pc:sldMk cId="2241872790" sldId="266"/>
            <ac:spMk id="55" creationId="{BB604304-A977-433E-9F2F-4C1E7EF829B4}"/>
          </ac:spMkLst>
        </pc:spChg>
        <pc:picChg chg="add mod">
          <ac:chgData name="Jean-Pierre Duchesneau" userId="a41dad7d-4331-478d-884a-a37b1c6c6add" providerId="ADAL" clId="{AD955402-2A78-4759-8527-666C27F58422}" dt="2021-05-20T16:09:32.111" v="2098" actId="1076"/>
          <ac:picMkLst>
            <pc:docMk/>
            <pc:sldMk cId="2241872790" sldId="266"/>
            <ac:picMk id="3" creationId="{C28F1347-837D-4649-AC4F-F1595A6439D1}"/>
          </ac:picMkLst>
        </pc:picChg>
        <pc:picChg chg="del mod">
          <ac:chgData name="Jean-Pierre Duchesneau" userId="a41dad7d-4331-478d-884a-a37b1c6c6add" providerId="ADAL" clId="{AD955402-2A78-4759-8527-666C27F58422}" dt="2021-05-17T18:09:29.460" v="361" actId="478"/>
          <ac:picMkLst>
            <pc:docMk/>
            <pc:sldMk cId="2241872790" sldId="266"/>
            <ac:picMk id="4" creationId="{E6383C11-03CC-47C0-BEAF-F66F1730D625}"/>
          </ac:picMkLst>
        </pc:picChg>
        <pc:picChg chg="add mod">
          <ac:chgData name="Jean-Pierre Duchesneau" userId="a41dad7d-4331-478d-884a-a37b1c6c6add" providerId="ADAL" clId="{AD955402-2A78-4759-8527-666C27F58422}" dt="2021-05-17T18:30:22.849" v="697" actId="1076"/>
          <ac:picMkLst>
            <pc:docMk/>
            <pc:sldMk cId="2241872790" sldId="266"/>
            <ac:picMk id="49" creationId="{4B2BBA10-DD2E-43D1-982B-3BC616098C6B}"/>
          </ac:picMkLst>
        </pc:picChg>
        <pc:picChg chg="add del mod">
          <ac:chgData name="Jean-Pierre Duchesneau" userId="a41dad7d-4331-478d-884a-a37b1c6c6add" providerId="ADAL" clId="{AD955402-2A78-4759-8527-666C27F58422}" dt="2021-05-20T16:09:01.690" v="2094" actId="478"/>
          <ac:picMkLst>
            <pc:docMk/>
            <pc:sldMk cId="2241872790" sldId="266"/>
            <ac:picMk id="50" creationId="{54F7691F-C242-40EA-82D1-5CCF49825BDB}"/>
          </ac:picMkLst>
        </pc:picChg>
        <pc:cxnChg chg="add mod">
          <ac:chgData name="Jean-Pierre Duchesneau" userId="a41dad7d-4331-478d-884a-a37b1c6c6add" providerId="ADAL" clId="{AD955402-2A78-4759-8527-666C27F58422}" dt="2021-05-17T18:30:35.365" v="700" actId="1076"/>
          <ac:cxnSpMkLst>
            <pc:docMk/>
            <pc:sldMk cId="2241872790" sldId="266"/>
            <ac:cxnSpMk id="12" creationId="{31EE7D21-434A-4486-8F2D-15845271EC23}"/>
          </ac:cxnSpMkLst>
        </pc:cxnChg>
        <pc:cxnChg chg="add del mod">
          <ac:chgData name="Jean-Pierre Duchesneau" userId="a41dad7d-4331-478d-884a-a37b1c6c6add" providerId="ADAL" clId="{AD955402-2A78-4759-8527-666C27F58422}" dt="2021-05-17T18:13:06.453" v="464" actId="478"/>
          <ac:cxnSpMkLst>
            <pc:docMk/>
            <pc:sldMk cId="2241872790" sldId="266"/>
            <ac:cxnSpMk id="25" creationId="{87BCD699-5B1C-4A1A-85FC-DE55056171C9}"/>
          </ac:cxnSpMkLst>
        </pc:cxnChg>
        <pc:cxnChg chg="add del mod">
          <ac:chgData name="Jean-Pierre Duchesneau" userId="a41dad7d-4331-478d-884a-a37b1c6c6add" providerId="ADAL" clId="{AD955402-2A78-4759-8527-666C27F58422}" dt="2021-05-17T18:13:03.968" v="463" actId="478"/>
          <ac:cxnSpMkLst>
            <pc:docMk/>
            <pc:sldMk cId="2241872790" sldId="266"/>
            <ac:cxnSpMk id="26" creationId="{07A19D44-C81F-4299-B213-F7B7EB67E940}"/>
          </ac:cxnSpMkLst>
        </pc:cxnChg>
        <pc:cxnChg chg="add mod">
          <ac:chgData name="Jean-Pierre Duchesneau" userId="a41dad7d-4331-478d-884a-a37b1c6c6add" providerId="ADAL" clId="{AD955402-2A78-4759-8527-666C27F58422}" dt="2021-05-17T18:12:59.318" v="462" actId="14100"/>
          <ac:cxnSpMkLst>
            <pc:docMk/>
            <pc:sldMk cId="2241872790" sldId="266"/>
            <ac:cxnSpMk id="27" creationId="{CB985F9B-8476-4D70-914E-E3724FC23071}"/>
          </ac:cxnSpMkLst>
        </pc:cxnChg>
        <pc:cxnChg chg="add del">
          <ac:chgData name="Jean-Pierre Duchesneau" userId="a41dad7d-4331-478d-884a-a37b1c6c6add" providerId="ADAL" clId="{AD955402-2A78-4759-8527-666C27F58422}" dt="2021-05-17T18:17:45.188" v="590" actId="11529"/>
          <ac:cxnSpMkLst>
            <pc:docMk/>
            <pc:sldMk cId="2241872790" sldId="266"/>
            <ac:cxnSpMk id="35" creationId="{20A0E2AE-297D-4FDC-98E7-11E8BC5112D7}"/>
          </ac:cxnSpMkLst>
        </pc:cxnChg>
        <pc:cxnChg chg="add mod">
          <ac:chgData name="Jean-Pierre Duchesneau" userId="a41dad7d-4331-478d-884a-a37b1c6c6add" providerId="ADAL" clId="{AD955402-2A78-4759-8527-666C27F58422}" dt="2021-05-17T18:30:30.856" v="699" actId="14100"/>
          <ac:cxnSpMkLst>
            <pc:docMk/>
            <pc:sldMk cId="2241872790" sldId="266"/>
            <ac:cxnSpMk id="36" creationId="{86AFBD27-15FB-4E88-99CB-0CB8152BDD40}"/>
          </ac:cxnSpMkLst>
        </pc:cxnChg>
        <pc:cxnChg chg="add mod">
          <ac:chgData name="Jean-Pierre Duchesneau" userId="a41dad7d-4331-478d-884a-a37b1c6c6add" providerId="ADAL" clId="{AD955402-2A78-4759-8527-666C27F58422}" dt="2021-05-17T18:30:40.331" v="701" actId="14100"/>
          <ac:cxnSpMkLst>
            <pc:docMk/>
            <pc:sldMk cId="2241872790" sldId="266"/>
            <ac:cxnSpMk id="37" creationId="{CFBCEB33-BB10-4E4F-B382-0F4112491571}"/>
          </ac:cxnSpMkLst>
        </pc:cxnChg>
        <pc:cxnChg chg="add mod">
          <ac:chgData name="Jean-Pierre Duchesneau" userId="a41dad7d-4331-478d-884a-a37b1c6c6add" providerId="ADAL" clId="{AD955402-2A78-4759-8527-666C27F58422}" dt="2021-05-17T18:18:41.267" v="604" actId="14100"/>
          <ac:cxnSpMkLst>
            <pc:docMk/>
            <pc:sldMk cId="2241872790" sldId="266"/>
            <ac:cxnSpMk id="38" creationId="{68CA5922-C4DC-4A15-B41D-DF5A8161666D}"/>
          </ac:cxnSpMkLst>
        </pc:cxnChg>
        <pc:cxnChg chg="add mod">
          <ac:chgData name="Jean-Pierre Duchesneau" userId="a41dad7d-4331-478d-884a-a37b1c6c6add" providerId="ADAL" clId="{AD955402-2A78-4759-8527-666C27F58422}" dt="2021-05-17T18:18:52.686" v="608" actId="14100"/>
          <ac:cxnSpMkLst>
            <pc:docMk/>
            <pc:sldMk cId="2241872790" sldId="266"/>
            <ac:cxnSpMk id="41" creationId="{CF7B8C27-4A61-491C-96B5-B29AD83ADE89}"/>
          </ac:cxnSpMkLst>
        </pc:cxnChg>
        <pc:cxnChg chg="add mod">
          <ac:chgData name="Jean-Pierre Duchesneau" userId="a41dad7d-4331-478d-884a-a37b1c6c6add" providerId="ADAL" clId="{AD955402-2A78-4759-8527-666C27F58422}" dt="2021-05-17T18:19:40.692" v="625" actId="14100"/>
          <ac:cxnSpMkLst>
            <pc:docMk/>
            <pc:sldMk cId="2241872790" sldId="266"/>
            <ac:cxnSpMk id="44" creationId="{BB9599C1-E2AA-4CD2-9AA9-8D7A575723B3}"/>
          </ac:cxnSpMkLst>
        </pc:cxnChg>
        <pc:cxnChg chg="add mod">
          <ac:chgData name="Jean-Pierre Duchesneau" userId="a41dad7d-4331-478d-884a-a37b1c6c6add" providerId="ADAL" clId="{AD955402-2A78-4759-8527-666C27F58422}" dt="2021-05-17T18:19:44.071" v="626" actId="14100"/>
          <ac:cxnSpMkLst>
            <pc:docMk/>
            <pc:sldMk cId="2241872790" sldId="266"/>
            <ac:cxnSpMk id="46" creationId="{DB3B2487-E009-4520-B6B3-089B2250908C}"/>
          </ac:cxnSpMkLst>
        </pc:cxnChg>
        <pc:cxnChg chg="add mod">
          <ac:chgData name="Jean-Pierre Duchesneau" userId="a41dad7d-4331-478d-884a-a37b1c6c6add" providerId="ADAL" clId="{AD955402-2A78-4759-8527-666C27F58422}" dt="2021-05-17T18:30:50.196" v="704" actId="14100"/>
          <ac:cxnSpMkLst>
            <pc:docMk/>
            <pc:sldMk cId="2241872790" sldId="266"/>
            <ac:cxnSpMk id="53" creationId="{B9DCF64F-1DB1-4A5E-8222-A0ECE7131770}"/>
          </ac:cxnSpMkLst>
        </pc:cxnChg>
      </pc:sldChg>
      <pc:sldChg chg="del">
        <pc:chgData name="Jean-Pierre Duchesneau" userId="a41dad7d-4331-478d-884a-a37b1c6c6add" providerId="ADAL" clId="{AD955402-2A78-4759-8527-666C27F58422}" dt="2021-05-17T18:21:24.118" v="628" actId="2696"/>
        <pc:sldMkLst>
          <pc:docMk/>
          <pc:sldMk cId="1020556228" sldId="267"/>
        </pc:sldMkLst>
      </pc:sldChg>
      <pc:sldChg chg="addSp delSp modSp del mod setBg setClrOvrMap">
        <pc:chgData name="Jean-Pierre Duchesneau" userId="a41dad7d-4331-478d-884a-a37b1c6c6add" providerId="ADAL" clId="{AD955402-2A78-4759-8527-666C27F58422}" dt="2021-05-17T18:55:11.056" v="874" actId="47"/>
        <pc:sldMkLst>
          <pc:docMk/>
          <pc:sldMk cId="1059096156" sldId="268"/>
        </pc:sldMkLst>
        <pc:spChg chg="mod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2" creationId="{02C425B3-F29D-4B5B-AADF-CD558F156BBF}"/>
          </ac:spMkLst>
        </pc:spChg>
        <pc:spChg chg="mod ord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4" creationId="{4B5FAD0D-BC49-49B7-B400-23EDA8013320}"/>
          </ac:spMkLst>
        </pc:spChg>
        <pc:spChg chg="add del">
          <ac:chgData name="Jean-Pierre Duchesneau" userId="a41dad7d-4331-478d-884a-a37b1c6c6add" providerId="ADAL" clId="{AD955402-2A78-4759-8527-666C27F58422}" dt="2021-05-17T18:21:56.759" v="630" actId="26606"/>
          <ac:spMkLst>
            <pc:docMk/>
            <pc:sldMk cId="1059096156" sldId="268"/>
            <ac:spMk id="11" creationId="{2032B1E8-BC40-4380-97A6-14C0320AE1C0}"/>
          </ac:spMkLst>
        </pc:spChg>
        <pc:spChg chg="add del">
          <ac:chgData name="Jean-Pierre Duchesneau" userId="a41dad7d-4331-478d-884a-a37b1c6c6add" providerId="ADAL" clId="{AD955402-2A78-4759-8527-666C27F58422}" dt="2021-05-17T18:21:56.759" v="630" actId="26606"/>
          <ac:spMkLst>
            <pc:docMk/>
            <pc:sldMk cId="1059096156" sldId="268"/>
            <ac:spMk id="13" creationId="{82BEABD9-E1ED-49C7-8734-5494C88EE5A7}"/>
          </ac:spMkLst>
        </pc:spChg>
        <pc:spChg chg="add del">
          <ac:chgData name="Jean-Pierre Duchesneau" userId="a41dad7d-4331-478d-884a-a37b1c6c6add" providerId="ADAL" clId="{AD955402-2A78-4759-8527-666C27F58422}" dt="2021-05-17T18:22:00.129" v="632" actId="26606"/>
          <ac:spMkLst>
            <pc:docMk/>
            <pc:sldMk cId="1059096156" sldId="268"/>
            <ac:spMk id="22" creationId="{E2D3D3F2-ABBB-4453-B1C5-1BEBF7E4DD56}"/>
          </ac:spMkLst>
        </pc:spChg>
        <pc:spChg chg="add del">
          <ac:chgData name="Jean-Pierre Duchesneau" userId="a41dad7d-4331-478d-884a-a37b1c6c6add" providerId="ADAL" clId="{AD955402-2A78-4759-8527-666C27F58422}" dt="2021-05-17T18:22:00.129" v="632" actId="26606"/>
          <ac:spMkLst>
            <pc:docMk/>
            <pc:sldMk cId="1059096156" sldId="268"/>
            <ac:spMk id="23" creationId="{8161EA6B-09CA-445B-AB0D-8DF76FA92DEF}"/>
          </ac:spMkLst>
        </pc:spChg>
        <pc:spChg chg="add del">
          <ac:chgData name="Jean-Pierre Duchesneau" userId="a41dad7d-4331-478d-884a-a37b1c6c6add" providerId="ADAL" clId="{AD955402-2A78-4759-8527-666C27F58422}" dt="2021-05-17T18:22:00.129" v="632" actId="26606"/>
          <ac:spMkLst>
            <pc:docMk/>
            <pc:sldMk cId="1059096156" sldId="268"/>
            <ac:spMk id="24" creationId="{D7A453D2-15D8-4403-815F-291FA16340D9}"/>
          </ac:spMkLst>
        </pc:spChg>
        <pc:spChg chg="add del">
          <ac:chgData name="Jean-Pierre Duchesneau" userId="a41dad7d-4331-478d-884a-a37b1c6c6add" providerId="ADAL" clId="{AD955402-2A78-4759-8527-666C27F58422}" dt="2021-05-17T18:22:00.129" v="632" actId="26606"/>
          <ac:spMkLst>
            <pc:docMk/>
            <pc:sldMk cId="1059096156" sldId="268"/>
            <ac:spMk id="25" creationId="{B8114C98-A349-4111-A123-E8EAB86ABE30}"/>
          </ac:spMkLst>
        </pc:spChg>
        <pc:spChg chg="add del">
          <ac:chgData name="Jean-Pierre Duchesneau" userId="a41dad7d-4331-478d-884a-a37b1c6c6add" providerId="ADAL" clId="{AD955402-2A78-4759-8527-666C27F58422}" dt="2021-05-17T18:22:06.057" v="634" actId="26606"/>
          <ac:spMkLst>
            <pc:docMk/>
            <pc:sldMk cId="1059096156" sldId="268"/>
            <ac:spMk id="45" creationId="{2032B1E8-BC40-4380-97A6-14C0320AE1C0}"/>
          </ac:spMkLst>
        </pc:spChg>
        <pc:spChg chg="add del">
          <ac:chgData name="Jean-Pierre Duchesneau" userId="a41dad7d-4331-478d-884a-a37b1c6c6add" providerId="ADAL" clId="{AD955402-2A78-4759-8527-666C27F58422}" dt="2021-05-17T18:22:06.057" v="634" actId="26606"/>
          <ac:spMkLst>
            <pc:docMk/>
            <pc:sldMk cId="1059096156" sldId="268"/>
            <ac:spMk id="46" creationId="{1F7493F1-D69A-422C-A2FF-0FFF7AE0E39F}"/>
          </ac:spMkLst>
        </pc:spChg>
        <pc:spChg chg="add del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49" creationId="{E2D3D3F2-ABBB-4453-B1C5-1BEBF7E4DD56}"/>
          </ac:spMkLst>
        </pc:spChg>
        <pc:spChg chg="add del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50" creationId="{D7A453D2-15D8-4403-815F-291FA16340D9}"/>
          </ac:spMkLst>
        </pc:spChg>
        <pc:spChg chg="add del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52" creationId="{8161EA6B-09CA-445B-AB0D-8DF76FA92DEF}"/>
          </ac:spMkLst>
        </pc:spChg>
        <pc:spChg chg="add del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53" creationId="{B8114C98-A349-4111-A123-E8EAB86ABE30}"/>
          </ac:spMkLst>
        </pc:spChg>
        <pc:spChg chg="add del">
          <ac:chgData name="Jean-Pierre Duchesneau" userId="a41dad7d-4331-478d-884a-a37b1c6c6add" providerId="ADAL" clId="{AD955402-2A78-4759-8527-666C27F58422}" dt="2021-05-17T18:32:04.915" v="712" actId="26606"/>
          <ac:spMkLst>
            <pc:docMk/>
            <pc:sldMk cId="1059096156" sldId="268"/>
            <ac:spMk id="61" creationId="{5E52985E-2553-471E-82AA-5ED7A329890A}"/>
          </ac:spMkLst>
        </pc:spChg>
        <pc:spChg chg="add">
          <ac:chgData name="Jean-Pierre Duchesneau" userId="a41dad7d-4331-478d-884a-a37b1c6c6add" providerId="ADAL" clId="{AD955402-2A78-4759-8527-666C27F58422}" dt="2021-05-17T18:32:04.926" v="713" actId="26606"/>
          <ac:spMkLst>
            <pc:docMk/>
            <pc:sldMk cId="1059096156" sldId="268"/>
            <ac:spMk id="65" creationId="{5E52985E-2553-471E-82AA-5ED7A329890A}"/>
          </ac:spMkLst>
        </pc:spChg>
        <pc:grpChg chg="add del">
          <ac:chgData name="Jean-Pierre Duchesneau" userId="a41dad7d-4331-478d-884a-a37b1c6c6add" providerId="ADAL" clId="{AD955402-2A78-4759-8527-666C27F58422}" dt="2021-05-17T18:22:00.129" v="632" actId="26606"/>
          <ac:grpSpMkLst>
            <pc:docMk/>
            <pc:sldMk cId="1059096156" sldId="268"/>
            <ac:grpSpMk id="26" creationId="{D36F9873-642F-4EB5-9636-7DE2F9F95D6B}"/>
          </ac:grpSpMkLst>
        </pc:grpChg>
        <pc:grpChg chg="add del">
          <ac:chgData name="Jean-Pierre Duchesneau" userId="a41dad7d-4331-478d-884a-a37b1c6c6add" providerId="ADAL" clId="{AD955402-2A78-4759-8527-666C27F58422}" dt="2021-05-17T18:22:00.129" v="632" actId="26606"/>
          <ac:grpSpMkLst>
            <pc:docMk/>
            <pc:sldMk cId="1059096156" sldId="268"/>
            <ac:grpSpMk id="27" creationId="{670FB431-AE18-414D-92F4-1D12D1991152}"/>
          </ac:grpSpMkLst>
        </pc:grpChg>
        <pc:grpChg chg="add del">
          <ac:chgData name="Jean-Pierre Duchesneau" userId="a41dad7d-4331-478d-884a-a37b1c6c6add" providerId="ADAL" clId="{AD955402-2A78-4759-8527-666C27F58422}" dt="2021-05-17T18:22:00.129" v="632" actId="26606"/>
          <ac:grpSpMkLst>
            <pc:docMk/>
            <pc:sldMk cId="1059096156" sldId="268"/>
            <ac:grpSpMk id="33" creationId="{8214E4A5-A0D2-42C4-8D14-D2A7E495F041}"/>
          </ac:grpSpMkLst>
        </pc:grpChg>
        <pc:grpChg chg="add del">
          <ac:chgData name="Jean-Pierre Duchesneau" userId="a41dad7d-4331-478d-884a-a37b1c6c6add" providerId="ADAL" clId="{AD955402-2A78-4759-8527-666C27F58422}" dt="2021-05-17T18:22:00.129" v="632" actId="26606"/>
          <ac:grpSpMkLst>
            <pc:docMk/>
            <pc:sldMk cId="1059096156" sldId="268"/>
            <ac:grpSpMk id="39" creationId="{AF19A774-30A5-488B-9BAF-629C6440294E}"/>
          </ac:grpSpMkLst>
        </pc:grpChg>
        <pc:grpChg chg="add del">
          <ac:chgData name="Jean-Pierre Duchesneau" userId="a41dad7d-4331-478d-884a-a37b1c6c6add" providerId="ADAL" clId="{AD955402-2A78-4759-8527-666C27F58422}" dt="2021-05-17T18:32:04.926" v="713" actId="26606"/>
          <ac:grpSpMkLst>
            <pc:docMk/>
            <pc:sldMk cId="1059096156" sldId="268"/>
            <ac:grpSpMk id="51" creationId="{D36F9873-642F-4EB5-9636-7DE2F9F95D6B}"/>
          </ac:grpSpMkLst>
        </pc:grpChg>
        <pc:grpChg chg="add del">
          <ac:chgData name="Jean-Pierre Duchesneau" userId="a41dad7d-4331-478d-884a-a37b1c6c6add" providerId="ADAL" clId="{AD955402-2A78-4759-8527-666C27F58422}" dt="2021-05-17T18:32:04.926" v="713" actId="26606"/>
          <ac:grpSpMkLst>
            <pc:docMk/>
            <pc:sldMk cId="1059096156" sldId="268"/>
            <ac:grpSpMk id="54" creationId="{670FB431-AE18-414D-92F4-1D12D1991152}"/>
          </ac:grpSpMkLst>
        </pc:grpChg>
        <pc:grpChg chg="add del">
          <ac:chgData name="Jean-Pierre Duchesneau" userId="a41dad7d-4331-478d-884a-a37b1c6c6add" providerId="ADAL" clId="{AD955402-2A78-4759-8527-666C27F58422}" dt="2021-05-17T18:32:04.926" v="713" actId="26606"/>
          <ac:grpSpMkLst>
            <pc:docMk/>
            <pc:sldMk cId="1059096156" sldId="268"/>
            <ac:grpSpMk id="55" creationId="{8214E4A5-A0D2-42C4-8D14-D2A7E495F041}"/>
          </ac:grpSpMkLst>
        </pc:grpChg>
        <pc:grpChg chg="add del">
          <ac:chgData name="Jean-Pierre Duchesneau" userId="a41dad7d-4331-478d-884a-a37b1c6c6add" providerId="ADAL" clId="{AD955402-2A78-4759-8527-666C27F58422}" dt="2021-05-17T18:32:04.926" v="713" actId="26606"/>
          <ac:grpSpMkLst>
            <pc:docMk/>
            <pc:sldMk cId="1059096156" sldId="268"/>
            <ac:grpSpMk id="56" creationId="{AF19A774-30A5-488B-9BAF-629C6440294E}"/>
          </ac:grpSpMkLst>
        </pc:grpChg>
        <pc:picChg chg="add mod">
          <ac:chgData name="Jean-Pierre Duchesneau" userId="a41dad7d-4331-478d-884a-a37b1c6c6add" providerId="ADAL" clId="{AD955402-2A78-4759-8527-666C27F58422}" dt="2021-05-17T18:32:08.134" v="714" actId="27614"/>
          <ac:picMkLst>
            <pc:docMk/>
            <pc:sldMk cId="1059096156" sldId="268"/>
            <ac:picMk id="3" creationId="{630C2FBD-0AEB-4611-942A-FDDACF6F1B5F}"/>
          </ac:picMkLst>
        </pc:picChg>
        <pc:picChg chg="mod">
          <ac:chgData name="Jean-Pierre Duchesneau" userId="a41dad7d-4331-478d-884a-a37b1c6c6add" providerId="ADAL" clId="{AD955402-2A78-4759-8527-666C27F58422}" dt="2021-05-17T18:32:04.926" v="713" actId="26606"/>
          <ac:picMkLst>
            <pc:docMk/>
            <pc:sldMk cId="1059096156" sldId="268"/>
            <ac:picMk id="5" creationId="{9A5826D5-A7D5-45DF-84FB-D20E69F7AFC2}"/>
          </ac:picMkLst>
        </pc:picChg>
        <pc:picChg chg="del mod">
          <ac:chgData name="Jean-Pierre Duchesneau" userId="a41dad7d-4331-478d-884a-a37b1c6c6add" providerId="ADAL" clId="{AD955402-2A78-4759-8527-666C27F58422}" dt="2021-05-17T18:31:26.745" v="707" actId="478"/>
          <ac:picMkLst>
            <pc:docMk/>
            <pc:sldMk cId="1059096156" sldId="268"/>
            <ac:picMk id="6" creationId="{A779D0AC-3563-4118-9B68-46F1A0C5B788}"/>
          </ac:picMkLst>
        </pc:picChg>
        <pc:cxnChg chg="add del">
          <ac:chgData name="Jean-Pierre Duchesneau" userId="a41dad7d-4331-478d-884a-a37b1c6c6add" providerId="ADAL" clId="{AD955402-2A78-4759-8527-666C27F58422}" dt="2021-05-17T18:21:56.759" v="630" actId="26606"/>
          <ac:cxnSpMkLst>
            <pc:docMk/>
            <pc:sldMk cId="1059096156" sldId="268"/>
            <ac:cxnSpMk id="15" creationId="{17341211-05E5-4FDD-98B1-F551CD0EAE1C}"/>
          </ac:cxnSpMkLst>
        </pc:cxnChg>
        <pc:cxnChg chg="add del">
          <ac:chgData name="Jean-Pierre Duchesneau" userId="a41dad7d-4331-478d-884a-a37b1c6c6add" providerId="ADAL" clId="{AD955402-2A78-4759-8527-666C27F58422}" dt="2021-05-17T18:22:06.057" v="634" actId="26606"/>
          <ac:cxnSpMkLst>
            <pc:docMk/>
            <pc:sldMk cId="1059096156" sldId="268"/>
            <ac:cxnSpMk id="47" creationId="{17341211-05E5-4FDD-98B1-F551CD0EAE1C}"/>
          </ac:cxnSpMkLst>
        </pc:cxnChg>
        <pc:cxnChg chg="add del">
          <ac:chgData name="Jean-Pierre Duchesneau" userId="a41dad7d-4331-478d-884a-a37b1c6c6add" providerId="ADAL" clId="{AD955402-2A78-4759-8527-666C27F58422}" dt="2021-05-17T18:32:04.915" v="712" actId="26606"/>
          <ac:cxnSpMkLst>
            <pc:docMk/>
            <pc:sldMk cId="1059096156" sldId="268"/>
            <ac:cxnSpMk id="63" creationId="{DAE3ABC6-4042-4293-A7DF-F01181363B7E}"/>
          </ac:cxnSpMkLst>
        </pc:cxnChg>
        <pc:cxnChg chg="add">
          <ac:chgData name="Jean-Pierre Duchesneau" userId="a41dad7d-4331-478d-884a-a37b1c6c6add" providerId="ADAL" clId="{AD955402-2A78-4759-8527-666C27F58422}" dt="2021-05-17T18:32:04.926" v="713" actId="26606"/>
          <ac:cxnSpMkLst>
            <pc:docMk/>
            <pc:sldMk cId="1059096156" sldId="268"/>
            <ac:cxnSpMk id="66" creationId="{DAE3ABC6-4042-4293-A7DF-F01181363B7E}"/>
          </ac:cxnSpMkLst>
        </pc:cxnChg>
      </pc:sldChg>
      <pc:sldChg chg="addSp delSp modSp mod ord setBg setClrOvrMap">
        <pc:chgData name="Jean-Pierre Duchesneau" userId="a41dad7d-4331-478d-884a-a37b1c6c6add" providerId="ADAL" clId="{AD955402-2A78-4759-8527-666C27F58422}" dt="2021-05-17T19:01:10.661" v="928"/>
        <pc:sldMkLst>
          <pc:docMk/>
          <pc:sldMk cId="1523965632" sldId="269"/>
        </pc:sldMkLst>
        <pc:spChg chg="mod">
          <ac:chgData name="Jean-Pierre Duchesneau" userId="a41dad7d-4331-478d-884a-a37b1c6c6add" providerId="ADAL" clId="{AD955402-2A78-4759-8527-666C27F58422}" dt="2021-05-17T18:23:30.686" v="646" actId="14100"/>
          <ac:spMkLst>
            <pc:docMk/>
            <pc:sldMk cId="1523965632" sldId="269"/>
            <ac:spMk id="2" creationId="{E3B7BDEB-0DE7-4DC3-AF96-C856F7FD2233}"/>
          </ac:spMkLst>
        </pc:spChg>
        <pc:spChg chg="mod">
          <ac:chgData name="Jean-Pierre Duchesneau" userId="a41dad7d-4331-478d-884a-a37b1c6c6add" providerId="ADAL" clId="{AD955402-2A78-4759-8527-666C27F58422}" dt="2021-05-17T18:23:39.251" v="648" actId="14100"/>
          <ac:spMkLst>
            <pc:docMk/>
            <pc:sldMk cId="1523965632" sldId="269"/>
            <ac:spMk id="3" creationId="{481D83A8-ECEC-4032-97FA-0D480C69015A}"/>
          </ac:spMkLst>
        </pc:spChg>
        <pc:spChg chg="add del">
          <ac:chgData name="Jean-Pierre Duchesneau" userId="a41dad7d-4331-478d-884a-a37b1c6c6add" providerId="ADAL" clId="{AD955402-2A78-4759-8527-666C27F58422}" dt="2021-05-17T18:23:03.173" v="639" actId="26606"/>
          <ac:spMkLst>
            <pc:docMk/>
            <pc:sldMk cId="1523965632" sldId="269"/>
            <ac:spMk id="8" creationId="{A7AE9375-4664-4DB2-922D-2782A6E439AC}"/>
          </ac:spMkLst>
        </pc:spChg>
        <pc:spChg chg="add del">
          <ac:chgData name="Jean-Pierre Duchesneau" userId="a41dad7d-4331-478d-884a-a37b1c6c6add" providerId="ADAL" clId="{AD955402-2A78-4759-8527-666C27F58422}" dt="2021-05-17T18:23:03.173" v="639" actId="26606"/>
          <ac:spMkLst>
            <pc:docMk/>
            <pc:sldMk cId="1523965632" sldId="269"/>
            <ac:spMk id="10" creationId="{C2C57604-0CFD-4023-B9BD-107166A25317}"/>
          </ac:spMkLst>
        </pc:spChg>
        <pc:spChg chg="add del">
          <ac:chgData name="Jean-Pierre Duchesneau" userId="a41dad7d-4331-478d-884a-a37b1c6c6add" providerId="ADAL" clId="{AD955402-2A78-4759-8527-666C27F58422}" dt="2021-05-17T18:23:09.567" v="641" actId="26606"/>
          <ac:spMkLst>
            <pc:docMk/>
            <pc:sldMk cId="1523965632" sldId="269"/>
            <ac:spMk id="12" creationId="{081E4A58-353D-44AE-B2FC-2A74E2E400F7}"/>
          </ac:spMkLst>
        </pc:spChg>
        <pc:spChg chg="add del">
          <ac:chgData name="Jean-Pierre Duchesneau" userId="a41dad7d-4331-478d-884a-a37b1c6c6add" providerId="ADAL" clId="{AD955402-2A78-4759-8527-666C27F58422}" dt="2021-05-17T18:23:09.567" v="641" actId="26606"/>
          <ac:spMkLst>
            <pc:docMk/>
            <pc:sldMk cId="1523965632" sldId="269"/>
            <ac:spMk id="13" creationId="{907EF6B7-1338-4443-8C46-6A318D952DFD}"/>
          </ac:spMkLst>
        </pc:spChg>
        <pc:spChg chg="add del">
          <ac:chgData name="Jean-Pierre Duchesneau" userId="a41dad7d-4331-478d-884a-a37b1c6c6add" providerId="ADAL" clId="{AD955402-2A78-4759-8527-666C27F58422}" dt="2021-05-17T18:23:09.567" v="641" actId="26606"/>
          <ac:spMkLst>
            <pc:docMk/>
            <pc:sldMk cId="1523965632" sldId="269"/>
            <ac:spMk id="14" creationId="{DAAE4CDD-124C-4DCF-9584-B6033B545DD5}"/>
          </ac:spMkLst>
        </pc:spChg>
        <pc:spChg chg="add">
          <ac:chgData name="Jean-Pierre Duchesneau" userId="a41dad7d-4331-478d-884a-a37b1c6c6add" providerId="ADAL" clId="{AD955402-2A78-4759-8527-666C27F58422}" dt="2021-05-17T18:23:09.581" v="642" actId="26606"/>
          <ac:spMkLst>
            <pc:docMk/>
            <pc:sldMk cId="1523965632" sldId="269"/>
            <ac:spMk id="16" creationId="{AD72D4D1-076F-49D3-9889-EFC4F6D7CA66}"/>
          </ac:spMkLst>
        </pc:spChg>
        <pc:cxnChg chg="add">
          <ac:chgData name="Jean-Pierre Duchesneau" userId="a41dad7d-4331-478d-884a-a37b1c6c6add" providerId="ADAL" clId="{AD955402-2A78-4759-8527-666C27F58422}" dt="2021-05-17T18:23:09.581" v="642" actId="26606"/>
          <ac:cxnSpMkLst>
            <pc:docMk/>
            <pc:sldMk cId="1523965632" sldId="269"/>
            <ac:cxnSpMk id="17" creationId="{2D72A2C9-F3CA-4216-8BAD-FA4C970C3C4E}"/>
          </ac:cxnSpMkLst>
        </pc:cxnChg>
      </pc:sldChg>
      <pc:sldChg chg="ord">
        <pc:chgData name="Jean-Pierre Duchesneau" userId="a41dad7d-4331-478d-884a-a37b1c6c6add" providerId="ADAL" clId="{AD955402-2A78-4759-8527-666C27F58422}" dt="2021-05-17T19:01:10.661" v="928"/>
        <pc:sldMkLst>
          <pc:docMk/>
          <pc:sldMk cId="3578498017" sldId="270"/>
        </pc:sldMkLst>
      </pc:sldChg>
      <pc:sldChg chg="del">
        <pc:chgData name="Jean-Pierre Duchesneau" userId="a41dad7d-4331-478d-884a-a37b1c6c6add" providerId="ADAL" clId="{AD955402-2A78-4759-8527-666C27F58422}" dt="2021-05-17T18:34:02.424" v="715" actId="47"/>
        <pc:sldMkLst>
          <pc:docMk/>
          <pc:sldMk cId="3863370554" sldId="271"/>
        </pc:sldMkLst>
      </pc:sldChg>
      <pc:sldChg chg="ord">
        <pc:chgData name="Jean-Pierre Duchesneau" userId="a41dad7d-4331-478d-884a-a37b1c6c6add" providerId="ADAL" clId="{AD955402-2A78-4759-8527-666C27F58422}" dt="2021-05-17T19:01:10.661" v="928"/>
        <pc:sldMkLst>
          <pc:docMk/>
          <pc:sldMk cId="3608100665" sldId="272"/>
        </pc:sldMkLst>
      </pc:sldChg>
      <pc:sldChg chg="ord">
        <pc:chgData name="Jean-Pierre Duchesneau" userId="a41dad7d-4331-478d-884a-a37b1c6c6add" providerId="ADAL" clId="{AD955402-2A78-4759-8527-666C27F58422}" dt="2021-05-17T19:01:10.661" v="928"/>
        <pc:sldMkLst>
          <pc:docMk/>
          <pc:sldMk cId="403334654" sldId="273"/>
        </pc:sldMkLst>
      </pc:sldChg>
      <pc:sldChg chg="ord">
        <pc:chgData name="Jean-Pierre Duchesneau" userId="a41dad7d-4331-478d-884a-a37b1c6c6add" providerId="ADAL" clId="{AD955402-2A78-4759-8527-666C27F58422}" dt="2021-05-17T19:01:10.661" v="928"/>
        <pc:sldMkLst>
          <pc:docMk/>
          <pc:sldMk cId="3861286" sldId="274"/>
        </pc:sldMkLst>
      </pc:sldChg>
      <pc:sldChg chg="ord">
        <pc:chgData name="Jean-Pierre Duchesneau" userId="a41dad7d-4331-478d-884a-a37b1c6c6add" providerId="ADAL" clId="{AD955402-2A78-4759-8527-666C27F58422}" dt="2021-05-17T19:01:10.661" v="928"/>
        <pc:sldMkLst>
          <pc:docMk/>
          <pc:sldMk cId="3484739709" sldId="275"/>
        </pc:sldMkLst>
      </pc:sldChg>
      <pc:sldChg chg="modSp mod">
        <pc:chgData name="Jean-Pierre Duchesneau" userId="a41dad7d-4331-478d-884a-a37b1c6c6add" providerId="ADAL" clId="{AD955402-2A78-4759-8527-666C27F58422}" dt="2021-05-19T20:22:52.420" v="1249" actId="21"/>
        <pc:sldMkLst>
          <pc:docMk/>
          <pc:sldMk cId="2322166035" sldId="276"/>
        </pc:sldMkLst>
        <pc:spChg chg="mod">
          <ac:chgData name="Jean-Pierre Duchesneau" userId="a41dad7d-4331-478d-884a-a37b1c6c6add" providerId="ADAL" clId="{AD955402-2A78-4759-8527-666C27F58422}" dt="2021-05-19T20:22:52.420" v="1249" actId="21"/>
          <ac:spMkLst>
            <pc:docMk/>
            <pc:sldMk cId="2322166035" sldId="276"/>
            <ac:spMk id="3" creationId="{36B69586-9652-4F67-8FAC-C81B311B26DF}"/>
          </ac:spMkLst>
        </pc:spChg>
      </pc:sldChg>
      <pc:sldChg chg="modSp mod">
        <pc:chgData name="Jean-Pierre Duchesneau" userId="a41dad7d-4331-478d-884a-a37b1c6c6add" providerId="ADAL" clId="{AD955402-2A78-4759-8527-666C27F58422}" dt="2021-05-17T19:02:14.745" v="935" actId="1076"/>
        <pc:sldMkLst>
          <pc:docMk/>
          <pc:sldMk cId="2284836621" sldId="277"/>
        </pc:sldMkLst>
        <pc:spChg chg="mod">
          <ac:chgData name="Jean-Pierre Duchesneau" userId="a41dad7d-4331-478d-884a-a37b1c6c6add" providerId="ADAL" clId="{AD955402-2A78-4759-8527-666C27F58422}" dt="2021-05-17T19:02:10.986" v="934" actId="27636"/>
          <ac:spMkLst>
            <pc:docMk/>
            <pc:sldMk cId="2284836621" sldId="277"/>
            <ac:spMk id="3" creationId="{6CFCE869-8AAE-4DCC-85A5-0214D25EA3D1}"/>
          </ac:spMkLst>
        </pc:spChg>
        <pc:picChg chg="mod">
          <ac:chgData name="Jean-Pierre Duchesneau" userId="a41dad7d-4331-478d-884a-a37b1c6c6add" providerId="ADAL" clId="{AD955402-2A78-4759-8527-666C27F58422}" dt="2021-05-17T19:02:14.745" v="935" actId="1076"/>
          <ac:picMkLst>
            <pc:docMk/>
            <pc:sldMk cId="2284836621" sldId="277"/>
            <ac:picMk id="4" creationId="{0BC9D8A7-9DB1-4C64-9109-96870B71CB9D}"/>
          </ac:picMkLst>
        </pc:picChg>
      </pc:sldChg>
      <pc:sldChg chg="addSp delSp modSp add mod ord">
        <pc:chgData name="Jean-Pierre Duchesneau" userId="a41dad7d-4331-478d-884a-a37b1c6c6add" providerId="ADAL" clId="{AD955402-2A78-4759-8527-666C27F58422}" dt="2021-05-17T19:01:10.661" v="928"/>
        <pc:sldMkLst>
          <pc:docMk/>
          <pc:sldMk cId="1589239894" sldId="278"/>
        </pc:sldMkLst>
        <pc:spChg chg="add mod">
          <ac:chgData name="Jean-Pierre Duchesneau" userId="a41dad7d-4331-478d-884a-a37b1c6c6add" providerId="ADAL" clId="{AD955402-2A78-4759-8527-666C27F58422}" dt="2021-05-17T18:38:37.642" v="747" actId="20577"/>
          <ac:spMkLst>
            <pc:docMk/>
            <pc:sldMk cId="1589239894" sldId="278"/>
            <ac:spMk id="10" creationId="{75EAFC45-E04A-4819-A118-9495F6059695}"/>
          </ac:spMkLst>
        </pc:spChg>
        <pc:picChg chg="add del mod">
          <ac:chgData name="Jean-Pierre Duchesneau" userId="a41dad7d-4331-478d-884a-a37b1c6c6add" providerId="ADAL" clId="{AD955402-2A78-4759-8527-666C27F58422}" dt="2021-05-17T18:37:31.295" v="724"/>
          <ac:picMkLst>
            <pc:docMk/>
            <pc:sldMk cId="1589239894" sldId="278"/>
            <ac:picMk id="2" creationId="{FD7E8682-1BCB-4C40-82DD-23C7C7B5BDB7}"/>
          </ac:picMkLst>
        </pc:picChg>
        <pc:picChg chg="add del">
          <ac:chgData name="Jean-Pierre Duchesneau" userId="a41dad7d-4331-478d-884a-a37b1c6c6add" providerId="ADAL" clId="{AD955402-2A78-4759-8527-666C27F58422}" dt="2021-05-17T18:37:33.583" v="726"/>
          <ac:picMkLst>
            <pc:docMk/>
            <pc:sldMk cId="1589239894" sldId="278"/>
            <ac:picMk id="3" creationId="{6B741D0A-2341-4C87-BCA5-A0BBE3F7BECF}"/>
          </ac:picMkLst>
        </pc:picChg>
        <pc:picChg chg="del mod">
          <ac:chgData name="Jean-Pierre Duchesneau" userId="a41dad7d-4331-478d-884a-a37b1c6c6add" providerId="ADAL" clId="{AD955402-2A78-4759-8527-666C27F58422}" dt="2021-05-17T18:41:28.030" v="752" actId="478"/>
          <ac:picMkLst>
            <pc:docMk/>
            <pc:sldMk cId="1589239894" sldId="278"/>
            <ac:picMk id="5" creationId="{6B9F367E-6CD4-4901-85F7-FD900CD11940}"/>
          </ac:picMkLst>
        </pc:picChg>
        <pc:picChg chg="add del mod">
          <ac:chgData name="Jean-Pierre Duchesneau" userId="a41dad7d-4331-478d-884a-a37b1c6c6add" providerId="ADAL" clId="{AD955402-2A78-4759-8527-666C27F58422}" dt="2021-05-17T18:41:38.641" v="755" actId="478"/>
          <ac:picMkLst>
            <pc:docMk/>
            <pc:sldMk cId="1589239894" sldId="278"/>
            <ac:picMk id="7" creationId="{73BC6791-C59F-47E4-8255-E5A49417E49B}"/>
          </ac:picMkLst>
        </pc:picChg>
        <pc:picChg chg="add mod">
          <ac:chgData name="Jean-Pierre Duchesneau" userId="a41dad7d-4331-478d-884a-a37b1c6c6add" providerId="ADAL" clId="{AD955402-2A78-4759-8527-666C27F58422}" dt="2021-05-17T18:41:36.630" v="754" actId="1076"/>
          <ac:picMkLst>
            <pc:docMk/>
            <pc:sldMk cId="1589239894" sldId="278"/>
            <ac:picMk id="16" creationId="{EF908426-58D9-4F63-A826-9F21E60F8C2C}"/>
          </ac:picMkLst>
        </pc:picChg>
        <pc:cxnChg chg="add mod">
          <ac:chgData name="Jean-Pierre Duchesneau" userId="a41dad7d-4331-478d-884a-a37b1c6c6add" providerId="ADAL" clId="{AD955402-2A78-4759-8527-666C27F58422}" dt="2021-05-17T18:38:26.771" v="733" actId="11529"/>
          <ac:cxnSpMkLst>
            <pc:docMk/>
            <pc:sldMk cId="1589239894" sldId="278"/>
            <ac:cxnSpMk id="9" creationId="{9A3E2627-4667-48BA-B30C-BAE933DBD157}"/>
          </ac:cxnSpMkLst>
        </pc:cxnChg>
        <pc:cxnChg chg="add mod">
          <ac:chgData name="Jean-Pierre Duchesneau" userId="a41dad7d-4331-478d-884a-a37b1c6c6add" providerId="ADAL" clId="{AD955402-2A78-4759-8527-666C27F58422}" dt="2021-05-17T18:38:54.556" v="751" actId="14100"/>
          <ac:cxnSpMkLst>
            <pc:docMk/>
            <pc:sldMk cId="1589239894" sldId="278"/>
            <ac:cxnSpMk id="12" creationId="{A8C24416-7DA5-4BF3-8DA7-D2C37F64BD3E}"/>
          </ac:cxnSpMkLst>
        </pc:cxnChg>
      </pc:sldChg>
      <pc:sldChg chg="addSp delSp modSp new mod setBg">
        <pc:chgData name="Jean-Pierre Duchesneau" userId="a41dad7d-4331-478d-884a-a37b1c6c6add" providerId="ADAL" clId="{AD955402-2A78-4759-8527-666C27F58422}" dt="2021-05-19T20:19:35.457" v="1133" actId="1076"/>
        <pc:sldMkLst>
          <pc:docMk/>
          <pc:sldMk cId="1336896506" sldId="279"/>
        </pc:sldMkLst>
        <pc:spChg chg="mod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" creationId="{849A43DA-0CDA-4B02-A04F-1B0B13C491BB}"/>
          </ac:spMkLst>
        </pc:spChg>
        <pc:spChg chg="del">
          <ac:chgData name="Jean-Pierre Duchesneau" userId="a41dad7d-4331-478d-884a-a37b1c6c6add" providerId="ADAL" clId="{AD955402-2A78-4759-8527-666C27F58422}" dt="2021-05-17T18:59:50.151" v="877"/>
          <ac:spMkLst>
            <pc:docMk/>
            <pc:sldMk cId="1336896506" sldId="279"/>
            <ac:spMk id="3" creationId="{15AE95A0-5BFF-45DD-AE41-55F20DC11517}"/>
          </ac:spMkLst>
        </pc:spChg>
        <pc:spChg chg="add mod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5" creationId="{7420E5ED-DDB9-4FB8-86BF-7B029BF2968C}"/>
          </ac:spMkLst>
        </pc:spChg>
        <pc:spChg chg="add del">
          <ac:chgData name="Jean-Pierre Duchesneau" userId="a41dad7d-4331-478d-884a-a37b1c6c6add" providerId="ADAL" clId="{AD955402-2A78-4759-8527-666C27F58422}" dt="2021-05-17T19:00:16.500" v="924" actId="26606"/>
          <ac:spMkLst>
            <pc:docMk/>
            <pc:sldMk cId="1336896506" sldId="279"/>
            <ac:spMk id="8" creationId="{C05FF121-003E-4440-A143-6156344A2941}"/>
          </ac:spMkLst>
        </pc:spChg>
        <pc:spChg chg="add del">
          <ac:chgData name="Jean-Pierre Duchesneau" userId="a41dad7d-4331-478d-884a-a37b1c6c6add" providerId="ADAL" clId="{AD955402-2A78-4759-8527-666C27F58422}" dt="2021-05-17T19:00:13.209" v="922" actId="26606"/>
          <ac:spMkLst>
            <pc:docMk/>
            <pc:sldMk cId="1336896506" sldId="279"/>
            <ac:spMk id="9" creationId="{D12DDE76-C203-4047-9998-63900085B5E8}"/>
          </ac:spMkLst>
        </pc:spChg>
        <pc:spChg chg="add del">
          <ac:chgData name="Jean-Pierre Duchesneau" userId="a41dad7d-4331-478d-884a-a37b1c6c6add" providerId="ADAL" clId="{AD955402-2A78-4759-8527-666C27F58422}" dt="2021-05-17T19:00:16.500" v="924" actId="26606"/>
          <ac:spMkLst>
            <pc:docMk/>
            <pc:sldMk cId="1336896506" sldId="279"/>
            <ac:spMk id="11" creationId="{FF9B822F-893E-44C8-963C-64F50ACECBB2}"/>
          </ac:spMkLst>
        </pc:spChg>
        <pc:spChg chg="add del">
          <ac:chgData name="Jean-Pierre Duchesneau" userId="a41dad7d-4331-478d-884a-a37b1c6c6add" providerId="ADAL" clId="{AD955402-2A78-4759-8527-666C27F58422}" dt="2021-05-17T19:00:16.500" v="924" actId="26606"/>
          <ac:spMkLst>
            <pc:docMk/>
            <pc:sldMk cId="1336896506" sldId="279"/>
            <ac:spMk id="13" creationId="{EBF87945-A001-489F-9D9B-7D9435F0B9CA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15" creationId="{D12DDE76-C203-4047-9998-63900085B5E8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0" creationId="{827B839B-9ADE-406B-8590-F1CAEDED45A1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2" creationId="{CFE45BF0-46DB-408C-B5F7-7B11716805D4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4" creationId="{2AEBC8F2-97B1-41B4-93F1-2D289E197FBA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6" creationId="{472E3A19-F5D5-48FC-BB9C-48C2F68F598B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28" creationId="{7A62E32F-BB65-43A8-8EB5-92346890E549}"/>
          </ac:spMkLst>
        </pc:spChg>
        <pc:spChg chg="add del">
          <ac:chgData name="Jean-Pierre Duchesneau" userId="a41dad7d-4331-478d-884a-a37b1c6c6add" providerId="ADAL" clId="{AD955402-2A78-4759-8527-666C27F58422}" dt="2021-05-19T20:18:44.635" v="1128" actId="26606"/>
          <ac:spMkLst>
            <pc:docMk/>
            <pc:sldMk cId="1336896506" sldId="279"/>
            <ac:spMk id="30" creationId="{14E91B64-9FCC-451E-AFB4-A827D6329367}"/>
          </ac:spMkLst>
        </pc:spChg>
        <pc:picChg chg="add del mod">
          <ac:chgData name="Jean-Pierre Duchesneau" userId="a41dad7d-4331-478d-884a-a37b1c6c6add" providerId="ADAL" clId="{AD955402-2A78-4759-8527-666C27F58422}" dt="2021-05-19T17:44:56.643" v="1119" actId="478"/>
          <ac:picMkLst>
            <pc:docMk/>
            <pc:sldMk cId="1336896506" sldId="279"/>
            <ac:picMk id="4" creationId="{53EDFA3E-BCC3-4DF8-BA42-F6A577B78427}"/>
          </ac:picMkLst>
        </pc:picChg>
        <pc:picChg chg="add del mod">
          <ac:chgData name="Jean-Pierre Duchesneau" userId="a41dad7d-4331-478d-884a-a37b1c6c6add" providerId="ADAL" clId="{AD955402-2A78-4759-8527-666C27F58422}" dt="2021-05-19T20:18:28.960" v="1126" actId="478"/>
          <ac:picMkLst>
            <pc:docMk/>
            <pc:sldMk cId="1336896506" sldId="279"/>
            <ac:picMk id="6" creationId="{44CE74E7-1992-4ABD-8505-B29C94FA8AA5}"/>
          </ac:picMkLst>
        </pc:picChg>
        <pc:picChg chg="add del mod">
          <ac:chgData name="Jean-Pierre Duchesneau" userId="a41dad7d-4331-478d-884a-a37b1c6c6add" providerId="ADAL" clId="{AD955402-2A78-4759-8527-666C27F58422}" dt="2021-05-19T20:19:22.484" v="1131" actId="478"/>
          <ac:picMkLst>
            <pc:docMk/>
            <pc:sldMk cId="1336896506" sldId="279"/>
            <ac:picMk id="7" creationId="{CE0A1CEA-7D1C-48F6-A9C3-E45527CC2DE5}"/>
          </ac:picMkLst>
        </pc:picChg>
        <pc:picChg chg="add mod">
          <ac:chgData name="Jean-Pierre Duchesneau" userId="a41dad7d-4331-478d-884a-a37b1c6c6add" providerId="ADAL" clId="{AD955402-2A78-4759-8527-666C27F58422}" dt="2021-05-19T20:19:35.457" v="1133" actId="1076"/>
          <ac:picMkLst>
            <pc:docMk/>
            <pc:sldMk cId="1336896506" sldId="279"/>
            <ac:picMk id="8" creationId="{61AD713D-83BE-442B-ABA2-E821B801C2D4}"/>
          </ac:picMkLst>
        </pc:picChg>
      </pc:sldChg>
      <pc:sldChg chg="addSp new del">
        <pc:chgData name="Jean-Pierre Duchesneau" userId="a41dad7d-4331-478d-884a-a37b1c6c6add" providerId="ADAL" clId="{AD955402-2A78-4759-8527-666C27F58422}" dt="2021-05-17T18:59:20.708" v="875" actId="47"/>
        <pc:sldMkLst>
          <pc:docMk/>
          <pc:sldMk cId="3147626380" sldId="279"/>
        </pc:sldMkLst>
        <pc:picChg chg="add">
          <ac:chgData name="Jean-Pierre Duchesneau" userId="a41dad7d-4331-478d-884a-a37b1c6c6add" providerId="ADAL" clId="{AD955402-2A78-4759-8527-666C27F58422}" dt="2021-05-17T18:52:08.186" v="873"/>
          <ac:picMkLst>
            <pc:docMk/>
            <pc:sldMk cId="3147626380" sldId="279"/>
            <ac:picMk id="4" creationId="{4C3F6E82-5EAC-40A2-A547-9F84E8450745}"/>
          </ac:picMkLst>
        </pc:picChg>
      </pc:sldChg>
      <pc:sldChg chg="new del">
        <pc:chgData name="Jean-Pierre Duchesneau" userId="a41dad7d-4331-478d-884a-a37b1c6c6add" providerId="ADAL" clId="{AD955402-2A78-4759-8527-666C27F58422}" dt="2021-05-19T17:44:06.628" v="1101" actId="2696"/>
        <pc:sldMkLst>
          <pc:docMk/>
          <pc:sldMk cId="438100309" sldId="280"/>
        </pc:sldMkLst>
      </pc:sldChg>
      <pc:sldChg chg="addSp delSp modSp add mod">
        <pc:chgData name="Jean-Pierre Duchesneau" userId="a41dad7d-4331-478d-884a-a37b1c6c6add" providerId="ADAL" clId="{AD955402-2A78-4759-8527-666C27F58422}" dt="2021-05-20T16:05:26.294" v="2088" actId="1076"/>
        <pc:sldMkLst>
          <pc:docMk/>
          <pc:sldMk cId="1011193270" sldId="280"/>
        </pc:sldMkLst>
        <pc:spChg chg="mod">
          <ac:chgData name="Jean-Pierre Duchesneau" userId="a41dad7d-4331-478d-884a-a37b1c6c6add" providerId="ADAL" clId="{AD955402-2A78-4759-8527-666C27F58422}" dt="2021-05-19T20:20:11.885" v="1146" actId="20577"/>
          <ac:spMkLst>
            <pc:docMk/>
            <pc:sldMk cId="1011193270" sldId="280"/>
            <ac:spMk id="2" creationId="{849A43DA-0CDA-4B02-A04F-1B0B13C491BB}"/>
          </ac:spMkLst>
        </pc:spChg>
        <pc:spChg chg="add mod">
          <ac:chgData name="Jean-Pierre Duchesneau" userId="a41dad7d-4331-478d-884a-a37b1c6c6add" providerId="ADAL" clId="{AD955402-2A78-4759-8527-666C27F58422}" dt="2021-05-20T16:05:21.608" v="2086" actId="478"/>
          <ac:spMkLst>
            <pc:docMk/>
            <pc:sldMk cId="1011193270" sldId="280"/>
            <ac:spMk id="5" creationId="{DE566ACD-DFDE-4E12-8572-38B1C1FFD1AC}"/>
          </ac:spMkLst>
        </pc:spChg>
        <pc:picChg chg="del">
          <ac:chgData name="Jean-Pierre Duchesneau" userId="a41dad7d-4331-478d-884a-a37b1c6c6add" providerId="ADAL" clId="{AD955402-2A78-4759-8527-666C27F58422}" dt="2021-05-20T16:05:21.608" v="2086" actId="478"/>
          <ac:picMkLst>
            <pc:docMk/>
            <pc:sldMk cId="1011193270" sldId="280"/>
            <ac:picMk id="4" creationId="{53EDFA3E-BCC3-4DF8-BA42-F6A577B78427}"/>
          </ac:picMkLst>
        </pc:picChg>
        <pc:picChg chg="add mod">
          <ac:chgData name="Jean-Pierre Duchesneau" userId="a41dad7d-4331-478d-884a-a37b1c6c6add" providerId="ADAL" clId="{AD955402-2A78-4759-8527-666C27F58422}" dt="2021-05-20T16:05:26.294" v="2088" actId="1076"/>
          <ac:picMkLst>
            <pc:docMk/>
            <pc:sldMk cId="1011193270" sldId="280"/>
            <ac:picMk id="6" creationId="{4741F0F4-2D17-43A2-8BBC-745A3C23FB40}"/>
          </ac:picMkLst>
        </pc:picChg>
      </pc:sldChg>
      <pc:sldChg chg="delSp add del setBg delDesignElem">
        <pc:chgData name="Jean-Pierre Duchesneau" userId="a41dad7d-4331-478d-884a-a37b1c6c6add" providerId="ADAL" clId="{AD955402-2A78-4759-8527-666C27F58422}" dt="2021-05-19T17:44:31.936" v="1102" actId="47"/>
        <pc:sldMkLst>
          <pc:docMk/>
          <pc:sldMk cId="659355207" sldId="281"/>
        </pc:sldMkLst>
        <pc:spChg chg="del">
          <ac:chgData name="Jean-Pierre Duchesneau" userId="a41dad7d-4331-478d-884a-a37b1c6c6add" providerId="ADAL" clId="{AD955402-2A78-4759-8527-666C27F58422}" dt="2021-05-19T17:44:03.352" v="1100"/>
          <ac:spMkLst>
            <pc:docMk/>
            <pc:sldMk cId="659355207" sldId="281"/>
            <ac:spMk id="15" creationId="{D12DDE76-C203-4047-9998-63900085B5E8}"/>
          </ac:spMkLst>
        </pc:spChg>
      </pc:sldChg>
      <pc:sldChg chg="addSp delSp modSp add mod">
        <pc:chgData name="Jean-Pierre Duchesneau" userId="a41dad7d-4331-478d-884a-a37b1c6c6add" providerId="ADAL" clId="{AD955402-2A78-4759-8527-666C27F58422}" dt="2021-05-19T20:27:12.766" v="1330" actId="6549"/>
        <pc:sldMkLst>
          <pc:docMk/>
          <pc:sldMk cId="1352561173" sldId="281"/>
        </pc:sldMkLst>
        <pc:spChg chg="mod">
          <ac:chgData name="Jean-Pierre Duchesneau" userId="a41dad7d-4331-478d-884a-a37b1c6c6add" providerId="ADAL" clId="{AD955402-2A78-4759-8527-666C27F58422}" dt="2021-05-19T20:27:12.766" v="1330" actId="6549"/>
          <ac:spMkLst>
            <pc:docMk/>
            <pc:sldMk cId="1352561173" sldId="281"/>
            <ac:spMk id="3" creationId="{36B69586-9652-4F67-8FAC-C81B311B26DF}"/>
          </ac:spMkLst>
        </pc:spChg>
        <pc:picChg chg="add mod">
          <ac:chgData name="Jean-Pierre Duchesneau" userId="a41dad7d-4331-478d-884a-a37b1c6c6add" providerId="ADAL" clId="{AD955402-2A78-4759-8527-666C27F58422}" dt="2021-05-19T20:26:06.794" v="1297" actId="1076"/>
          <ac:picMkLst>
            <pc:docMk/>
            <pc:sldMk cId="1352561173" sldId="281"/>
            <ac:picMk id="2" creationId="{A4571BBA-937E-4C7A-B6F9-2C4D4536EBA4}"/>
          </ac:picMkLst>
        </pc:picChg>
        <pc:picChg chg="del">
          <ac:chgData name="Jean-Pierre Duchesneau" userId="a41dad7d-4331-478d-884a-a37b1c6c6add" providerId="ADAL" clId="{AD955402-2A78-4759-8527-666C27F58422}" dt="2021-05-19T20:24:24.827" v="1293" actId="478"/>
          <ac:picMkLst>
            <pc:docMk/>
            <pc:sldMk cId="1352561173" sldId="281"/>
            <ac:picMk id="7" creationId="{364C438C-BBD4-4917-9C9A-CE9D88D14885}"/>
          </ac:picMkLst>
        </pc:picChg>
      </pc:sldChg>
      <pc:sldChg chg="addSp delSp modSp new mod setBg setClrOvrMap">
        <pc:chgData name="Jean-Pierre Duchesneau" userId="a41dad7d-4331-478d-884a-a37b1c6c6add" providerId="ADAL" clId="{AD955402-2A78-4759-8527-666C27F58422}" dt="2021-05-19T21:01:44.615" v="2085" actId="1076"/>
        <pc:sldMkLst>
          <pc:docMk/>
          <pc:sldMk cId="3069461809" sldId="282"/>
        </pc:sldMkLst>
        <pc:spChg chg="mod">
          <ac:chgData name="Jean-Pierre Duchesneau" userId="a41dad7d-4331-478d-884a-a37b1c6c6add" providerId="ADAL" clId="{AD955402-2A78-4759-8527-666C27F58422}" dt="2021-05-19T21:01:10.821" v="2082" actId="26606"/>
          <ac:spMkLst>
            <pc:docMk/>
            <pc:sldMk cId="3069461809" sldId="282"/>
            <ac:spMk id="2" creationId="{D0A68949-F6DB-4770-A29F-BA667A760631}"/>
          </ac:spMkLst>
        </pc:spChg>
        <pc:spChg chg="add del mod">
          <ac:chgData name="Jean-Pierre Duchesneau" userId="a41dad7d-4331-478d-884a-a37b1c6c6add" providerId="ADAL" clId="{AD955402-2A78-4759-8527-666C27F58422}" dt="2021-05-19T21:01:10.821" v="2082" actId="26606"/>
          <ac:spMkLst>
            <pc:docMk/>
            <pc:sldMk cId="3069461809" sldId="282"/>
            <ac:spMk id="3" creationId="{E9285536-01CB-4261-81B5-2B5E75873D31}"/>
          </ac:spMkLst>
        </pc:spChg>
        <pc:spChg chg="add del mod">
          <ac:chgData name="Jean-Pierre Duchesneau" userId="a41dad7d-4331-478d-884a-a37b1c6c6add" providerId="ADAL" clId="{AD955402-2A78-4759-8527-666C27F58422}" dt="2021-05-19T21:00:44.875" v="2073"/>
          <ac:spMkLst>
            <pc:docMk/>
            <pc:sldMk cId="3069461809" sldId="282"/>
            <ac:spMk id="4" creationId="{CA391944-B2CD-4069-A884-E42AD03AF341}"/>
          </ac:spMkLst>
        </pc:spChg>
        <pc:spChg chg="add mod">
          <ac:chgData name="Jean-Pierre Duchesneau" userId="a41dad7d-4331-478d-884a-a37b1c6c6add" providerId="ADAL" clId="{AD955402-2A78-4759-8527-666C27F58422}" dt="2021-05-19T21:01:36.753" v="2083" actId="1076"/>
          <ac:spMkLst>
            <pc:docMk/>
            <pc:sldMk cId="3069461809" sldId="282"/>
            <ac:spMk id="5" creationId="{BC97667F-09B7-4674-983D-3123662E7FBF}"/>
          </ac:spMkLst>
        </pc:spChg>
        <pc:spChg chg="add mod">
          <ac:chgData name="Jean-Pierre Duchesneau" userId="a41dad7d-4331-478d-884a-a37b1c6c6add" providerId="ADAL" clId="{AD955402-2A78-4759-8527-666C27F58422}" dt="2021-05-19T21:01:39.502" v="2084" actId="1076"/>
          <ac:spMkLst>
            <pc:docMk/>
            <pc:sldMk cId="3069461809" sldId="282"/>
            <ac:spMk id="6" creationId="{E2A7E7AD-0869-4CE0-BADF-AC953984D7C4}"/>
          </ac:spMkLst>
        </pc:spChg>
        <pc:spChg chg="add mod">
          <ac:chgData name="Jean-Pierre Duchesneau" userId="a41dad7d-4331-478d-884a-a37b1c6c6add" providerId="ADAL" clId="{AD955402-2A78-4759-8527-666C27F58422}" dt="2021-05-19T21:01:44.615" v="2085" actId="1076"/>
          <ac:spMkLst>
            <pc:docMk/>
            <pc:sldMk cId="3069461809" sldId="282"/>
            <ac:spMk id="7" creationId="{A3694560-4195-440E-AA47-9974E166F298}"/>
          </ac:spMkLst>
        </pc:spChg>
        <pc:spChg chg="add del mod">
          <ac:chgData name="Jean-Pierre Duchesneau" userId="a41dad7d-4331-478d-884a-a37b1c6c6add" providerId="ADAL" clId="{AD955402-2A78-4759-8527-666C27F58422}" dt="2021-05-19T20:58:59.646" v="1865"/>
          <ac:spMkLst>
            <pc:docMk/>
            <pc:sldMk cId="3069461809" sldId="282"/>
            <ac:spMk id="8" creationId="{B351FB5D-DE9F-4563-9201-F0BD1A5B9DC8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12" creationId="{09588DA8-065E-4F6F-8EFD-43104AB2E0CF}"/>
          </ac:spMkLst>
        </pc:spChg>
        <pc:spChg chg="add del">
          <ac:chgData name="Jean-Pierre Duchesneau" userId="a41dad7d-4331-478d-884a-a37b1c6c6add" providerId="ADAL" clId="{AD955402-2A78-4759-8527-666C27F58422}" dt="2021-05-19T21:00:58.883" v="2075" actId="26606"/>
          <ac:spMkLst>
            <pc:docMk/>
            <pc:sldMk cId="3069461809" sldId="282"/>
            <ac:spMk id="14" creationId="{9228552E-C8B1-4A80-8448-0787CE0FC704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18" creationId="{4300840D-0A0B-4512-BACA-B439D5B9C57C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19" creationId="{C4285719-470E-454C-AF62-8323075F1F5B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20" creationId="{D2B78728-A580-49A7-84F9-6EF6F583ADE0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21" creationId="{CD9FE4EF-C4D8-49A0-B2FF-81D8DB7D8A24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22" creationId="{38FAA1A1-D861-433F-88FA-1E9D6FD31D11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23" creationId="{E9285536-01CB-4261-81B5-2B5E75873D31}"/>
          </ac:spMkLst>
        </pc:spChg>
        <pc:spChg chg="add del">
          <ac:chgData name="Jean-Pierre Duchesneau" userId="a41dad7d-4331-478d-884a-a37b1c6c6add" providerId="ADAL" clId="{AD955402-2A78-4759-8527-666C27F58422}" dt="2021-05-19T21:01:07.583" v="2079" actId="26606"/>
          <ac:spMkLst>
            <pc:docMk/>
            <pc:sldMk cId="3069461809" sldId="282"/>
            <ac:spMk id="24" creationId="{8D71EDA1-87BF-4D5D-AB79-F346FD19278A}"/>
          </ac:spMkLst>
        </pc:spChg>
        <pc:spChg chg="add del">
          <ac:chgData name="Jean-Pierre Duchesneau" userId="a41dad7d-4331-478d-884a-a37b1c6c6add" providerId="ADAL" clId="{AD955402-2A78-4759-8527-666C27F58422}" dt="2021-05-19T21:01:10.799" v="2081" actId="26606"/>
          <ac:spMkLst>
            <pc:docMk/>
            <pc:sldMk cId="3069461809" sldId="282"/>
            <ac:spMk id="26" creationId="{7CB4857B-ED7C-444D-9F04-2F885114A1C2}"/>
          </ac:spMkLst>
        </pc:spChg>
        <pc:spChg chg="add del">
          <ac:chgData name="Jean-Pierre Duchesneau" userId="a41dad7d-4331-478d-884a-a37b1c6c6add" providerId="ADAL" clId="{AD955402-2A78-4759-8527-666C27F58422}" dt="2021-05-19T21:01:10.799" v="2081" actId="26606"/>
          <ac:spMkLst>
            <pc:docMk/>
            <pc:sldMk cId="3069461809" sldId="282"/>
            <ac:spMk id="27" creationId="{D18046FB-44EA-4FD8-A585-EA09A319B2D0}"/>
          </ac:spMkLst>
        </pc:spChg>
        <pc:spChg chg="add del">
          <ac:chgData name="Jean-Pierre Duchesneau" userId="a41dad7d-4331-478d-884a-a37b1c6c6add" providerId="ADAL" clId="{AD955402-2A78-4759-8527-666C27F58422}" dt="2021-05-19T21:01:10.799" v="2081" actId="26606"/>
          <ac:spMkLst>
            <pc:docMk/>
            <pc:sldMk cId="3069461809" sldId="282"/>
            <ac:spMk id="28" creationId="{479F5F2B-8B58-4140-AE6A-51F6C67B18D9}"/>
          </ac:spMkLst>
        </pc:spChg>
        <pc:spChg chg="add del">
          <ac:chgData name="Jean-Pierre Duchesneau" userId="a41dad7d-4331-478d-884a-a37b1c6c6add" providerId="ADAL" clId="{AD955402-2A78-4759-8527-666C27F58422}" dt="2021-05-19T21:01:10.799" v="2081" actId="26606"/>
          <ac:spMkLst>
            <pc:docMk/>
            <pc:sldMk cId="3069461809" sldId="282"/>
            <ac:spMk id="29" creationId="{E9285536-01CB-4261-81B5-2B5E75873D31}"/>
          </ac:spMkLst>
        </pc:spChg>
        <pc:spChg chg="add">
          <ac:chgData name="Jean-Pierre Duchesneau" userId="a41dad7d-4331-478d-884a-a37b1c6c6add" providerId="ADAL" clId="{AD955402-2A78-4759-8527-666C27F58422}" dt="2021-05-19T21:01:10.821" v="2082" actId="26606"/>
          <ac:spMkLst>
            <pc:docMk/>
            <pc:sldMk cId="3069461809" sldId="282"/>
            <ac:spMk id="31" creationId="{100EDD19-6802-4EC3-95CE-CFFAB042CFD6}"/>
          </ac:spMkLst>
        </pc:spChg>
        <pc:spChg chg="add">
          <ac:chgData name="Jean-Pierre Duchesneau" userId="a41dad7d-4331-478d-884a-a37b1c6c6add" providerId="ADAL" clId="{AD955402-2A78-4759-8527-666C27F58422}" dt="2021-05-19T21:01:10.821" v="2082" actId="26606"/>
          <ac:spMkLst>
            <pc:docMk/>
            <pc:sldMk cId="3069461809" sldId="282"/>
            <ac:spMk id="32" creationId="{DB17E863-922E-4C26-BD64-E8FD41D28661}"/>
          </ac:spMkLst>
        </pc:spChg>
        <pc:spChg chg="add">
          <ac:chgData name="Jean-Pierre Duchesneau" userId="a41dad7d-4331-478d-884a-a37b1c6c6add" providerId="ADAL" clId="{AD955402-2A78-4759-8527-666C27F58422}" dt="2021-05-19T21:01:10.821" v="2082" actId="26606"/>
          <ac:spMkLst>
            <pc:docMk/>
            <pc:sldMk cId="3069461809" sldId="282"/>
            <ac:spMk id="33" creationId="{E9285536-01CB-4261-81B5-2B5E75873D31}"/>
          </ac:spMkLst>
        </pc:spChg>
        <pc:graphicFrameChg chg="add del">
          <ac:chgData name="Jean-Pierre Duchesneau" userId="a41dad7d-4331-478d-884a-a37b1c6c6add" providerId="ADAL" clId="{AD955402-2A78-4759-8527-666C27F58422}" dt="2021-05-19T21:00:58.883" v="2075" actId="26606"/>
          <ac:graphicFrameMkLst>
            <pc:docMk/>
            <pc:sldMk cId="3069461809" sldId="282"/>
            <ac:graphicFrameMk id="9" creationId="{F4FFEC80-91EB-4815-904D-AE3572145CCD}"/>
          </ac:graphicFrameMkLst>
        </pc:graphicFrameChg>
        <pc:graphicFrameChg chg="add del">
          <ac:chgData name="Jean-Pierre Duchesneau" userId="a41dad7d-4331-478d-884a-a37b1c6c6add" providerId="ADAL" clId="{AD955402-2A78-4759-8527-666C27F58422}" dt="2021-05-19T21:01:04.403" v="2077" actId="26606"/>
          <ac:graphicFrameMkLst>
            <pc:docMk/>
            <pc:sldMk cId="3069461809" sldId="282"/>
            <ac:graphicFrameMk id="17" creationId="{5DAC9884-28FF-4F04-94F2-5D313B8D6785}"/>
          </ac:graphicFrameMkLst>
        </pc:graphicFrameChg>
        <pc:picChg chg="add del">
          <ac:chgData name="Jean-Pierre Duchesneau" userId="a41dad7d-4331-478d-884a-a37b1c6c6add" providerId="ADAL" clId="{AD955402-2A78-4759-8527-666C27F58422}" dt="2021-05-19T21:00:58.883" v="2075" actId="26606"/>
          <ac:picMkLst>
            <pc:docMk/>
            <pc:sldMk cId="3069461809" sldId="282"/>
            <ac:picMk id="10" creationId="{4F39AE8D-44CC-49CB-8035-97ACBE7B0EFB}"/>
          </ac:picMkLst>
        </pc:picChg>
        <pc:picChg chg="add del">
          <ac:chgData name="Jean-Pierre Duchesneau" userId="a41dad7d-4331-478d-884a-a37b1c6c6add" providerId="ADAL" clId="{AD955402-2A78-4759-8527-666C27F58422}" dt="2021-05-19T21:01:04.403" v="2077" actId="26606"/>
          <ac:picMkLst>
            <pc:docMk/>
            <pc:sldMk cId="3069461809" sldId="282"/>
            <ac:picMk id="16" creationId="{0A70A62F-8F89-4840-9330-41850AEDE9AA}"/>
          </ac:picMkLst>
        </pc:picChg>
      </pc:sldChg>
    </pc:docChg>
  </pc:docChgLst>
  <pc:docChgLst>
    <pc:chgData name="Jean-Pierre Duchesneau" userId="a41dad7d-4331-478d-884a-a37b1c6c6add" providerId="ADAL" clId="{BE5A23E1-BEA8-42BD-9F00-825E24939D9A}"/>
    <pc:docChg chg="addSld">
      <pc:chgData name="Jean-Pierre Duchesneau" userId="a41dad7d-4331-478d-884a-a37b1c6c6add" providerId="ADAL" clId="{BE5A23E1-BEA8-42BD-9F00-825E24939D9A}" dt="2021-05-10T17:40:15.621" v="0" actId="680"/>
      <pc:docMkLst>
        <pc:docMk/>
      </pc:docMkLst>
      <pc:sldChg chg="new">
        <pc:chgData name="Jean-Pierre Duchesneau" userId="a41dad7d-4331-478d-884a-a37b1c6c6add" providerId="ADAL" clId="{BE5A23E1-BEA8-42BD-9F00-825E24939D9A}" dt="2021-05-10T17:40:15.621" v="0" actId="680"/>
        <pc:sldMkLst>
          <pc:docMk/>
          <pc:sldMk cId="30427638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BB6C6-621E-4610-9E42-3FB28ED9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B97581-23EA-4AA6-A63A-8B1AED6F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E70C8-46A4-4320-A6F2-2C245CE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55721-1276-4418-91E8-2A3F56CD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46DB0-E2E7-4E75-AF5C-65F3A51F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86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1BE6C-6FAB-4F4A-A2CA-8B08933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471A19-C9A1-4880-85FC-3CBCCC6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C74BB-3148-4A10-859D-F1B82765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1346D-9F8E-41D0-80D4-0F18845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00D88-E45B-4304-945F-AB6041C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5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BE01DE-CE9F-4B5D-AED4-BDE4E4B0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8C906A-5596-4B8A-B26E-7AA2FA5A5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D01E9-D219-424A-81EA-9DB8B3E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63641-D471-4E01-A1E7-713C608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1E675-C82C-47D3-BE34-6A8369AA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48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100C82-D502-454B-9D54-D5DEB14EB94C}" type="datetime1">
              <a:rPr lang="fr-FR" noProof="0" smtClean="0"/>
              <a:t>20/05/2021</a:t>
            </a:fld>
            <a:endParaRPr lang="fr-FR" noProof="0" dirty="0"/>
          </a:p>
        </p:txBody>
      </p:sp>
      <p:sp>
        <p:nvSpPr>
          <p:cNvPr id="7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6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3A7B5-F073-427D-B6F5-EEDE70C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D45A8-234D-47BA-AF74-5CEB66C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6BC29-7604-423D-AFF3-DC04B665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CC2E25-5416-4821-AF1B-C1E938C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4FBBDD-FE0F-46DA-963E-D2CF291F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1037A-1A52-46AC-BC2B-55A2D1E9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6B26F1-5283-42D7-9F54-1E4E5B2B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6FB0D-33D4-4264-8A5D-774B96A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0E42D-5A85-435A-828C-040B13A4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57FA6-FF1A-45AE-9CD7-442AD73B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800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02B8E-962D-48E6-9F1A-AC9E998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B757F-934D-4C23-8DD2-3DD0CC0FA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2C8A48-6606-4D31-A460-3CE08CE3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732D8-843C-47D8-872C-B94F2EB9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000E5-CB8A-48FD-9ED1-E8B65583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EA363F-C7B5-47F0-A821-CCAB58B5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22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213F4-681B-40A8-9CB9-80452E00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60250-1C8F-4418-A289-3BFDCD85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9637F-A39C-4BD9-AD80-9A428516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307D5F-5A1E-47A2-92DA-9BDD066F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CD3DA0-15D7-4F83-B054-B5BB199E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C89BED-4B82-4F6C-A205-9F979E8D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F572C9-C357-4377-B1A2-C98CA00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5FF1AD-9A08-490A-955F-B3E50F06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2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96BF7-8A59-4D55-9C01-59DC39F4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F69B63-BAB0-4CE0-8CE8-23E4EAAF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6F7E0A-25E0-4813-A26E-8A1041C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D6E2B0-44DD-4F2A-8067-44D8DE23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7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6658B-4B9D-4F74-8407-F5ED71D3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B2E7D-D0AA-44AB-864B-09483C74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87AAB-9D80-4814-99C9-F780413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B146C-8DFC-47A0-980E-457B29C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D488D-82A5-49BF-8EA9-615CA6E7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22586-80F1-4DB3-B97D-F0D228E9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3439A-44CA-4C9E-9A08-D5C5B9A6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E051F-4317-4616-932F-86F39798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AE3439-F65C-4585-BC4C-8F37B3D6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56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187E9-3427-4849-A563-6C8E283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D227F4-30C2-4BAC-B795-F8084F62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FEEA9-C20B-4EC3-808D-A9B9AD67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9E0280-4866-4328-B1E2-7E331A5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BD807-F87E-4099-9387-8550B9F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2B7982-3C57-4CE0-9F2B-31F61FC7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124497-1313-431D-B11A-46F48107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6C699-A1EB-4E80-B290-DD67F50A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AD30A-4E2E-42A9-BE1F-B87C4AFE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4B5D-F9CF-4104-81E8-9EB6252D1D7F}" type="datetimeFigureOut">
              <a:rPr lang="fr-CA" smtClean="0"/>
              <a:t>2021-05-20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8CB16-236D-440B-8353-8D071F4A2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31C28-9C61-4482-9591-72AEF80C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38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handbook.com/lvm-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FDF41-C919-44A7-AE1D-008CD425B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fr-CA" sz="6800">
                <a:solidFill>
                  <a:schemeClr val="bg1"/>
                </a:solidFill>
              </a:rPr>
              <a:t>Installation et gestion d’un serveur Linux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A8917A-FEF1-4309-B60B-23E407F2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endParaRPr lang="fr-CA" sz="2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5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6509A0-6A64-47B4-83FB-EC01FF8D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 </a:t>
            </a:r>
            <a:r>
              <a:rPr lang="en-US" sz="4400" dirty="0" err="1">
                <a:solidFill>
                  <a:schemeClr val="tx1"/>
                </a:solidFill>
              </a:rPr>
              <a:t>fonctionnement</a:t>
            </a:r>
            <a:r>
              <a:rPr lang="en-US" sz="4400" dirty="0">
                <a:solidFill>
                  <a:schemeClr val="tx1"/>
                </a:solidFill>
              </a:rPr>
              <a:t> des interfaces </a:t>
            </a:r>
            <a:r>
              <a:rPr lang="en-US" sz="4400" dirty="0" err="1">
                <a:solidFill>
                  <a:schemeClr val="tx1"/>
                </a:solidFill>
              </a:rPr>
              <a:t>réseaux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8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05BACE-EC3C-4E0B-932A-61B0E216B8A1}"/>
              </a:ext>
            </a:extLst>
          </p:cNvPr>
          <p:cNvSpPr txBox="1"/>
          <p:nvPr/>
        </p:nvSpPr>
        <p:spPr>
          <a:xfrm>
            <a:off x="332327" y="1795561"/>
            <a:ext cx="67056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CA" sz="2400" b="1" dirty="0"/>
              <a:t>/</a:t>
            </a:r>
            <a:r>
              <a:rPr lang="fr-CA" sz="2400" b="1" dirty="0" err="1"/>
              <a:t>etc</a:t>
            </a:r>
            <a:r>
              <a:rPr lang="fr-CA" sz="2400" b="1" dirty="0"/>
              <a:t>/</a:t>
            </a:r>
            <a:r>
              <a:rPr lang="fr-CA" sz="2400" b="1" dirty="0" err="1"/>
              <a:t>netplan</a:t>
            </a:r>
            <a:r>
              <a:rPr lang="fr-CA" sz="2400" b="1" dirty="0"/>
              <a:t>/00-installer-config.yaml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9C07F3-9315-49B2-B9E7-C5FC305A20EA}"/>
              </a:ext>
            </a:extLst>
          </p:cNvPr>
          <p:cNvSpPr txBox="1"/>
          <p:nvPr/>
        </p:nvSpPr>
        <p:spPr>
          <a:xfrm>
            <a:off x="7370254" y="1795561"/>
            <a:ext cx="3410251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CA" sz="2400" b="1" dirty="0"/>
              <a:t>/</a:t>
            </a:r>
            <a:r>
              <a:rPr lang="fr-CA" sz="2400" b="1" dirty="0" err="1"/>
              <a:t>etc</a:t>
            </a:r>
            <a:r>
              <a:rPr lang="fr-CA" sz="2400" b="1" dirty="0"/>
              <a:t>/network/interfaces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EF4074-0D74-4B02-A60C-86DDF7E1FDC7}"/>
              </a:ext>
            </a:extLst>
          </p:cNvPr>
          <p:cNvSpPr txBox="1"/>
          <p:nvPr/>
        </p:nvSpPr>
        <p:spPr>
          <a:xfrm>
            <a:off x="7961939" y="1487564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Debian et Ubuntu avant 17.10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5EF59B1-2005-4AF7-BDC5-C79FADD8CB6D}"/>
              </a:ext>
            </a:extLst>
          </p:cNvPr>
          <p:cNvSpPr txBox="1"/>
          <p:nvPr/>
        </p:nvSpPr>
        <p:spPr>
          <a:xfrm>
            <a:off x="2545962" y="145667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Ubuntu 17.10 et après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A6F49E-4D85-4C57-9FAC-3A94B9849272}"/>
              </a:ext>
            </a:extLst>
          </p:cNvPr>
          <p:cNvSpPr txBox="1"/>
          <p:nvPr/>
        </p:nvSpPr>
        <p:spPr>
          <a:xfrm>
            <a:off x="3015750" y="2693388"/>
            <a:ext cx="25334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Interfaces statiques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D7DF6F-A752-4EE6-9CD6-87B82890E091}"/>
              </a:ext>
            </a:extLst>
          </p:cNvPr>
          <p:cNvSpPr txBox="1"/>
          <p:nvPr/>
        </p:nvSpPr>
        <p:spPr>
          <a:xfrm>
            <a:off x="5706524" y="2685428"/>
            <a:ext cx="2995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Interfaces dynamique (DHCP)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EE7D21-434A-4486-8F2D-15845271EC23}"/>
              </a:ext>
            </a:extLst>
          </p:cNvPr>
          <p:cNvCxnSpPr/>
          <p:nvPr/>
        </p:nvCxnSpPr>
        <p:spPr>
          <a:xfrm flipH="1">
            <a:off x="3304985" y="3088223"/>
            <a:ext cx="39600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B985F9B-8476-4D70-914E-E3724FC23071}"/>
              </a:ext>
            </a:extLst>
          </p:cNvPr>
          <p:cNvCxnSpPr>
            <a:cxnSpLocks/>
          </p:cNvCxnSpPr>
          <p:nvPr/>
        </p:nvCxnSpPr>
        <p:spPr>
          <a:xfrm>
            <a:off x="6427499" y="2263632"/>
            <a:ext cx="229806" cy="42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583D2E3-D37A-4EF1-9D16-23330BD9A49C}"/>
              </a:ext>
            </a:extLst>
          </p:cNvPr>
          <p:cNvSpPr txBox="1"/>
          <p:nvPr/>
        </p:nvSpPr>
        <p:spPr>
          <a:xfrm>
            <a:off x="3565714" y="3571385"/>
            <a:ext cx="3967993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/>
            </a:lvl1pPr>
          </a:lstStyle>
          <a:p>
            <a:r>
              <a:rPr lang="fr-CA" sz="1800" dirty="0"/>
              <a:t>/</a:t>
            </a:r>
            <a:r>
              <a:rPr lang="fr-CA" sz="1800" dirty="0" err="1"/>
              <a:t>etc</a:t>
            </a:r>
            <a:r>
              <a:rPr lang="fr-CA" sz="1800" dirty="0"/>
              <a:t>/</a:t>
            </a:r>
            <a:r>
              <a:rPr lang="fr-CA" sz="1800" dirty="0" err="1"/>
              <a:t>host.conf</a:t>
            </a:r>
            <a:endParaRPr lang="fr-CA" sz="1800" dirty="0"/>
          </a:p>
          <a:p>
            <a:r>
              <a:rPr lang="fr-CA" sz="1800" dirty="0" err="1"/>
              <a:t>Order</a:t>
            </a:r>
            <a:r>
              <a:rPr lang="fr-CA" sz="1800" dirty="0"/>
              <a:t> hosts, </a:t>
            </a:r>
            <a:r>
              <a:rPr lang="fr-CA" sz="1800" dirty="0" err="1"/>
              <a:t>bind</a:t>
            </a:r>
            <a:endParaRPr lang="fr-CA" sz="1800" dirty="0"/>
          </a:p>
          <a:p>
            <a:r>
              <a:rPr lang="fr-CA" sz="1800" dirty="0"/>
              <a:t>Multi 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4AB5EA-4E12-4328-BAAF-959A1014CEC4}"/>
              </a:ext>
            </a:extLst>
          </p:cNvPr>
          <p:cNvSpPr txBox="1"/>
          <p:nvPr/>
        </p:nvSpPr>
        <p:spPr>
          <a:xfrm>
            <a:off x="2374421" y="4826674"/>
            <a:ext cx="262141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/>
            </a:lvl1pPr>
          </a:lstStyle>
          <a:p>
            <a:r>
              <a:rPr lang="fr-CA" sz="1800" dirty="0"/>
              <a:t>/</a:t>
            </a:r>
            <a:r>
              <a:rPr lang="fr-CA" sz="1800" dirty="0" err="1"/>
              <a:t>etc</a:t>
            </a:r>
            <a:r>
              <a:rPr lang="fr-CA" sz="1800" dirty="0"/>
              <a:t>/hosts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689E453-CC28-41CE-BD0F-56A8A0C3DEC8}"/>
              </a:ext>
            </a:extLst>
          </p:cNvPr>
          <p:cNvSpPr txBox="1"/>
          <p:nvPr/>
        </p:nvSpPr>
        <p:spPr>
          <a:xfrm>
            <a:off x="5893440" y="5018732"/>
            <a:ext cx="262141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/>
            </a:lvl1pPr>
          </a:lstStyle>
          <a:p>
            <a:r>
              <a:rPr lang="fr-CA" sz="1800" dirty="0"/>
              <a:t>/</a:t>
            </a:r>
            <a:r>
              <a:rPr lang="fr-CA" sz="1800" dirty="0" err="1"/>
              <a:t>etc</a:t>
            </a:r>
            <a:r>
              <a:rPr lang="fr-CA" sz="1800" dirty="0"/>
              <a:t>/</a:t>
            </a:r>
            <a:r>
              <a:rPr lang="fr-CA" sz="1800" dirty="0" err="1"/>
              <a:t>resolv.conf</a:t>
            </a:r>
            <a:endParaRPr lang="fr-CA" sz="18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25C659A-2A7D-4D21-9ECC-F72D39FF61C8}"/>
              </a:ext>
            </a:extLst>
          </p:cNvPr>
          <p:cNvSpPr txBox="1"/>
          <p:nvPr/>
        </p:nvSpPr>
        <p:spPr>
          <a:xfrm>
            <a:off x="4191335" y="6160953"/>
            <a:ext cx="334237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/>
              <a:t>Serveur DNS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6AFBD27-15FB-4E88-99CB-0CB8152BDD40}"/>
              </a:ext>
            </a:extLst>
          </p:cNvPr>
          <p:cNvCxnSpPr>
            <a:cxnSpLocks/>
          </p:cNvCxnSpPr>
          <p:nvPr/>
        </p:nvCxnSpPr>
        <p:spPr>
          <a:xfrm>
            <a:off x="3411750" y="2208298"/>
            <a:ext cx="569220" cy="4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FBCEB33-BB10-4E4F-B382-0F4112491571}"/>
              </a:ext>
            </a:extLst>
          </p:cNvPr>
          <p:cNvCxnSpPr>
            <a:cxnSpLocks/>
          </p:cNvCxnSpPr>
          <p:nvPr/>
        </p:nvCxnSpPr>
        <p:spPr>
          <a:xfrm flipH="1">
            <a:off x="6662416" y="3041212"/>
            <a:ext cx="375511" cy="45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8CA5922-C4DC-4A15-B41D-DF5A8161666D}"/>
              </a:ext>
            </a:extLst>
          </p:cNvPr>
          <p:cNvCxnSpPr>
            <a:cxnSpLocks/>
          </p:cNvCxnSpPr>
          <p:nvPr/>
        </p:nvCxnSpPr>
        <p:spPr>
          <a:xfrm>
            <a:off x="3980970" y="3054760"/>
            <a:ext cx="661258" cy="4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F7B8C27-4A61-491C-96B5-B29AD83ADE89}"/>
              </a:ext>
            </a:extLst>
          </p:cNvPr>
          <p:cNvCxnSpPr>
            <a:cxnSpLocks/>
          </p:cNvCxnSpPr>
          <p:nvPr/>
        </p:nvCxnSpPr>
        <p:spPr>
          <a:xfrm flipH="1">
            <a:off x="4469363" y="4525603"/>
            <a:ext cx="526470" cy="28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9599C1-E2AA-4CD2-9AA9-8D7A575723B3}"/>
              </a:ext>
            </a:extLst>
          </p:cNvPr>
          <p:cNvCxnSpPr>
            <a:cxnSpLocks/>
          </p:cNvCxnSpPr>
          <p:nvPr/>
        </p:nvCxnSpPr>
        <p:spPr>
          <a:xfrm>
            <a:off x="5066521" y="5042228"/>
            <a:ext cx="796000" cy="16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B3B2487-E009-4520-B6B3-089B2250908C}"/>
              </a:ext>
            </a:extLst>
          </p:cNvPr>
          <p:cNvCxnSpPr>
            <a:cxnSpLocks/>
          </p:cNvCxnSpPr>
          <p:nvPr/>
        </p:nvCxnSpPr>
        <p:spPr>
          <a:xfrm flipH="1">
            <a:off x="6261305" y="5388064"/>
            <a:ext cx="599111" cy="61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4B2BBA10-DD2E-43D1-982B-3BC61609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56" y="3114494"/>
            <a:ext cx="4161177" cy="1104544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9DCF64F-1DB1-4A5E-8222-A0ECE7131770}"/>
              </a:ext>
            </a:extLst>
          </p:cNvPr>
          <p:cNvCxnSpPr>
            <a:cxnSpLocks/>
          </p:cNvCxnSpPr>
          <p:nvPr/>
        </p:nvCxnSpPr>
        <p:spPr>
          <a:xfrm>
            <a:off x="8508168" y="2878054"/>
            <a:ext cx="668082" cy="26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BB604304-A977-433E-9F2F-4C1E7EF829B4}"/>
              </a:ext>
            </a:extLst>
          </p:cNvPr>
          <p:cNvSpPr txBox="1"/>
          <p:nvPr/>
        </p:nvSpPr>
        <p:spPr>
          <a:xfrm>
            <a:off x="8573449" y="5872852"/>
            <a:ext cx="34871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Attention : Si </a:t>
            </a:r>
            <a:r>
              <a:rPr lang="fr-CA" dirty="0" err="1"/>
              <a:t>NetworkManager</a:t>
            </a:r>
            <a:r>
              <a:rPr lang="fr-CA" dirty="0"/>
              <a:t> est présent, il peux réécrire les fichiers de configurations.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8F1347-837D-4649-AC4F-F1595A64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2" y="3146266"/>
            <a:ext cx="3082033" cy="16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9A43DA-0CDA-4B02-A04F-1B0B13C4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Voir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>
                <a:solidFill>
                  <a:srgbClr val="FFFFFF"/>
                </a:solidFill>
              </a:rPr>
              <a:t>les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interfaces réseaux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20E5ED-DDB9-4FB8-86BF-7B029BF296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AD713D-83BE-442B-ABA2-E821B801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05" y="171162"/>
            <a:ext cx="6249272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9A43DA-0CDA-4B02-A04F-1B0B13C4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l’interface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reseau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serveur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E566ACD-DFDE-4E12-8572-38B1C1FFD1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41F0F4-2D17-43A2-8BBC-745A3C23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1356736"/>
            <a:ext cx="628737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9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69586-9652-4F67-8FAC-C81B311B26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3565779" cy="4974717"/>
          </a:xfrm>
        </p:spPr>
        <p:txBody>
          <a:bodyPr>
            <a:normAutofit/>
          </a:bodyPr>
          <a:lstStyle/>
          <a:p>
            <a:r>
              <a:rPr lang="fr-CA" sz="2000" b="1" dirty="0"/>
              <a:t>Ping</a:t>
            </a:r>
            <a:r>
              <a:rPr lang="fr-CA" sz="2000" dirty="0"/>
              <a:t> [adresse IPv4] ou url</a:t>
            </a:r>
          </a:p>
          <a:p>
            <a:r>
              <a:rPr lang="fr-CA" sz="2000" b="1" dirty="0"/>
              <a:t>Ping6</a:t>
            </a:r>
            <a:r>
              <a:rPr lang="fr-CA" sz="2000" dirty="0"/>
              <a:t> [adresse IPv6] ou url</a:t>
            </a:r>
          </a:p>
          <a:p>
            <a:r>
              <a:rPr lang="fr-CA" sz="2000" b="1" dirty="0" err="1"/>
              <a:t>Traceroute</a:t>
            </a:r>
            <a:r>
              <a:rPr lang="fr-CA" sz="2000" b="1" dirty="0"/>
              <a:t> : </a:t>
            </a:r>
            <a:r>
              <a:rPr lang="fr-CA" sz="2000" dirty="0"/>
              <a:t>Visualiser chacun des points de passage de vos paquets IP à destination d’un hôte donné.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910AF37-66DE-491E-9858-BE9178F0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rmAutofit fontScale="90000"/>
          </a:bodyPr>
          <a:lstStyle/>
          <a:p>
            <a:r>
              <a:rPr lang="fr-CA" dirty="0"/>
              <a:t>Outils dédiés aux tests et aux diagnostics réseau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4C438C-BBD4-4917-9C9A-CE9D88D1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233487"/>
            <a:ext cx="7639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69586-9652-4F67-8FAC-C81B311B26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3565779" cy="4974717"/>
          </a:xfrm>
        </p:spPr>
        <p:txBody>
          <a:bodyPr>
            <a:normAutofit/>
          </a:bodyPr>
          <a:lstStyle/>
          <a:p>
            <a:r>
              <a:rPr lang="fr-CA" sz="2000" b="1" dirty="0" err="1"/>
              <a:t>nslookup</a:t>
            </a:r>
            <a:r>
              <a:rPr lang="fr-CA" sz="2000" dirty="0"/>
              <a:t> : interroger les serveurs de nom ns (DNS)</a:t>
            </a:r>
          </a:p>
          <a:p>
            <a:r>
              <a:rPr lang="fr-CA" sz="2000" b="1" dirty="0" err="1"/>
              <a:t>dig</a:t>
            </a:r>
            <a:r>
              <a:rPr lang="fr-CA" sz="2000" dirty="0"/>
              <a:t> : une commande Unix/Linux, qui permet d’interroger des serveurs DNS et de diagnostiquer les dysfonctionnements dans la résolution de nom.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910AF37-66DE-491E-9858-BE9178F0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rmAutofit fontScale="90000"/>
          </a:bodyPr>
          <a:lstStyle/>
          <a:p>
            <a:r>
              <a:rPr lang="fr-CA" dirty="0"/>
              <a:t>Outils dédiés aux tests et aux diagnostics réseau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571BBA-937E-4C7A-B6F9-2C4D4536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19" y="1375794"/>
            <a:ext cx="5576062" cy="53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A152-3E3B-4295-B9CE-5048CB8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3568" cy="64008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Netstat</a:t>
            </a:r>
            <a:r>
              <a:rPr lang="fr-CA" dirty="0"/>
              <a:t> : permet d’obtenir une foule d’informations sur le réseau et les protocoles.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CE869-8AAE-4DCC-85A5-0214D25EA3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869011" cy="4881216"/>
          </a:xfrm>
        </p:spPr>
        <p:txBody>
          <a:bodyPr>
            <a:normAutofit fontScale="85000" lnSpcReduction="20000"/>
          </a:bodyPr>
          <a:lstStyle/>
          <a:p>
            <a:r>
              <a:rPr lang="fr-CA" sz="2600" dirty="0"/>
              <a:t>Le paramètre -i permet d’obtenir l’état des cartes réseau, afin de déterminer une éventuelle panne ou un problème de câble.</a:t>
            </a:r>
            <a:br>
              <a:rPr lang="fr-CA" sz="2600" dirty="0"/>
            </a:br>
            <a:r>
              <a:rPr lang="fr-CA" sz="2600" dirty="0"/>
              <a:t>Si vous rajoutez le paramètre -e, vous obtenez le même résultat qu’avec </a:t>
            </a:r>
            <a:r>
              <a:rPr lang="fr-CA" sz="2600" dirty="0" err="1"/>
              <a:t>ifconfig</a:t>
            </a:r>
            <a:r>
              <a:rPr lang="fr-CA" sz="2600" dirty="0"/>
              <a:t> -a.</a:t>
            </a:r>
          </a:p>
          <a:p>
            <a:r>
              <a:rPr lang="fr-CA" sz="2600" dirty="0"/>
              <a:t>Le paramètre -r permet d’obtenir, comme route, les tables de routage. Ajoutez le paramètre -n pour indiquer les IP à la place des noms.</a:t>
            </a:r>
          </a:p>
          <a:p>
            <a:r>
              <a:rPr lang="fr-CA" sz="2600" dirty="0"/>
              <a:t>Le paramètre -a permet de visualiser toutes les connexions, pour tous les protocoles, y compris les ports en écoute de la machine. </a:t>
            </a:r>
          </a:p>
          <a:p>
            <a:r>
              <a:rPr lang="fr-CA" sz="2600" dirty="0"/>
              <a:t>le paramètre –</a:t>
            </a:r>
            <a:r>
              <a:rPr lang="fr-CA" sz="2600" dirty="0" err="1"/>
              <a:t>tap</a:t>
            </a:r>
            <a:r>
              <a:rPr lang="fr-CA" sz="2600" dirty="0"/>
              <a:t> 	</a:t>
            </a:r>
            <a:br>
              <a:rPr lang="fr-CA" sz="2600" dirty="0"/>
            </a:br>
            <a:r>
              <a:rPr lang="fr-CA" sz="2600" dirty="0"/>
              <a:t>(-t </a:t>
            </a:r>
            <a:r>
              <a:rPr lang="fr-CA" sz="2600" dirty="0" err="1"/>
              <a:t>tcp</a:t>
            </a:r>
            <a:r>
              <a:rPr lang="fr-CA" sz="2600" dirty="0"/>
              <a:t> –u </a:t>
            </a:r>
            <a:r>
              <a:rPr lang="fr-CA" sz="2600" dirty="0" err="1"/>
              <a:t>udp</a:t>
            </a:r>
            <a:br>
              <a:rPr lang="fr-CA" sz="2600" dirty="0"/>
            </a:br>
            <a:r>
              <a:rPr lang="fr-CA" sz="2600" dirty="0"/>
              <a:t>-a affiche les socket à l’écoute des demandes de connexion, </a:t>
            </a:r>
            <a:br>
              <a:rPr lang="fr-CA" sz="2600" dirty="0"/>
            </a:br>
            <a:r>
              <a:rPr lang="fr-CA" sz="2600" dirty="0"/>
              <a:t>-p affiche le nom et le </a:t>
            </a:r>
            <a:r>
              <a:rPr lang="fr-CA" sz="2600" dirty="0" err="1"/>
              <a:t>pid</a:t>
            </a:r>
            <a:r>
              <a:rPr lang="fr-CA" sz="2600" dirty="0"/>
              <a:t> des processus propriétaire du socket. )</a:t>
            </a:r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C9D8A7-9DB1-4C64-9109-96870B71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596" y="1715527"/>
            <a:ext cx="4340852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B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4E1495-BAFC-4B9A-99B7-6F7120B1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Connexion SSH depuis votre client vers le serveur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01681A-7441-48EC-91E5-995BB7302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88" y="171162"/>
            <a:ext cx="7347537" cy="24600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DE7F0-1A18-457B-9415-19519F41D12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bg1"/>
                </a:solidFill>
              </a:rPr>
              <a:t>Partition 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SDA 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et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LVM</a:t>
            </a:r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D49C8-E1C4-46ED-B5B6-8D81E34C3F80}"/>
              </a:ext>
            </a:extLst>
          </p:cNvPr>
          <p:cNvSpPr/>
          <p:nvPr/>
        </p:nvSpPr>
        <p:spPr>
          <a:xfrm>
            <a:off x="630382" y="3947768"/>
            <a:ext cx="32480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Pour vous connecter via SSH, </a:t>
            </a:r>
            <a:br>
              <a:rPr lang="fr-CA" dirty="0"/>
            </a:br>
            <a:r>
              <a:rPr lang="fr-CA" dirty="0"/>
              <a:t>vous aurez besoin d’au moins</a:t>
            </a:r>
          </a:p>
          <a:p>
            <a:r>
              <a:rPr lang="fr-CA" dirty="0"/>
              <a:t>(4) quatre informations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Adresse serveur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Nom d’utilisateur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Mot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port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D5CC2-655B-49F3-ACA1-0184E9D2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88" y="2917759"/>
            <a:ext cx="2938518" cy="2031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2A3284-B033-4C09-A753-35D724EEA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20" y="2917759"/>
            <a:ext cx="4861035" cy="35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B7BDEB-0DE7-4DC3-AF96-C856F7FD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293228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 particulier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D83A8-ECEC-4032-97FA-0D480C6901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1643" y="963877"/>
            <a:ext cx="7021686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NetworkManager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2"/>
            <a:r>
              <a:rPr lang="en-US" sz="2400" dirty="0" err="1">
                <a:solidFill>
                  <a:schemeClr val="tx1"/>
                </a:solidFill>
              </a:rPr>
              <a:t>NetworkManager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</a:t>
            </a:r>
            <a:r>
              <a:rPr lang="en-US" sz="2400" dirty="0">
                <a:solidFill>
                  <a:schemeClr val="tx1"/>
                </a:solidFill>
              </a:rPr>
              <a:t> un service </a:t>
            </a:r>
            <a:r>
              <a:rPr lang="en-US" sz="2400" dirty="0" err="1">
                <a:solidFill>
                  <a:schemeClr val="tx1"/>
                </a:solidFill>
              </a:rPr>
              <a:t>permettant</a:t>
            </a:r>
            <a:r>
              <a:rPr lang="en-US" sz="2400" dirty="0">
                <a:solidFill>
                  <a:schemeClr val="tx1"/>
                </a:solidFill>
              </a:rPr>
              <a:t> la configuration et </a:t>
            </a:r>
            <a:r>
              <a:rPr lang="en-US" sz="2400" dirty="0" err="1">
                <a:solidFill>
                  <a:schemeClr val="tx1"/>
                </a:solidFill>
              </a:rPr>
              <a:t>l’administration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dynamiques</a:t>
            </a:r>
            <a:r>
              <a:rPr lang="en-US" sz="2400" dirty="0">
                <a:solidFill>
                  <a:schemeClr val="tx1"/>
                </a:solidFill>
              </a:rPr>
              <a:t> des interfaces </a:t>
            </a:r>
            <a:r>
              <a:rPr lang="en-US" sz="2400" dirty="0" err="1">
                <a:solidFill>
                  <a:schemeClr val="tx1"/>
                </a:solidFill>
              </a:rPr>
              <a:t>réseau</a:t>
            </a:r>
            <a:r>
              <a:rPr lang="en-US" sz="2400" dirty="0">
                <a:solidFill>
                  <a:schemeClr val="tx1"/>
                </a:solidFill>
              </a:rPr>
              <a:t> et des </a:t>
            </a:r>
            <a:r>
              <a:rPr lang="en-US" sz="2400" dirty="0" err="1">
                <a:solidFill>
                  <a:schemeClr val="tx1"/>
                </a:solidFill>
              </a:rPr>
              <a:t>protocoles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associés</a:t>
            </a:r>
            <a:r>
              <a:rPr lang="en-US" sz="2400" dirty="0">
                <a:solidFill>
                  <a:schemeClr val="tx1"/>
                </a:solidFill>
              </a:rPr>
              <a:t>. Il </a:t>
            </a:r>
            <a:r>
              <a:rPr lang="en-US" sz="2400" dirty="0" err="1">
                <a:solidFill>
                  <a:schemeClr val="tx1"/>
                </a:solidFill>
              </a:rPr>
              <a:t>s’accompagne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notamment</a:t>
            </a:r>
            <a:r>
              <a:rPr lang="en-US" sz="2400" dirty="0">
                <a:solidFill>
                  <a:schemeClr val="tx1"/>
                </a:solidFill>
              </a:rPr>
              <a:t> d’un ensemble de </a:t>
            </a:r>
            <a:r>
              <a:rPr lang="en-US" sz="2400" dirty="0" err="1">
                <a:solidFill>
                  <a:schemeClr val="tx1"/>
                </a:solidFill>
              </a:rPr>
              <a:t>commandes</a:t>
            </a:r>
            <a:r>
              <a:rPr lang="en-US" sz="2400" dirty="0">
                <a:solidFill>
                  <a:schemeClr val="tx1"/>
                </a:solidFill>
              </a:rPr>
              <a:t> (</a:t>
            </a:r>
            <a:r>
              <a:rPr lang="en-US" sz="2400" b="1" dirty="0" err="1">
                <a:solidFill>
                  <a:schemeClr val="tx1"/>
                </a:solidFill>
              </a:rPr>
              <a:t>nmcli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nmtui</a:t>
            </a:r>
            <a:r>
              <a:rPr lang="en-US" sz="2400" dirty="0">
                <a:solidFill>
                  <a:schemeClr val="tx1"/>
                </a:solidFill>
              </a:rPr>
              <a:t>…) </a:t>
            </a:r>
            <a:r>
              <a:rPr lang="en-US" sz="2400" dirty="0" err="1">
                <a:solidFill>
                  <a:schemeClr val="tx1"/>
                </a:solidFill>
              </a:rPr>
              <a:t>permettant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gérer</a:t>
            </a:r>
            <a:r>
              <a:rPr lang="en-US" sz="2400" dirty="0">
                <a:solidFill>
                  <a:schemeClr val="tx1"/>
                </a:solidFill>
              </a:rPr>
              <a:t> de manière </a:t>
            </a:r>
            <a:r>
              <a:rPr lang="en-US" sz="2400" dirty="0" err="1">
                <a:solidFill>
                  <a:schemeClr val="tx1"/>
                </a:solidFill>
              </a:rPr>
              <a:t>centralisée</a:t>
            </a:r>
            <a:r>
              <a:rPr lang="en-US" sz="2400" dirty="0">
                <a:solidFill>
                  <a:schemeClr val="tx1"/>
                </a:solidFill>
              </a:rPr>
              <a:t> le </a:t>
            </a:r>
            <a:r>
              <a:rPr lang="en-US" sz="2400" dirty="0" err="1">
                <a:solidFill>
                  <a:schemeClr val="tx1"/>
                </a:solidFill>
              </a:rPr>
              <a:t>réseau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votre</a:t>
            </a:r>
            <a:r>
              <a:rPr lang="en-US" sz="2400" dirty="0">
                <a:solidFill>
                  <a:schemeClr val="tx1"/>
                </a:solidFill>
              </a:rPr>
              <a:t> machine.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0" lvl="2"/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Nommage</a:t>
            </a:r>
            <a:r>
              <a:rPr lang="en-US" sz="2400" dirty="0">
                <a:solidFill>
                  <a:schemeClr val="tx1"/>
                </a:solidFill>
              </a:rPr>
              <a:t> des interfaces</a:t>
            </a:r>
          </a:p>
          <a:p>
            <a:pPr marL="457200" lvl="3"/>
            <a:r>
              <a:rPr lang="en-US" sz="2400" dirty="0">
                <a:solidFill>
                  <a:schemeClr val="tx1"/>
                </a:solidFill>
              </a:rPr>
              <a:t>Beaucoup de distributions </a:t>
            </a:r>
            <a:r>
              <a:rPr lang="en-US" sz="2400" dirty="0" err="1">
                <a:solidFill>
                  <a:schemeClr val="tx1"/>
                </a:solidFill>
              </a:rPr>
              <a:t>modifient</a:t>
            </a:r>
            <a:r>
              <a:rPr lang="en-US" sz="2400" dirty="0">
                <a:solidFill>
                  <a:schemeClr val="tx1"/>
                </a:solidFill>
              </a:rPr>
              <a:t> les </a:t>
            </a:r>
            <a:r>
              <a:rPr lang="en-US" sz="2400" dirty="0" err="1">
                <a:solidFill>
                  <a:schemeClr val="tx1"/>
                </a:solidFill>
              </a:rPr>
              <a:t>règles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nommage</a:t>
            </a:r>
            <a:r>
              <a:rPr lang="en-US" sz="2400" dirty="0">
                <a:solidFill>
                  <a:schemeClr val="tx1"/>
                </a:solidFill>
              </a:rPr>
              <a:t> des interfaces </a:t>
            </a:r>
            <a:r>
              <a:rPr lang="en-US" sz="2400" dirty="0" err="1">
                <a:solidFill>
                  <a:schemeClr val="tx1"/>
                </a:solidFill>
              </a:rPr>
              <a:t>réseau</a:t>
            </a:r>
            <a:r>
              <a:rPr lang="en-US" sz="2400" dirty="0">
                <a:solidFill>
                  <a:schemeClr val="tx1"/>
                </a:solidFill>
              </a:rPr>
              <a:t>. Le </a:t>
            </a:r>
            <a:r>
              <a:rPr lang="en-US" sz="2400" dirty="0" err="1">
                <a:solidFill>
                  <a:schemeClr val="tx1"/>
                </a:solidFill>
              </a:rPr>
              <a:t>nommage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générique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remplacé</a:t>
            </a:r>
            <a:r>
              <a:rPr lang="en-US" sz="2400" dirty="0">
                <a:solidFill>
                  <a:schemeClr val="tx1"/>
                </a:solidFill>
              </a:rPr>
              <a:t> par un nom </a:t>
            </a:r>
            <a:r>
              <a:rPr lang="en-US" sz="2400" dirty="0" err="1">
                <a:solidFill>
                  <a:schemeClr val="tx1"/>
                </a:solidFill>
              </a:rPr>
              <a:t>représentant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numération</a:t>
            </a:r>
            <a:r>
              <a:rPr lang="en-US" sz="2400" dirty="0">
                <a:solidFill>
                  <a:schemeClr val="tx1"/>
                </a:solidFill>
              </a:rPr>
              <a:t> des interfaces </a:t>
            </a:r>
            <a:r>
              <a:rPr lang="en-US" sz="2400" dirty="0" err="1">
                <a:solidFill>
                  <a:schemeClr val="tx1"/>
                </a:solidFill>
              </a:rPr>
              <a:t>soit</a:t>
            </a:r>
            <a:r>
              <a:rPr lang="en-US" sz="2400" dirty="0">
                <a:solidFill>
                  <a:schemeClr val="tx1"/>
                </a:solidFill>
              </a:rPr>
              <a:t> par le bios, </a:t>
            </a:r>
            <a:r>
              <a:rPr lang="en-US" sz="2400" dirty="0" err="1">
                <a:solidFill>
                  <a:schemeClr val="tx1"/>
                </a:solidFill>
              </a:rPr>
              <a:t>soit</a:t>
            </a:r>
            <a:r>
              <a:rPr lang="en-US" sz="2400" dirty="0">
                <a:solidFill>
                  <a:schemeClr val="tx1"/>
                </a:solidFill>
              </a:rPr>
              <a:t> par </a:t>
            </a:r>
            <a:r>
              <a:rPr lang="en-US" sz="2400" dirty="0" err="1">
                <a:solidFill>
                  <a:schemeClr val="tx1"/>
                </a:solidFill>
              </a:rPr>
              <a:t>l’énumération</a:t>
            </a:r>
            <a:r>
              <a:rPr lang="en-US" sz="2400" dirty="0">
                <a:solidFill>
                  <a:schemeClr val="tx1"/>
                </a:solidFill>
              </a:rPr>
              <a:t> du bus matériel. On </a:t>
            </a:r>
            <a:r>
              <a:rPr lang="en-US" sz="2400" dirty="0" err="1">
                <a:solidFill>
                  <a:schemeClr val="tx1"/>
                </a:solidFill>
              </a:rPr>
              <a:t>peut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ainsi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trouver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noms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d’interfaces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comme</a:t>
            </a:r>
            <a:r>
              <a:rPr lang="en-US" sz="2400" dirty="0">
                <a:solidFill>
                  <a:schemeClr val="tx1"/>
                </a:solidFill>
              </a:rPr>
              <a:t> p2p1, enp0s2, … Les </a:t>
            </a:r>
            <a:r>
              <a:rPr lang="en-US" sz="2400" dirty="0" err="1">
                <a:solidFill>
                  <a:schemeClr val="tx1"/>
                </a:solidFill>
              </a:rPr>
              <a:t>noms</a:t>
            </a:r>
            <a:r>
              <a:rPr lang="en-US" sz="2400" dirty="0">
                <a:solidFill>
                  <a:schemeClr val="tx1"/>
                </a:solidFill>
              </a:rPr>
              <a:t> de type </a:t>
            </a:r>
            <a:r>
              <a:rPr lang="en-US" sz="2400" dirty="0" err="1">
                <a:solidFill>
                  <a:schemeClr val="tx1"/>
                </a:solidFill>
              </a:rPr>
              <a:t>ethX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ainsi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remplacés</a:t>
            </a:r>
            <a:r>
              <a:rPr lang="en-US" sz="2400" dirty="0">
                <a:solidFill>
                  <a:schemeClr val="tx1"/>
                </a:solidFill>
              </a:rPr>
              <a:t> par </a:t>
            </a:r>
            <a:r>
              <a:rPr lang="en-US" sz="2400" dirty="0" err="1">
                <a:solidFill>
                  <a:schemeClr val="tx1"/>
                </a:solidFill>
              </a:rPr>
              <a:t>d’autres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96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C8374-FC46-40E1-814B-FB72409C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Diagnostic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C970E-581F-46DA-A596-AD82F321BF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871329" cy="4860417"/>
          </a:xfrm>
        </p:spPr>
        <p:txBody>
          <a:bodyPr>
            <a:normAutofit/>
          </a:bodyPr>
          <a:lstStyle/>
          <a:p>
            <a:r>
              <a:rPr lang="fr-CA" sz="2000" dirty="0"/>
              <a:t>Les opérations de diagnostic suivantes peuvent être effectuées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000" dirty="0"/>
              <a:t>l'utilisation des commandes de paramétrage des interfaces et de configuration réseau </a:t>
            </a:r>
            <a:r>
              <a:rPr lang="fr-CA" sz="2000" b="1" dirty="0"/>
              <a:t>(</a:t>
            </a:r>
            <a:r>
              <a:rPr lang="fr-CA" sz="2000" b="1" dirty="0" err="1"/>
              <a:t>nmcli</a:t>
            </a:r>
            <a:r>
              <a:rPr lang="fr-CA" sz="2000" b="1" dirty="0"/>
              <a:t>, </a:t>
            </a:r>
            <a:r>
              <a:rPr lang="fr-CA" sz="2000" b="1" dirty="0" err="1"/>
              <a:t>nmtui</a:t>
            </a:r>
            <a:r>
              <a:rPr lang="fr-CA" sz="2000" b="1" dirty="0"/>
              <a:t>) </a:t>
            </a:r>
            <a:br>
              <a:rPr lang="fr-CA" sz="2000" dirty="0"/>
            </a:br>
            <a:r>
              <a:rPr lang="fr-CA" sz="2000" b="1" dirty="0" err="1"/>
              <a:t>ip</a:t>
            </a:r>
            <a:r>
              <a:rPr lang="fr-CA" sz="2000" b="1" dirty="0"/>
              <a:t> a , </a:t>
            </a:r>
            <a:r>
              <a:rPr lang="fr-CA" sz="2000" b="1" dirty="0" err="1"/>
              <a:t>ifup</a:t>
            </a:r>
            <a:r>
              <a:rPr lang="fr-CA" sz="2000" dirty="0"/>
              <a:t>  et </a:t>
            </a:r>
            <a:r>
              <a:rPr lang="fr-CA" sz="2000" b="1" dirty="0" err="1"/>
              <a:t>ifdow</a:t>
            </a:r>
            <a:r>
              <a:rPr lang="fr-CA" sz="2000" dirty="0"/>
              <a:t> et </a:t>
            </a:r>
            <a:r>
              <a:rPr lang="fr-CA" sz="2000" b="1" dirty="0" err="1"/>
              <a:t>ifconfig</a:t>
            </a:r>
            <a:endParaRPr lang="fr-CA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000" dirty="0"/>
              <a:t>la vérification des fichiers de configuration 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000" dirty="0"/>
              <a:t>le suivi et l'analyse des journaux (les fichiers log)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000" dirty="0"/>
              <a:t>l'utilisation d'outils dédiés aux tests et aux diagnostics</a:t>
            </a:r>
            <a:br>
              <a:rPr lang="fr-CA" sz="2000" dirty="0"/>
            </a:br>
            <a:r>
              <a:rPr lang="fr-CA" sz="2000" dirty="0"/>
              <a:t>réseau dont les plus utilisés seront traités.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9F8233-40D2-4282-98EF-8263AD38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952749"/>
            <a:ext cx="4991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CD27F5-8B5F-45C7-9FCB-55CCE3F0B0E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1207" y="1396288"/>
            <a:ext cx="8540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sz="1800" dirty="0"/>
              <a:t>Pour savoir si Network Manager est utilisé, vérifiez la présence du service associé : </a:t>
            </a:r>
            <a:br>
              <a:rPr lang="fr-CA" sz="1800" dirty="0"/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systemctl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status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NetworkManager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9F367E-6CD4-4901-85F7-FD900CD1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9" y="2128344"/>
            <a:ext cx="10057061" cy="45434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BD0647CC-81DE-4A45-8850-C749A21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Network Manager</a:t>
            </a:r>
          </a:p>
        </p:txBody>
      </p:sp>
    </p:spTree>
    <p:extLst>
      <p:ext uri="{BB962C8B-B14F-4D97-AF65-F5344CB8AC3E}">
        <p14:creationId xmlns:p14="http://schemas.microsoft.com/office/powerpoint/2010/main" val="360810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40C52-BA1E-4DB6-A796-133F57BC0ECC}"/>
              </a:ext>
            </a:extLst>
          </p:cNvPr>
          <p:cNvSpPr/>
          <p:nvPr/>
        </p:nvSpPr>
        <p:spPr>
          <a:xfrm>
            <a:off x="4198776" y="1690688"/>
            <a:ext cx="7809722" cy="480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422CE3-E62D-478E-83BF-E2460A8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Arborescence simplifier</a:t>
            </a:r>
            <a:br>
              <a:rPr lang="fr-CA" dirty="0"/>
            </a:br>
            <a:r>
              <a:rPr lang="fr-CA" sz="3200" dirty="0"/>
              <a:t>FHS </a:t>
            </a:r>
            <a:r>
              <a:rPr lang="fr-CA" sz="1400" dirty="0"/>
              <a:t> </a:t>
            </a:r>
            <a:r>
              <a:rPr lang="fr-CA" sz="3200" dirty="0"/>
              <a:t>(Filesystem </a:t>
            </a:r>
            <a:r>
              <a:rPr lang="fr-CA" sz="3200" dirty="0" err="1"/>
              <a:t>Hierarchy</a:t>
            </a:r>
            <a:r>
              <a:rPr lang="fr-CA" sz="3200" dirty="0"/>
              <a:t> Standard)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67ABA-4392-40FD-8540-26C1D9BA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30835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CA" dirty="0"/>
              <a:t>/ </a:t>
            </a:r>
          </a:p>
          <a:p>
            <a:pPr marL="0" indent="0">
              <a:buNone/>
            </a:pPr>
            <a:r>
              <a:rPr lang="fr-CA" dirty="0"/>
              <a:t>/bin</a:t>
            </a:r>
          </a:p>
          <a:p>
            <a:pPr marL="0" indent="0">
              <a:buNone/>
            </a:pPr>
            <a:r>
              <a:rPr lang="fr-CA" dirty="0"/>
              <a:t>/boot</a:t>
            </a:r>
          </a:p>
          <a:p>
            <a:pPr marL="0" indent="0">
              <a:buNone/>
            </a:pPr>
            <a:r>
              <a:rPr lang="fr-CA" dirty="0"/>
              <a:t>/dev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etc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/home</a:t>
            </a:r>
          </a:p>
          <a:p>
            <a:pPr marL="0" indent="0">
              <a:buNone/>
            </a:pPr>
            <a:r>
              <a:rPr lang="fr-CA" dirty="0"/>
              <a:t>/media</a:t>
            </a:r>
          </a:p>
          <a:p>
            <a:pPr marL="0" indent="0">
              <a:buNone/>
            </a:pPr>
            <a:r>
              <a:rPr lang="fr-CA" dirty="0"/>
              <a:t>/mnt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opt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/proc</a:t>
            </a:r>
          </a:p>
          <a:p>
            <a:pPr marL="0" indent="0">
              <a:buNone/>
            </a:pPr>
            <a:r>
              <a:rPr lang="fr-CA" dirty="0"/>
              <a:t>/root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sbin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srv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tmp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usr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/var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50200-24AA-4750-8030-937CCA08A3E2}"/>
              </a:ext>
            </a:extLst>
          </p:cNvPr>
          <p:cNvSpPr/>
          <p:nvPr/>
        </p:nvSpPr>
        <p:spPr>
          <a:xfrm>
            <a:off x="4296561" y="2397482"/>
            <a:ext cx="3598877" cy="401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 (root)</a:t>
            </a:r>
          </a:p>
          <a:p>
            <a:r>
              <a:rPr lang="fr-CA" dirty="0">
                <a:solidFill>
                  <a:schemeClr val="tx1"/>
                </a:solidFill>
              </a:rPr>
              <a:t>/bin</a:t>
            </a:r>
          </a:p>
          <a:p>
            <a:r>
              <a:rPr lang="fr-CA" dirty="0">
                <a:solidFill>
                  <a:schemeClr val="tx1"/>
                </a:solidFill>
              </a:rPr>
              <a:t>/boot</a:t>
            </a:r>
          </a:p>
          <a:p>
            <a:r>
              <a:rPr lang="fr-CA" dirty="0">
                <a:solidFill>
                  <a:schemeClr val="tx1"/>
                </a:solidFill>
              </a:rPr>
              <a:t>/dev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etc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/media</a:t>
            </a:r>
          </a:p>
          <a:p>
            <a:r>
              <a:rPr lang="fr-CA" dirty="0">
                <a:solidFill>
                  <a:schemeClr val="tx1"/>
                </a:solidFill>
              </a:rPr>
              <a:t>/mnt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opt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/proc</a:t>
            </a:r>
          </a:p>
          <a:p>
            <a:r>
              <a:rPr lang="fr-CA" dirty="0">
                <a:solidFill>
                  <a:schemeClr val="tx1"/>
                </a:solidFill>
              </a:rPr>
              <a:t>/root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sbin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srv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tmp</a:t>
            </a:r>
            <a:endParaRPr lang="fr-CA" dirty="0">
              <a:solidFill>
                <a:schemeClr val="tx1"/>
              </a:solidFill>
            </a:endParaRPr>
          </a:p>
          <a:p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DE03A-A870-4E6B-B6D5-CE532C21C978}"/>
              </a:ext>
            </a:extLst>
          </p:cNvPr>
          <p:cNvSpPr/>
          <p:nvPr/>
        </p:nvSpPr>
        <p:spPr>
          <a:xfrm>
            <a:off x="8238442" y="2574112"/>
            <a:ext cx="3598877" cy="91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/home 	</a:t>
            </a:r>
            <a:r>
              <a:rPr lang="fr-CA" dirty="0">
                <a:solidFill>
                  <a:schemeClr val="tx1"/>
                </a:solidFill>
                <a:sym typeface="Wingdings" panose="05000000000000000000" pitchFamily="2" charset="2"/>
              </a:rPr>
              <a:t> 	</a:t>
            </a:r>
            <a:r>
              <a:rPr lang="fr-CA" dirty="0">
                <a:solidFill>
                  <a:schemeClr val="tx1"/>
                </a:solidFill>
              </a:rPr>
              <a:t>sda2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</a:rPr>
              <a:t>ici deuxième partition du disque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6F5A7-58CC-4953-B5B0-947A12CDE992}"/>
              </a:ext>
            </a:extLst>
          </p:cNvPr>
          <p:cNvSpPr/>
          <p:nvPr/>
        </p:nvSpPr>
        <p:spPr>
          <a:xfrm>
            <a:off x="8238443" y="4158990"/>
            <a:ext cx="3598877" cy="1206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/var</a:t>
            </a:r>
            <a:r>
              <a:rPr lang="fr-CA" dirty="0">
                <a:solidFill>
                  <a:schemeClr val="tx1"/>
                </a:solidFill>
                <a:sym typeface="Wingdings" panose="05000000000000000000" pitchFamily="2" charset="2"/>
              </a:rPr>
              <a:t> 	 	</a:t>
            </a:r>
            <a:r>
              <a:rPr lang="fr-CA" dirty="0">
                <a:solidFill>
                  <a:schemeClr val="tx1"/>
                </a:solidFill>
              </a:rPr>
              <a:t>sdb1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</a:rPr>
              <a:t>ici première partition du disque b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DA13F5-8841-4F59-86EB-D407F9767CF0}"/>
              </a:ext>
            </a:extLst>
          </p:cNvPr>
          <p:cNvCxnSpPr/>
          <p:nvPr/>
        </p:nvCxnSpPr>
        <p:spPr>
          <a:xfrm flipH="1">
            <a:off x="2869035" y="1535185"/>
            <a:ext cx="1233182" cy="1893815"/>
          </a:xfrm>
          <a:prstGeom prst="straightConnector1">
            <a:avLst/>
          </a:prstGeom>
          <a:ln w="25400">
            <a:round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9BE2315-777E-4F13-83FD-059A97C96859}"/>
              </a:ext>
            </a:extLst>
          </p:cNvPr>
          <p:cNvSpPr txBox="1"/>
          <p:nvPr/>
        </p:nvSpPr>
        <p:spPr>
          <a:xfrm>
            <a:off x="5448834" y="2601673"/>
            <a:ext cx="2222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Sda1</a:t>
            </a:r>
            <a:br>
              <a:rPr lang="fr-CA" dirty="0"/>
            </a:br>
            <a:r>
              <a:rPr lang="fr-CA" dirty="0"/>
              <a:t>ici première partition </a:t>
            </a:r>
            <a:br>
              <a:rPr lang="fr-CA" dirty="0"/>
            </a:br>
            <a:r>
              <a:rPr lang="fr-CA" dirty="0"/>
              <a:t>du disque 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9EF19-BA5E-46CD-A55A-10E0082A9DEF}"/>
              </a:ext>
            </a:extLst>
          </p:cNvPr>
          <p:cNvSpPr txBox="1"/>
          <p:nvPr/>
        </p:nvSpPr>
        <p:spPr>
          <a:xfrm>
            <a:off x="8238442" y="6039602"/>
            <a:ext cx="19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Fichier : /</a:t>
            </a:r>
            <a:r>
              <a:rPr lang="fr-CA" dirty="0" err="1"/>
              <a:t>etc</a:t>
            </a:r>
            <a:r>
              <a:rPr lang="fr-CA" dirty="0"/>
              <a:t>/</a:t>
            </a:r>
            <a:r>
              <a:rPr lang="fr-CA" dirty="0" err="1"/>
              <a:t>fstab</a:t>
            </a:r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88F2E3-AA3C-4F03-858A-97F475558AEA}"/>
              </a:ext>
            </a:extLst>
          </p:cNvPr>
          <p:cNvSpPr txBox="1"/>
          <p:nvPr/>
        </p:nvSpPr>
        <p:spPr>
          <a:xfrm>
            <a:off x="4329962" y="191235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Action de partitionner</a:t>
            </a:r>
          </a:p>
        </p:txBody>
      </p:sp>
    </p:spTree>
    <p:extLst>
      <p:ext uri="{BB962C8B-B14F-4D97-AF65-F5344CB8AC3E}">
        <p14:creationId xmlns:p14="http://schemas.microsoft.com/office/powerpoint/2010/main" val="38151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 build="p" animBg="1"/>
      <p:bldP spid="4" grpId="0" animBg="1"/>
      <p:bldP spid="5" grpId="0" animBg="1"/>
      <p:bldP spid="6" grpId="0" animBg="1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CD27F5-8B5F-45C7-9FCB-55CCE3F0B0E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1207" y="1396288"/>
            <a:ext cx="8540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sz="1800" dirty="0"/>
              <a:t>Pour savoir si Network Manager est utilisé, vérifiez la présence du service associé : </a:t>
            </a:r>
            <a:br>
              <a:rPr lang="fr-CA" sz="1800" dirty="0"/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systemctl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status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NetworkManager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D0647CC-81DE-4A45-8850-C749A21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Network Manager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A3E2627-4667-48BA-B30C-BAE933DBD157}"/>
              </a:ext>
            </a:extLst>
          </p:cNvPr>
          <p:cNvCxnSpPr/>
          <p:nvPr/>
        </p:nvCxnSpPr>
        <p:spPr>
          <a:xfrm flipH="1">
            <a:off x="2946400" y="2009422"/>
            <a:ext cx="124178" cy="52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5EAFC45-E04A-4819-A118-9495F6059695}"/>
              </a:ext>
            </a:extLst>
          </p:cNvPr>
          <p:cNvSpPr txBox="1"/>
          <p:nvPr/>
        </p:nvSpPr>
        <p:spPr>
          <a:xfrm>
            <a:off x="9769151" y="2558920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Non installé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8C24416-7DA5-4BF3-8DA7-D2C37F64BD3E}"/>
              </a:ext>
            </a:extLst>
          </p:cNvPr>
          <p:cNvCxnSpPr>
            <a:cxnSpLocks/>
          </p:cNvCxnSpPr>
          <p:nvPr/>
        </p:nvCxnSpPr>
        <p:spPr>
          <a:xfrm flipH="1" flipV="1">
            <a:off x="9675845" y="2390562"/>
            <a:ext cx="441085" cy="32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EF908426-58D9-4F63-A826-9F21E60F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611"/>
            <a:ext cx="12192000" cy="38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62726-C3D5-4FF4-8FFE-ED0AFA33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Commande </a:t>
            </a:r>
            <a:r>
              <a:rPr lang="fr-CA" dirty="0" err="1"/>
              <a:t>nmcli</a:t>
            </a:r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F85633-866D-4470-A501-D48DD5E98B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34825" cy="488442"/>
          </a:xfrm>
        </p:spPr>
        <p:txBody>
          <a:bodyPr/>
          <a:lstStyle/>
          <a:p>
            <a:r>
              <a:rPr lang="fr-CA" dirty="0"/>
              <a:t>La commande </a:t>
            </a:r>
            <a:r>
              <a:rPr lang="fr-CA" b="1" dirty="0" err="1"/>
              <a:t>nmcli</a:t>
            </a:r>
            <a:r>
              <a:rPr lang="fr-CA" dirty="0"/>
              <a:t> contrôle intégralement la configuration. Appelée seule, elle fournit le détail de la configuration actuelle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764D8B-FEFA-4F29-A4D8-D67423D8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050"/>
            <a:ext cx="9312221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9FA16-8AA9-447C-871E-39B0C88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794493" cy="640080"/>
          </a:xfrm>
        </p:spPr>
        <p:txBody>
          <a:bodyPr>
            <a:normAutofit/>
          </a:bodyPr>
          <a:lstStyle/>
          <a:p>
            <a:r>
              <a:rPr lang="fr-CA" dirty="0"/>
              <a:t>Pour connaître les détails d’une interface donnée, utilisez </a:t>
            </a:r>
            <a:r>
              <a:rPr lang="fr-CA" b="1" dirty="0" err="1"/>
              <a:t>device</a:t>
            </a:r>
            <a:r>
              <a:rPr lang="fr-CA" b="1" dirty="0"/>
              <a:t> show</a:t>
            </a:r>
            <a:r>
              <a:rPr lang="fr-CA" dirty="0"/>
              <a:t> 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FE09C-5668-4F6A-BA4A-F23B2B67C3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E312F4-7CFD-48BA-A9E4-415DD712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35608"/>
            <a:ext cx="10115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0C9FC-6C0B-4469-85A3-A4B3A41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84943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Le paramètre </a:t>
            </a:r>
            <a:r>
              <a:rPr lang="fr-CA" b="1" dirty="0" err="1"/>
              <a:t>connection</a:t>
            </a:r>
            <a:r>
              <a:rPr lang="fr-CA" b="1" dirty="0"/>
              <a:t> show donne l’état actuel de toutes les connexions 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68932-13B7-4C32-9F4C-0D34ADB1B1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2619375"/>
            <a:ext cx="10957179" cy="923926"/>
          </a:xfrm>
        </p:spPr>
        <p:txBody>
          <a:bodyPr>
            <a:normAutofit/>
          </a:bodyPr>
          <a:lstStyle/>
          <a:p>
            <a:r>
              <a:rPr lang="fr-CA" sz="2800" dirty="0"/>
              <a:t>Pour démarrer ou stopper une interface réseau 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3B6299-08FF-4141-BEB2-E5573D7B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35608"/>
            <a:ext cx="86868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097BC1-E5F5-41FE-A58E-479EAB8C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" y="3448051"/>
            <a:ext cx="1147933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2A9C-4D54-44D1-919A-2712EB21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418"/>
          </a:xfrm>
        </p:spPr>
        <p:txBody>
          <a:bodyPr/>
          <a:lstStyle/>
          <a:p>
            <a:r>
              <a:rPr lang="en-US" dirty="0"/>
              <a:t>LVM (logical volume manager)</a:t>
            </a:r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31663C5-DE33-4BD2-94EC-2498EF9DC8FB}"/>
              </a:ext>
            </a:extLst>
          </p:cNvPr>
          <p:cNvSpPr/>
          <p:nvPr/>
        </p:nvSpPr>
        <p:spPr>
          <a:xfrm>
            <a:off x="3909269" y="1618650"/>
            <a:ext cx="6719581" cy="31506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6F7392F-E026-4B0E-B4EE-14470A435209}"/>
              </a:ext>
            </a:extLst>
          </p:cNvPr>
          <p:cNvGrpSpPr/>
          <p:nvPr/>
        </p:nvGrpSpPr>
        <p:grpSpPr>
          <a:xfrm>
            <a:off x="6464678" y="5162127"/>
            <a:ext cx="1669431" cy="1425478"/>
            <a:chOff x="5693846" y="4329796"/>
            <a:chExt cx="1828688" cy="1828688"/>
          </a:xfrm>
        </p:grpSpPr>
        <p:pic>
          <p:nvPicPr>
            <p:cNvPr id="6" name="Espace réservé du contenu 5" descr="Base de données">
              <a:extLst>
                <a:ext uri="{FF2B5EF4-FFF2-40B4-BE49-F238E27FC236}">
                  <a16:creationId xmlns:a16="http://schemas.microsoft.com/office/drawing/2014/main" id="{D5C1EA94-701C-4779-BD5E-58EBFEBF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93846" y="4329796"/>
              <a:ext cx="1828688" cy="1828688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9F26591-FB1A-46A6-98F4-CE040E402277}"/>
                </a:ext>
              </a:extLst>
            </p:cNvPr>
            <p:cNvSpPr txBox="1"/>
            <p:nvPr/>
          </p:nvSpPr>
          <p:spPr>
            <a:xfrm>
              <a:off x="6091446" y="5195051"/>
              <a:ext cx="1033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/dev/</a:t>
              </a:r>
              <a:r>
                <a:rPr lang="fr-CA" dirty="0" err="1"/>
                <a:t>sdb</a:t>
              </a:r>
              <a:endParaRPr lang="fr-CA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FFE94F26-77D1-416A-AD45-A8EF5DD8DA1F}"/>
              </a:ext>
            </a:extLst>
          </p:cNvPr>
          <p:cNvSpPr txBox="1"/>
          <p:nvPr/>
        </p:nvSpPr>
        <p:spPr>
          <a:xfrm>
            <a:off x="1800000" y="4218394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Volumes physique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08A605-2ACE-4860-B7D2-BED817B92C62}"/>
              </a:ext>
            </a:extLst>
          </p:cNvPr>
          <p:cNvSpPr txBox="1"/>
          <p:nvPr/>
        </p:nvSpPr>
        <p:spPr>
          <a:xfrm>
            <a:off x="1800000" y="54279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494454-000D-42BA-8A81-CBC4E6620024}"/>
              </a:ext>
            </a:extLst>
          </p:cNvPr>
          <p:cNvSpPr txBox="1"/>
          <p:nvPr/>
        </p:nvSpPr>
        <p:spPr>
          <a:xfrm>
            <a:off x="1800000" y="4769327"/>
            <a:ext cx="10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Partitions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9AA936-0E62-41C4-A301-B2E2B09CAADB}"/>
              </a:ext>
            </a:extLst>
          </p:cNvPr>
          <p:cNvSpPr txBox="1"/>
          <p:nvPr/>
        </p:nvSpPr>
        <p:spPr>
          <a:xfrm>
            <a:off x="1740079" y="3457101"/>
            <a:ext cx="19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Groupe de volume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EF5CC4-CFB9-426B-8B95-D170F7A9A544}"/>
              </a:ext>
            </a:extLst>
          </p:cNvPr>
          <p:cNvSpPr txBox="1"/>
          <p:nvPr/>
        </p:nvSpPr>
        <p:spPr>
          <a:xfrm>
            <a:off x="1763465" y="2738826"/>
            <a:ext cx="17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Volume logique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4E83B6-80A5-4CAA-8811-102C08A74313}"/>
              </a:ext>
            </a:extLst>
          </p:cNvPr>
          <p:cNvSpPr txBox="1"/>
          <p:nvPr/>
        </p:nvSpPr>
        <p:spPr>
          <a:xfrm>
            <a:off x="1754185" y="2059716"/>
            <a:ext cx="19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Système de fichier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CF3E1-C40E-4B29-BB6A-9F200E59BFBB}"/>
              </a:ext>
            </a:extLst>
          </p:cNvPr>
          <p:cNvSpPr/>
          <p:nvPr/>
        </p:nvSpPr>
        <p:spPr>
          <a:xfrm>
            <a:off x="4438190" y="4828147"/>
            <a:ext cx="969753" cy="389735"/>
          </a:xfrm>
          <a:prstGeom prst="rect">
            <a:avLst/>
          </a:prstGeom>
          <a:solidFill>
            <a:srgbClr val="FF99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/dev/sda1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DE390D-792D-4D22-A3F2-9AAAD0A79775}"/>
              </a:ext>
            </a:extLst>
          </p:cNvPr>
          <p:cNvSpPr/>
          <p:nvPr/>
        </p:nvSpPr>
        <p:spPr>
          <a:xfrm>
            <a:off x="6852268" y="4849615"/>
            <a:ext cx="969753" cy="389735"/>
          </a:xfrm>
          <a:prstGeom prst="rect">
            <a:avLst/>
          </a:prstGeom>
          <a:solidFill>
            <a:srgbClr val="FF99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/dev/sdb1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AD9126A-C5D4-4AB6-BC42-3E4696D053C7}"/>
              </a:ext>
            </a:extLst>
          </p:cNvPr>
          <p:cNvGrpSpPr/>
          <p:nvPr/>
        </p:nvGrpSpPr>
        <p:grpSpPr>
          <a:xfrm>
            <a:off x="4069115" y="5162127"/>
            <a:ext cx="1669431" cy="1425478"/>
            <a:chOff x="5693846" y="4329796"/>
            <a:chExt cx="1828688" cy="1828688"/>
          </a:xfrm>
        </p:grpSpPr>
        <p:pic>
          <p:nvPicPr>
            <p:cNvPr id="17" name="Espace réservé du contenu 5" descr="Base de données">
              <a:extLst>
                <a:ext uri="{FF2B5EF4-FFF2-40B4-BE49-F238E27FC236}">
                  <a16:creationId xmlns:a16="http://schemas.microsoft.com/office/drawing/2014/main" id="{660DE3E6-CCF6-4509-A9F0-404BC9D3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93846" y="4329796"/>
              <a:ext cx="1828688" cy="1828688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0176EE0-ADA1-46AD-8330-E07DFF8DD847}"/>
                </a:ext>
              </a:extLst>
            </p:cNvPr>
            <p:cNvSpPr txBox="1"/>
            <p:nvPr/>
          </p:nvSpPr>
          <p:spPr>
            <a:xfrm>
              <a:off x="6091446" y="5195051"/>
              <a:ext cx="1119788" cy="473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/dev/</a:t>
              </a:r>
              <a:r>
                <a:rPr lang="fr-CA" dirty="0" err="1"/>
                <a:t>sda</a:t>
              </a:r>
              <a:endParaRPr lang="fr-CA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679AF-55D9-46A0-846E-D31429108366}"/>
              </a:ext>
            </a:extLst>
          </p:cNvPr>
          <p:cNvSpPr/>
          <p:nvPr/>
        </p:nvSpPr>
        <p:spPr>
          <a:xfrm>
            <a:off x="6852267" y="4320207"/>
            <a:ext cx="969753" cy="389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/dev/sdb1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51C0FF1-A7F8-4ED3-B9EB-4F34030A2081}"/>
              </a:ext>
            </a:extLst>
          </p:cNvPr>
          <p:cNvSpPr/>
          <p:nvPr/>
        </p:nvSpPr>
        <p:spPr>
          <a:xfrm>
            <a:off x="4069115" y="3311912"/>
            <a:ext cx="6382806" cy="6266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datvg</a:t>
            </a:r>
            <a:endParaRPr lang="fr-CA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AAA512A-3652-4920-B64E-FE6749E562D4}"/>
              </a:ext>
            </a:extLst>
          </p:cNvPr>
          <p:cNvSpPr/>
          <p:nvPr/>
        </p:nvSpPr>
        <p:spPr>
          <a:xfrm>
            <a:off x="4110571" y="2700212"/>
            <a:ext cx="1796426" cy="418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/dev/</a:t>
            </a:r>
            <a:r>
              <a:rPr lang="fr-CA" dirty="0" err="1"/>
              <a:t>datvg</a:t>
            </a:r>
            <a:r>
              <a:rPr lang="fr-CA" dirty="0"/>
              <a:t>/var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0C4BA38-BA79-494C-BEF2-6B742DA599F5}"/>
              </a:ext>
            </a:extLst>
          </p:cNvPr>
          <p:cNvSpPr/>
          <p:nvPr/>
        </p:nvSpPr>
        <p:spPr>
          <a:xfrm>
            <a:off x="6031601" y="2700212"/>
            <a:ext cx="1974463" cy="418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/dev/</a:t>
            </a:r>
            <a:r>
              <a:rPr lang="fr-CA" dirty="0" err="1"/>
              <a:t>datvg</a:t>
            </a:r>
            <a:r>
              <a:rPr lang="fr-CA" dirty="0"/>
              <a:t>/home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3961B95-C918-4D61-8579-964FA9A1FC4D}"/>
              </a:ext>
            </a:extLst>
          </p:cNvPr>
          <p:cNvGrpSpPr/>
          <p:nvPr/>
        </p:nvGrpSpPr>
        <p:grpSpPr>
          <a:xfrm>
            <a:off x="8700553" y="5186633"/>
            <a:ext cx="1669431" cy="1425478"/>
            <a:chOff x="5693846" y="4329796"/>
            <a:chExt cx="1828688" cy="1828688"/>
          </a:xfrm>
        </p:grpSpPr>
        <p:pic>
          <p:nvPicPr>
            <p:cNvPr id="25" name="Espace réservé du contenu 5" descr="Base de données">
              <a:extLst>
                <a:ext uri="{FF2B5EF4-FFF2-40B4-BE49-F238E27FC236}">
                  <a16:creationId xmlns:a16="http://schemas.microsoft.com/office/drawing/2014/main" id="{66B7F085-7D98-4E17-A2C0-1140D81C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93846" y="4329796"/>
              <a:ext cx="1828688" cy="1828688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FAAB70F-9310-4440-9CEB-E8E42F469AD4}"/>
                </a:ext>
              </a:extLst>
            </p:cNvPr>
            <p:cNvSpPr txBox="1"/>
            <p:nvPr/>
          </p:nvSpPr>
          <p:spPr>
            <a:xfrm>
              <a:off x="6091446" y="5195051"/>
              <a:ext cx="1105741" cy="473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/dev/</a:t>
              </a:r>
              <a:r>
                <a:rPr lang="fr-CA" dirty="0" err="1"/>
                <a:t>sdc</a:t>
              </a:r>
              <a:endParaRPr lang="fr-CA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1A2AC8A-2CC0-4788-B7BB-06960408226A}"/>
              </a:ext>
            </a:extLst>
          </p:cNvPr>
          <p:cNvSpPr/>
          <p:nvPr/>
        </p:nvSpPr>
        <p:spPr>
          <a:xfrm>
            <a:off x="9037255" y="4819013"/>
            <a:ext cx="969753" cy="389735"/>
          </a:xfrm>
          <a:prstGeom prst="rect">
            <a:avLst/>
          </a:prstGeom>
          <a:solidFill>
            <a:srgbClr val="FF99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/dev/sdc1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05B05-1953-4FE8-B809-D1C0376F0D97}"/>
              </a:ext>
            </a:extLst>
          </p:cNvPr>
          <p:cNvSpPr/>
          <p:nvPr/>
        </p:nvSpPr>
        <p:spPr>
          <a:xfrm>
            <a:off x="9037254" y="4289605"/>
            <a:ext cx="969753" cy="389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/dev/sdc1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F5F1E49-F278-418F-9363-18B688527044}"/>
              </a:ext>
            </a:extLst>
          </p:cNvPr>
          <p:cNvSpPr/>
          <p:nvPr/>
        </p:nvSpPr>
        <p:spPr>
          <a:xfrm>
            <a:off x="8296507" y="2677060"/>
            <a:ext cx="1974463" cy="418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/dev/</a:t>
            </a:r>
            <a:r>
              <a:rPr lang="fr-CA" dirty="0" err="1"/>
              <a:t>datvg</a:t>
            </a:r>
            <a:r>
              <a:rPr lang="fr-CA" dirty="0"/>
              <a:t>/root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F12CC7C-4E44-43AF-8053-6C4F3C0E07F5}"/>
              </a:ext>
            </a:extLst>
          </p:cNvPr>
          <p:cNvSpPr/>
          <p:nvPr/>
        </p:nvSpPr>
        <p:spPr>
          <a:xfrm>
            <a:off x="4110571" y="2071586"/>
            <a:ext cx="1796426" cy="418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ext4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7CF5038-EA82-40D1-84EF-2166666CF14D}"/>
              </a:ext>
            </a:extLst>
          </p:cNvPr>
          <p:cNvSpPr/>
          <p:nvPr/>
        </p:nvSpPr>
        <p:spPr>
          <a:xfrm>
            <a:off x="6031601" y="2071586"/>
            <a:ext cx="1974463" cy="418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ext4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7DC0DEC-B0D3-4BA8-AA09-02B19F01E5F7}"/>
              </a:ext>
            </a:extLst>
          </p:cNvPr>
          <p:cNvSpPr/>
          <p:nvPr/>
        </p:nvSpPr>
        <p:spPr>
          <a:xfrm>
            <a:off x="8296507" y="2048434"/>
            <a:ext cx="1974463" cy="418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ext4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EC9A82A-C386-43C2-B675-E95F08B14683}"/>
              </a:ext>
            </a:extLst>
          </p:cNvPr>
          <p:cNvSpPr txBox="1"/>
          <p:nvPr/>
        </p:nvSpPr>
        <p:spPr>
          <a:xfrm>
            <a:off x="6852267" y="164912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LVM</a:t>
            </a:r>
          </a:p>
        </p:txBody>
      </p:sp>
    </p:spTree>
    <p:extLst>
      <p:ext uri="{BB962C8B-B14F-4D97-AF65-F5344CB8AC3E}">
        <p14:creationId xmlns:p14="http://schemas.microsoft.com/office/powerpoint/2010/main" val="24164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A68949-F6DB-4770-A29F-BA667A76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 sz="5400"/>
              <a:t>Commande LVM: 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E9285536-01CB-4261-81B5-2B5E7587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CA" sz="1400"/>
              <a:t>Volumes physique (physical volume)</a:t>
            </a:r>
          </a:p>
          <a:p>
            <a:pPr marL="457200" lvl="1" indent="0">
              <a:buNone/>
            </a:pPr>
            <a:r>
              <a:rPr lang="fr-CA" sz="1400"/>
              <a:t>Exemple:</a:t>
            </a:r>
          </a:p>
          <a:p>
            <a:pPr lvl="1"/>
            <a:r>
              <a:rPr lang="fr-CA" sz="1400"/>
              <a:t>Il existe trois commandes que vous pouvez utiliser pour obtenir la liste des volumes physiques disponibles, pvscan, pvs et pvdisplay.</a:t>
            </a:r>
          </a:p>
          <a:p>
            <a:pPr lvl="1"/>
            <a:r>
              <a:rPr lang="fr-CA" sz="1400"/>
              <a:t>Vous pouvez supprimer un volume physique avec la commande pvremove</a:t>
            </a:r>
          </a:p>
          <a:p>
            <a:r>
              <a:rPr lang="fr-CA" sz="1400"/>
              <a:t>Groupe de volume (volume group)</a:t>
            </a:r>
          </a:p>
          <a:p>
            <a:pPr lvl="1"/>
            <a:r>
              <a:rPr lang="fr-CA" sz="1400"/>
              <a:t>Les groupes de volumes sont créés à l'aide de la commande vgcreate. Le premier argument de vgcreate est le nom que vous souhaitez donner à ce groupe de volumes, et les autres sont la liste des volumes physiques qui vont soutenir le pool de stockage. Exemple :</a:t>
            </a:r>
          </a:p>
          <a:p>
            <a:pPr lvl="1"/>
            <a:r>
              <a:rPr lang="fr-CA" sz="1400"/>
              <a:t>L'énumération des groupes de volumes est similaire à l'énumération des volumes physiques, vous pouvez utiliser différentes commandes avec différents niveaux de verbosité, vgdisplay, vgscan et vgs.</a:t>
            </a:r>
          </a:p>
          <a:p>
            <a:r>
              <a:rPr lang="fr-CA" sz="1400"/>
              <a:t>Volume logique (Logical Volumes)</a:t>
            </a:r>
          </a:p>
          <a:p>
            <a:pPr lvl="1"/>
            <a:r>
              <a:rPr lang="fr-CA" sz="1400"/>
              <a:t>Les volumes logiques sont créés à l'aide de la commande lvcreate. La syntaxe couramment utilisée se présente comme suit,</a:t>
            </a:r>
          </a:p>
          <a:p>
            <a:pPr marL="457200" lvl="1" indent="0">
              <a:buNone/>
            </a:pPr>
            <a:endParaRPr lang="fr-CA" sz="1400"/>
          </a:p>
          <a:p>
            <a:pPr marL="457200" lvl="1" indent="0">
              <a:buNone/>
            </a:pPr>
            <a:endParaRPr lang="fr-CA" sz="1400"/>
          </a:p>
          <a:p>
            <a:r>
              <a:rPr lang="fr-CA" sz="1400"/>
              <a:t>C ’est quelques commandes vous permettrons surtout de consulter vos partition LVM. Pour modifier les partitions, référer vous au tutoriel suivant : </a:t>
            </a:r>
            <a:r>
              <a:rPr lang="fr-CA" sz="1400">
                <a:hlinkClick r:id="rId2"/>
              </a:rPr>
              <a:t>https://linuxhandbook.com/lvm-guide/</a:t>
            </a:r>
            <a:endParaRPr lang="fr-CA" sz="1400"/>
          </a:p>
          <a:p>
            <a:pPr marL="0" indent="0">
              <a:buNone/>
            </a:pPr>
            <a:endParaRPr lang="fr-CA" sz="14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97667F-09B7-4674-983D-3123662E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39" y="2196164"/>
            <a:ext cx="2355966" cy="276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CA" sz="1200"/>
              <a:t>$sudo pvcreate /dev/sdb  /dev/sdc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A7E7AD-0869-4CE0-BADF-AC953984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60" y="3672201"/>
            <a:ext cx="33961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 vgcreate lvm_tutorial /dev/sdc /dev/sdd1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694560-4195-440E-AA47-9974E166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371" y="5042127"/>
            <a:ext cx="357930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lvcreate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-L &lt;size&gt; -n &lt;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lvname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&lt;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4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BD8FD-431E-4329-9D9C-08D0833F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Nous aurons besoins de 3 disques durs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502392CE-8F7D-464C-9851-4EC537DC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94" y="171162"/>
            <a:ext cx="7086905" cy="6858000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7A06076B-CA7E-4CA0-8270-3E5EC29C458A}"/>
              </a:ext>
            </a:extLst>
          </p:cNvPr>
          <p:cNvSpPr/>
          <p:nvPr/>
        </p:nvSpPr>
        <p:spPr>
          <a:xfrm>
            <a:off x="8901404" y="1968759"/>
            <a:ext cx="447869" cy="9517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A428B2-F0A7-4E02-BA4B-7E612B71615F}"/>
              </a:ext>
            </a:extLst>
          </p:cNvPr>
          <p:cNvSpPr txBox="1"/>
          <p:nvPr/>
        </p:nvSpPr>
        <p:spPr>
          <a:xfrm>
            <a:off x="9442580" y="2259954"/>
            <a:ext cx="13249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3 disques</a:t>
            </a:r>
          </a:p>
        </p:txBody>
      </p:sp>
    </p:spTree>
    <p:extLst>
      <p:ext uri="{BB962C8B-B14F-4D97-AF65-F5344CB8AC3E}">
        <p14:creationId xmlns:p14="http://schemas.microsoft.com/office/powerpoint/2010/main" val="30427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1A8B45-75C0-4890-A66E-73C883D4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CA" sz="3200">
                <a:solidFill>
                  <a:srgbClr val="FFFFFF"/>
                </a:solidFill>
              </a:rPr>
              <a:t>Config VM fin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2ADA8-5DA3-47C9-AC64-1DA26307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547F1C1-289C-461C-A149-3BDEA452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1" y="279730"/>
            <a:ext cx="6643717" cy="65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3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06AA5-CCF3-479C-A093-CF4DE888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Congif IP v4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A0D37F9-27DD-434A-84EC-5E8CAEF3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E332EC-2978-4937-9C29-0E2118E2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73" y="2712736"/>
            <a:ext cx="4565355" cy="3492497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170F3B-4B01-4A22-B4A8-3FB62BC3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9" y="2673891"/>
            <a:ext cx="4687915" cy="34924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5D8868-8E70-4D4A-93BF-8CAFFA52F864}"/>
              </a:ext>
            </a:extLst>
          </p:cNvPr>
          <p:cNvSpPr txBox="1"/>
          <p:nvPr/>
        </p:nvSpPr>
        <p:spPr>
          <a:xfrm>
            <a:off x="8480477" y="4987717"/>
            <a:ext cx="23286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800"/>
              <a:t>199.202.105.108,199.202.105.1</a:t>
            </a:r>
            <a:endParaRPr lang="fr-CA" sz="800" dirty="0"/>
          </a:p>
        </p:txBody>
      </p:sp>
    </p:spTree>
    <p:extLst>
      <p:ext uri="{BB962C8B-B14F-4D97-AF65-F5344CB8AC3E}">
        <p14:creationId xmlns:p14="http://schemas.microsoft.com/office/powerpoint/2010/main" val="265644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8B88FA-5F49-4EAE-9736-52259760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chemeClr val="bg1"/>
                </a:solidFill>
              </a:rPr>
              <a:t>Partitions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D75756-591C-4439-A933-6C0B3ADE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71" y="404188"/>
            <a:ext cx="4366962" cy="3973936"/>
          </a:xfrm>
          <a:prstGeom prst="rect">
            <a:avLst/>
          </a:prstGeom>
        </p:spPr>
      </p:pic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583E67-F11D-4542-83B1-984ED74A3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404188"/>
            <a:ext cx="4702883" cy="397393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64D75418-B85C-48D1-AB20-D66EB4B2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fr-CA" sz="1800" dirty="0">
                <a:solidFill>
                  <a:schemeClr val="bg1"/>
                </a:solidFill>
              </a:rPr>
              <a:t>SDA (Traditionnelle)</a:t>
            </a:r>
          </a:p>
          <a:p>
            <a:r>
              <a:rPr lang="fr-CA" sz="1800" dirty="0">
                <a:solidFill>
                  <a:schemeClr val="bg1"/>
                </a:solidFill>
              </a:rPr>
              <a:t>SDB et SDC en LVM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D64A81-57CB-4DAB-8206-69CD54AA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Première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connexion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F1E418-1655-4672-B800-8F85E6587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8" y="1361259"/>
            <a:ext cx="6436548" cy="41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1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1101</Words>
  <Application>Microsoft Office PowerPoint</Application>
  <PresentationFormat>Grand écran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Tw Cen MT</vt:lpstr>
      <vt:lpstr>Thème Office</vt:lpstr>
      <vt:lpstr>Installation et gestion d’un serveur Linux </vt:lpstr>
      <vt:lpstr>Arborescence simplifier FHS  (Filesystem Hierarchy Standard) </vt:lpstr>
      <vt:lpstr>LVM (logical volume manager)</vt:lpstr>
      <vt:lpstr>Commande LVM: </vt:lpstr>
      <vt:lpstr>Nous aurons besoins de 3 disques durs</vt:lpstr>
      <vt:lpstr>Config VM fin</vt:lpstr>
      <vt:lpstr>Congif IP v4</vt:lpstr>
      <vt:lpstr>Partitions</vt:lpstr>
      <vt:lpstr>Première connexion :</vt:lpstr>
      <vt:lpstr>Le fonctionnement des interfaces réseaux</vt:lpstr>
      <vt:lpstr>Voir les interfaces réseaux</vt:lpstr>
      <vt:lpstr>Modifier l’interface reseau sur serveur</vt:lpstr>
      <vt:lpstr>Outils dédiés aux tests et aux diagnostics réseau</vt:lpstr>
      <vt:lpstr>Outils dédiés aux tests et aux diagnostics réseau</vt:lpstr>
      <vt:lpstr>Netstat : permet d’obtenir une foule d’informations sur le réseau et les protocoles.</vt:lpstr>
      <vt:lpstr>Connexion SSH depuis votre client vers le serveur</vt:lpstr>
      <vt:lpstr>Cas particulier</vt:lpstr>
      <vt:lpstr>Diagnostic réseau</vt:lpstr>
      <vt:lpstr>Network Manager</vt:lpstr>
      <vt:lpstr>Network Manager</vt:lpstr>
      <vt:lpstr>Commande nmcli</vt:lpstr>
      <vt:lpstr>Pour connaître les détails d’une interface donnée, utilisez device show :</vt:lpstr>
      <vt:lpstr>Le paramètre connection show donne l’état actuel de toutes les connexions 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Partitionement</dc:title>
  <dc:creator>Jean-Pierre Duchesneau</dc:creator>
  <cp:lastModifiedBy>Jean-Pierre Duchesneau</cp:lastModifiedBy>
  <cp:revision>6</cp:revision>
  <cp:lastPrinted>2021-05-19T17:34:55Z</cp:lastPrinted>
  <dcterms:created xsi:type="dcterms:W3CDTF">2021-05-10T15:29:32Z</dcterms:created>
  <dcterms:modified xsi:type="dcterms:W3CDTF">2021-05-20T16:10:17Z</dcterms:modified>
</cp:coreProperties>
</file>