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9"/>
  </p:notesMasterIdLst>
  <p:sldIdLst>
    <p:sldId id="258" r:id="rId2"/>
    <p:sldId id="315" r:id="rId3"/>
    <p:sldId id="314" r:id="rId4"/>
    <p:sldId id="313" r:id="rId5"/>
    <p:sldId id="307" r:id="rId6"/>
    <p:sldId id="312" r:id="rId7"/>
    <p:sldId id="311" r:id="rId8"/>
    <p:sldId id="310" r:id="rId9"/>
    <p:sldId id="309" r:id="rId10"/>
    <p:sldId id="308" r:id="rId11"/>
    <p:sldId id="304" r:id="rId12"/>
    <p:sldId id="306" r:id="rId13"/>
    <p:sldId id="316" r:id="rId14"/>
    <p:sldId id="317" r:id="rId15"/>
    <p:sldId id="323" r:id="rId16"/>
    <p:sldId id="340" r:id="rId17"/>
    <p:sldId id="344" r:id="rId18"/>
    <p:sldId id="343" r:id="rId19"/>
    <p:sldId id="342" r:id="rId20"/>
    <p:sldId id="341" r:id="rId21"/>
    <p:sldId id="339" r:id="rId22"/>
    <p:sldId id="338" r:id="rId23"/>
    <p:sldId id="337" r:id="rId24"/>
    <p:sldId id="336" r:id="rId25"/>
    <p:sldId id="335" r:id="rId26"/>
    <p:sldId id="334" r:id="rId27"/>
    <p:sldId id="333" r:id="rId28"/>
    <p:sldId id="318" r:id="rId29"/>
    <p:sldId id="348" r:id="rId30"/>
    <p:sldId id="351" r:id="rId31"/>
    <p:sldId id="350" r:id="rId32"/>
    <p:sldId id="349" r:id="rId33"/>
    <p:sldId id="345" r:id="rId34"/>
    <p:sldId id="352" r:id="rId35"/>
    <p:sldId id="347" r:id="rId36"/>
    <p:sldId id="354" r:id="rId37"/>
    <p:sldId id="35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1"/>
    <p:restoredTop sz="94666"/>
  </p:normalViewPr>
  <p:slideViewPr>
    <p:cSldViewPr snapToGrid="0" snapToObjects="1">
      <p:cViewPr>
        <p:scale>
          <a:sx n="120" d="100"/>
          <a:sy n="120" d="100"/>
        </p:scale>
        <p:origin x="328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067F1-B83C-5F4D-800C-5C4EFDDD1E68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E9A78-8942-7C41-9753-45E72F9A9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5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E9A78-8942-7C41-9753-45E72F9A9B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51065B-A587-384B-8B0E-BB4F7C095242}"/>
              </a:ext>
            </a:extLst>
          </p:cNvPr>
          <p:cNvSpPr/>
          <p:nvPr userDrawn="1"/>
        </p:nvSpPr>
        <p:spPr>
          <a:xfrm>
            <a:off x="1353596" y="857635"/>
            <a:ext cx="7053037" cy="4764499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53F371-3FB4-994E-89A7-576EEC4814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337033" y="696952"/>
            <a:ext cx="0" cy="4939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33361-1CA2-BB47-8637-4D8AB0D9ED7C}"/>
              </a:ext>
            </a:extLst>
          </p:cNvPr>
          <p:cNvSpPr txBox="1"/>
          <p:nvPr userDrawn="1"/>
        </p:nvSpPr>
        <p:spPr>
          <a:xfrm>
            <a:off x="853510" y="4182279"/>
            <a:ext cx="37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08BC2-1E16-0E41-81C7-07414C0C45A5}"/>
              </a:ext>
            </a:extLst>
          </p:cNvPr>
          <p:cNvSpPr txBox="1"/>
          <p:nvPr userDrawn="1"/>
        </p:nvSpPr>
        <p:spPr>
          <a:xfrm>
            <a:off x="853510" y="2627134"/>
            <a:ext cx="37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FD592-8BDE-4142-BE4B-5F54F6C0B781}"/>
              </a:ext>
            </a:extLst>
          </p:cNvPr>
          <p:cNvCxnSpPr>
            <a:cxnSpLocks/>
          </p:cNvCxnSpPr>
          <p:nvPr userDrawn="1"/>
        </p:nvCxnSpPr>
        <p:spPr>
          <a:xfrm>
            <a:off x="1337033" y="5635570"/>
            <a:ext cx="7223151" cy="19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58AB7A-BF9E-D44A-BB67-70DEC28D35F7}"/>
              </a:ext>
            </a:extLst>
          </p:cNvPr>
          <p:cNvSpPr txBox="1"/>
          <p:nvPr userDrawn="1"/>
        </p:nvSpPr>
        <p:spPr>
          <a:xfrm>
            <a:off x="853510" y="1189050"/>
            <a:ext cx="37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BF5CE9-D913-8B40-B05A-2A949F0C6602}"/>
              </a:ext>
            </a:extLst>
          </p:cNvPr>
          <p:cNvSpPr txBox="1"/>
          <p:nvPr userDrawn="1"/>
        </p:nvSpPr>
        <p:spPr>
          <a:xfrm rot="16200000">
            <a:off x="-666234" y="2642011"/>
            <a:ext cx="215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Competition areas </a:t>
            </a:r>
            <a:r>
              <a:rPr lang="en-GB" baseline="-250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BE0C1-0387-A042-889D-53B956502B45}"/>
              </a:ext>
            </a:extLst>
          </p:cNvPr>
          <p:cNvSpPr txBox="1"/>
          <p:nvPr userDrawn="1"/>
        </p:nvSpPr>
        <p:spPr>
          <a:xfrm>
            <a:off x="7519812" y="5815699"/>
            <a:ext cx="16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[</a:t>
            </a:r>
            <a:r>
              <a:rPr lang="en-GB" dirty="0" err="1"/>
              <a:t>hh:mm</a:t>
            </a:r>
            <a:r>
              <a:rPr lang="en-GB" dirty="0"/>
              <a:t>]</a:t>
            </a:r>
            <a:endParaRPr lang="en-GB" baseline="-25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6F4C21-6BC0-1644-A3AA-E743B529C5EA}"/>
              </a:ext>
            </a:extLst>
          </p:cNvPr>
          <p:cNvCxnSpPr/>
          <p:nvPr userDrawn="1"/>
        </p:nvCxnSpPr>
        <p:spPr>
          <a:xfrm>
            <a:off x="2477386" y="857635"/>
            <a:ext cx="0" cy="478766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C14969-85BD-794D-BDCF-6A57ACA2564E}"/>
              </a:ext>
            </a:extLst>
          </p:cNvPr>
          <p:cNvCxnSpPr/>
          <p:nvPr userDrawn="1"/>
        </p:nvCxnSpPr>
        <p:spPr>
          <a:xfrm>
            <a:off x="3650512" y="847903"/>
            <a:ext cx="0" cy="478766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499F4B-5626-0240-A266-1EE3BC618638}"/>
              </a:ext>
            </a:extLst>
          </p:cNvPr>
          <p:cNvCxnSpPr/>
          <p:nvPr userDrawn="1"/>
        </p:nvCxnSpPr>
        <p:spPr>
          <a:xfrm>
            <a:off x="4823638" y="838171"/>
            <a:ext cx="0" cy="478766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7199CB-B9BF-1D4B-A1A1-FDFB0B865C7D}"/>
              </a:ext>
            </a:extLst>
          </p:cNvPr>
          <p:cNvCxnSpPr/>
          <p:nvPr userDrawn="1"/>
        </p:nvCxnSpPr>
        <p:spPr>
          <a:xfrm>
            <a:off x="5996764" y="828439"/>
            <a:ext cx="0" cy="478766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F5E59-B98D-9746-A6A3-802FE28CCFC8}"/>
              </a:ext>
            </a:extLst>
          </p:cNvPr>
          <p:cNvCxnSpPr/>
          <p:nvPr userDrawn="1"/>
        </p:nvCxnSpPr>
        <p:spPr>
          <a:xfrm>
            <a:off x="7169890" y="818707"/>
            <a:ext cx="0" cy="478766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238171-EE89-CA42-95E9-81CF144FE4AD}"/>
              </a:ext>
            </a:extLst>
          </p:cNvPr>
          <p:cNvCxnSpPr/>
          <p:nvPr userDrawn="1"/>
        </p:nvCxnSpPr>
        <p:spPr>
          <a:xfrm>
            <a:off x="8343016" y="808975"/>
            <a:ext cx="0" cy="4787667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9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2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4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9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0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8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9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2EBF-1CB7-2443-959F-1EC8EF323393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CCA0-FD14-0F48-97D4-A0944F00D9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652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95361C-2995-814C-9914-7E8BCCE29B94}"/>
              </a:ext>
            </a:extLst>
          </p:cNvPr>
          <p:cNvSpPr/>
          <p:nvPr/>
        </p:nvSpPr>
        <p:spPr>
          <a:xfrm>
            <a:off x="781458" y="4793519"/>
            <a:ext cx="2294854" cy="761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194C5D-511E-3F49-A86B-F29FFA001A62}"/>
              </a:ext>
            </a:extLst>
          </p:cNvPr>
          <p:cNvSpPr txBox="1"/>
          <p:nvPr/>
        </p:nvSpPr>
        <p:spPr>
          <a:xfrm>
            <a:off x="4979847" y="3008205"/>
            <a:ext cx="4724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DA0076-9ADB-4D45-BFFF-D4BF54F7DC27}"/>
              </a:ext>
            </a:extLst>
          </p:cNvPr>
          <p:cNvSpPr txBox="1"/>
          <p:nvPr/>
        </p:nvSpPr>
        <p:spPr>
          <a:xfrm>
            <a:off x="1629963" y="5748277"/>
            <a:ext cx="4058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A1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26D16A-880E-134C-84C1-A3D9C495ECC5}"/>
              </a:ext>
            </a:extLst>
          </p:cNvPr>
          <p:cNvSpPr txBox="1"/>
          <p:nvPr/>
        </p:nvSpPr>
        <p:spPr>
          <a:xfrm>
            <a:off x="3638337" y="5785351"/>
            <a:ext cx="4058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A2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458877-F144-8C4B-B421-6580136AF904}"/>
              </a:ext>
            </a:extLst>
          </p:cNvPr>
          <p:cNvCxnSpPr>
            <a:cxnSpLocks/>
          </p:cNvCxnSpPr>
          <p:nvPr/>
        </p:nvCxnSpPr>
        <p:spPr>
          <a:xfrm flipH="1">
            <a:off x="781458" y="5742751"/>
            <a:ext cx="2288426" cy="22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56B7C63-CD4E-744B-ABFD-35C225FD4C82}"/>
              </a:ext>
            </a:extLst>
          </p:cNvPr>
          <p:cNvSpPr txBox="1"/>
          <p:nvPr/>
        </p:nvSpPr>
        <p:spPr>
          <a:xfrm>
            <a:off x="3244541" y="3810983"/>
            <a:ext cx="408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B2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ED99A5-F4B3-AE49-93EE-06B82C028F87}"/>
              </a:ext>
            </a:extLst>
          </p:cNvPr>
          <p:cNvSpPr txBox="1"/>
          <p:nvPr/>
        </p:nvSpPr>
        <p:spPr>
          <a:xfrm>
            <a:off x="1552749" y="3803280"/>
            <a:ext cx="407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B1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1B9971-EBC2-474B-8113-849F508DF2F9}"/>
              </a:ext>
            </a:extLst>
          </p:cNvPr>
          <p:cNvSpPr txBox="1"/>
          <p:nvPr/>
        </p:nvSpPr>
        <p:spPr>
          <a:xfrm>
            <a:off x="6136287" y="3840520"/>
            <a:ext cx="401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l</a:t>
            </a:r>
            <a:r>
              <a:rPr lang="en-GB" baseline="-25000" dirty="0" err="1"/>
              <a:t>Bn</a:t>
            </a:r>
            <a:endParaRPr lang="en-GB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6B25BA-1EAA-E247-9138-0965B4B5C26A}"/>
              </a:ext>
            </a:extLst>
          </p:cNvPr>
          <p:cNvSpPr/>
          <p:nvPr/>
        </p:nvSpPr>
        <p:spPr>
          <a:xfrm>
            <a:off x="3102836" y="4793518"/>
            <a:ext cx="1307246" cy="761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3BD102-1F76-B044-BCF8-3E2C68A88474}"/>
              </a:ext>
            </a:extLst>
          </p:cNvPr>
          <p:cNvSpPr/>
          <p:nvPr/>
        </p:nvSpPr>
        <p:spPr>
          <a:xfrm>
            <a:off x="6164701" y="4793518"/>
            <a:ext cx="936335" cy="761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  <a:r>
              <a:rPr lang="en-GB" baseline="-25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5D5392-16BB-9147-9B3F-CBF1FDA83DCB}"/>
              </a:ext>
            </a:extLst>
          </p:cNvPr>
          <p:cNvSpPr txBox="1"/>
          <p:nvPr/>
        </p:nvSpPr>
        <p:spPr>
          <a:xfrm>
            <a:off x="6433143" y="5785351"/>
            <a:ext cx="584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l</a:t>
            </a:r>
            <a:r>
              <a:rPr lang="en-GB" baseline="-25000" dirty="0" err="1"/>
              <a:t>Am</a:t>
            </a:r>
            <a:endParaRPr lang="en-GB" baseline="-25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2C9D97-6EF9-8E40-86CD-5189370B15C0}"/>
              </a:ext>
            </a:extLst>
          </p:cNvPr>
          <p:cNvSpPr/>
          <p:nvPr/>
        </p:nvSpPr>
        <p:spPr>
          <a:xfrm>
            <a:off x="776146" y="277366"/>
            <a:ext cx="2167834" cy="77105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B92D8C-B6EA-2344-884E-CD145B72D2D6}"/>
              </a:ext>
            </a:extLst>
          </p:cNvPr>
          <p:cNvSpPr/>
          <p:nvPr/>
        </p:nvSpPr>
        <p:spPr>
          <a:xfrm>
            <a:off x="790698" y="2922321"/>
            <a:ext cx="1993812" cy="7612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773DE8-A411-2E46-A01E-322ADA840417}"/>
              </a:ext>
            </a:extLst>
          </p:cNvPr>
          <p:cNvSpPr/>
          <p:nvPr/>
        </p:nvSpPr>
        <p:spPr>
          <a:xfrm>
            <a:off x="2804285" y="2922321"/>
            <a:ext cx="1297329" cy="76124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668D60-4E9E-9B4E-9641-089987BA23E9}"/>
              </a:ext>
            </a:extLst>
          </p:cNvPr>
          <p:cNvSpPr/>
          <p:nvPr/>
        </p:nvSpPr>
        <p:spPr>
          <a:xfrm>
            <a:off x="2981720" y="278746"/>
            <a:ext cx="1319842" cy="77105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D79B95D-DE10-F541-B994-00511B20FCE8}"/>
              </a:ext>
            </a:extLst>
          </p:cNvPr>
          <p:cNvSpPr/>
          <p:nvPr/>
        </p:nvSpPr>
        <p:spPr>
          <a:xfrm>
            <a:off x="6165138" y="288601"/>
            <a:ext cx="936335" cy="758021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X</a:t>
            </a:r>
            <a:r>
              <a:rPr lang="en-GB" baseline="-25000" dirty="0" err="1">
                <a:solidFill>
                  <a:schemeClr val="tx1"/>
                </a:solidFill>
              </a:rPr>
              <a:t>y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62A84D-497E-1641-9174-5E5412EE6C6D}"/>
              </a:ext>
            </a:extLst>
          </p:cNvPr>
          <p:cNvSpPr/>
          <p:nvPr/>
        </p:nvSpPr>
        <p:spPr>
          <a:xfrm>
            <a:off x="5862408" y="2917922"/>
            <a:ext cx="936335" cy="7612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21D278-46BC-9844-AF02-59A3948E8D6A}"/>
              </a:ext>
            </a:extLst>
          </p:cNvPr>
          <p:cNvSpPr txBox="1"/>
          <p:nvPr/>
        </p:nvSpPr>
        <p:spPr>
          <a:xfrm>
            <a:off x="4954091" y="329182"/>
            <a:ext cx="4724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...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5AD168-020B-B84C-9A3F-241A21A26C3C}"/>
              </a:ext>
            </a:extLst>
          </p:cNvPr>
          <p:cNvSpPr txBox="1"/>
          <p:nvPr/>
        </p:nvSpPr>
        <p:spPr>
          <a:xfrm>
            <a:off x="4948998" y="4838070"/>
            <a:ext cx="4724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...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1D9727-916F-3A49-99A5-1AF83A347050}"/>
              </a:ext>
            </a:extLst>
          </p:cNvPr>
          <p:cNvSpPr txBox="1"/>
          <p:nvPr/>
        </p:nvSpPr>
        <p:spPr>
          <a:xfrm>
            <a:off x="1636751" y="2093345"/>
            <a:ext cx="3820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...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DF63D2-8EAC-7F4C-8B5B-F058A555D40D}"/>
              </a:ext>
            </a:extLst>
          </p:cNvPr>
          <p:cNvSpPr txBox="1"/>
          <p:nvPr/>
        </p:nvSpPr>
        <p:spPr>
          <a:xfrm>
            <a:off x="6415305" y="1303239"/>
            <a:ext cx="3834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l</a:t>
            </a:r>
            <a:r>
              <a:rPr lang="en-GB" baseline="-25000" dirty="0" err="1"/>
              <a:t>Xy</a:t>
            </a:r>
            <a:endParaRPr lang="en-GB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EA328B-CA35-B44C-8B80-A0EAB2247D68}"/>
              </a:ext>
            </a:extLst>
          </p:cNvPr>
          <p:cNvSpPr txBox="1"/>
          <p:nvPr/>
        </p:nvSpPr>
        <p:spPr>
          <a:xfrm>
            <a:off x="3403959" y="1278455"/>
            <a:ext cx="396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X2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F221F2-A9CC-F34C-A91B-17E39B47DBA0}"/>
              </a:ext>
            </a:extLst>
          </p:cNvPr>
          <p:cNvSpPr txBox="1"/>
          <p:nvPr/>
        </p:nvSpPr>
        <p:spPr>
          <a:xfrm>
            <a:off x="1661932" y="1289292"/>
            <a:ext cx="396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X1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9D8B92-146F-FA45-9F54-A45EFCC00522}"/>
              </a:ext>
            </a:extLst>
          </p:cNvPr>
          <p:cNvSpPr txBox="1"/>
          <p:nvPr/>
        </p:nvSpPr>
        <p:spPr>
          <a:xfrm>
            <a:off x="3662189" y="6318943"/>
            <a:ext cx="584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BFACF-C495-BF43-9F35-72D181F4434A}"/>
              </a:ext>
            </a:extLst>
          </p:cNvPr>
          <p:cNvSpPr txBox="1"/>
          <p:nvPr/>
        </p:nvSpPr>
        <p:spPr>
          <a:xfrm>
            <a:off x="3414942" y="4195295"/>
            <a:ext cx="584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F38D3D-D127-4E45-A38D-91DCC91750F5}"/>
              </a:ext>
            </a:extLst>
          </p:cNvPr>
          <p:cNvSpPr txBox="1"/>
          <p:nvPr/>
        </p:nvSpPr>
        <p:spPr>
          <a:xfrm>
            <a:off x="3751968" y="1777453"/>
            <a:ext cx="5844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X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3C31EE-C066-564C-A1EB-BED2C8733417}"/>
              </a:ext>
            </a:extLst>
          </p:cNvPr>
          <p:cNvCxnSpPr>
            <a:cxnSpLocks/>
          </p:cNvCxnSpPr>
          <p:nvPr/>
        </p:nvCxnSpPr>
        <p:spPr>
          <a:xfrm flipH="1">
            <a:off x="3069884" y="5742751"/>
            <a:ext cx="127461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154D42-57D0-F348-BBB9-E9DD98197118}"/>
              </a:ext>
            </a:extLst>
          </p:cNvPr>
          <p:cNvCxnSpPr>
            <a:cxnSpLocks/>
          </p:cNvCxnSpPr>
          <p:nvPr/>
        </p:nvCxnSpPr>
        <p:spPr>
          <a:xfrm flipH="1">
            <a:off x="6165306" y="5742751"/>
            <a:ext cx="92140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06E448-1A08-0C46-92E4-6DBBE379D7CF}"/>
              </a:ext>
            </a:extLst>
          </p:cNvPr>
          <p:cNvCxnSpPr>
            <a:cxnSpLocks/>
          </p:cNvCxnSpPr>
          <p:nvPr/>
        </p:nvCxnSpPr>
        <p:spPr>
          <a:xfrm flipH="1">
            <a:off x="787886" y="6254707"/>
            <a:ext cx="63131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B687AC-13A6-6640-ACD0-BDCB112D6B3E}"/>
              </a:ext>
            </a:extLst>
          </p:cNvPr>
          <p:cNvCxnSpPr>
            <a:cxnSpLocks/>
          </p:cNvCxnSpPr>
          <p:nvPr/>
        </p:nvCxnSpPr>
        <p:spPr>
          <a:xfrm flipH="1">
            <a:off x="2815642" y="3809247"/>
            <a:ext cx="127461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B3D2EA-02CC-7044-A239-1F659BA49FF4}"/>
              </a:ext>
            </a:extLst>
          </p:cNvPr>
          <p:cNvCxnSpPr>
            <a:cxnSpLocks/>
          </p:cNvCxnSpPr>
          <p:nvPr/>
        </p:nvCxnSpPr>
        <p:spPr>
          <a:xfrm flipH="1">
            <a:off x="786447" y="3809247"/>
            <a:ext cx="19980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72F3A38-648B-FE4B-B31A-7EEBF29686C2}"/>
              </a:ext>
            </a:extLst>
          </p:cNvPr>
          <p:cNvCxnSpPr>
            <a:cxnSpLocks/>
          </p:cNvCxnSpPr>
          <p:nvPr/>
        </p:nvCxnSpPr>
        <p:spPr>
          <a:xfrm flipH="1">
            <a:off x="5847154" y="3849908"/>
            <a:ext cx="9668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7E949EF-B4BF-BD45-9398-F5D05A42C1F1}"/>
              </a:ext>
            </a:extLst>
          </p:cNvPr>
          <p:cNvCxnSpPr>
            <a:cxnSpLocks/>
          </p:cNvCxnSpPr>
          <p:nvPr/>
        </p:nvCxnSpPr>
        <p:spPr>
          <a:xfrm flipH="1">
            <a:off x="786447" y="4202573"/>
            <a:ext cx="60275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566040-D8D8-5B4A-BE06-C2E48B0B480F}"/>
              </a:ext>
            </a:extLst>
          </p:cNvPr>
          <p:cNvCxnSpPr>
            <a:cxnSpLocks/>
          </p:cNvCxnSpPr>
          <p:nvPr/>
        </p:nvCxnSpPr>
        <p:spPr>
          <a:xfrm flipH="1">
            <a:off x="850533" y="1769430"/>
            <a:ext cx="62361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B69CD9-3CE7-7542-8D5B-49619E3179A2}"/>
              </a:ext>
            </a:extLst>
          </p:cNvPr>
          <p:cNvCxnSpPr>
            <a:cxnSpLocks/>
          </p:cNvCxnSpPr>
          <p:nvPr/>
        </p:nvCxnSpPr>
        <p:spPr>
          <a:xfrm flipH="1">
            <a:off x="776147" y="1207936"/>
            <a:ext cx="21678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BF8C67-C7D6-3349-B008-E76BBFB1F908}"/>
              </a:ext>
            </a:extLst>
          </p:cNvPr>
          <p:cNvCxnSpPr>
            <a:cxnSpLocks/>
          </p:cNvCxnSpPr>
          <p:nvPr/>
        </p:nvCxnSpPr>
        <p:spPr>
          <a:xfrm flipH="1" flipV="1">
            <a:off x="2961716" y="1202931"/>
            <a:ext cx="1284970" cy="112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2274AF7-3F41-364B-8BF0-EDC739DDF2E2}"/>
              </a:ext>
            </a:extLst>
          </p:cNvPr>
          <p:cNvCxnSpPr>
            <a:cxnSpLocks/>
          </p:cNvCxnSpPr>
          <p:nvPr/>
        </p:nvCxnSpPr>
        <p:spPr>
          <a:xfrm flipH="1" flipV="1">
            <a:off x="6175990" y="1240256"/>
            <a:ext cx="922013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7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B1997B-DBE9-BF4F-A44D-B039EC23D951}"/>
              </a:ext>
            </a:extLst>
          </p:cNvPr>
          <p:cNvGrpSpPr/>
          <p:nvPr/>
        </p:nvGrpSpPr>
        <p:grpSpPr>
          <a:xfrm>
            <a:off x="4386235" y="4172025"/>
            <a:ext cx="1060259" cy="1339215"/>
            <a:chOff x="8412262" y="4267717"/>
            <a:chExt cx="1279005" cy="1339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E21742-1D4E-D24E-B148-E3978E9DA607}"/>
                </a:ext>
              </a:extLst>
            </p:cNvPr>
            <p:cNvSpPr txBox="1"/>
            <p:nvPr/>
          </p:nvSpPr>
          <p:spPr>
            <a:xfrm>
              <a:off x="8731699" y="5237600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133EC85-F123-454C-9887-E2D293FEC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2262" y="5216949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0EE9702-F5B5-5743-822C-B6DC81EF905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5BF29-AD8B-CB41-A818-A8197C7D17CE}"/>
              </a:ext>
            </a:extLst>
          </p:cNvPr>
          <p:cNvGrpSpPr/>
          <p:nvPr/>
        </p:nvGrpSpPr>
        <p:grpSpPr>
          <a:xfrm>
            <a:off x="4028581" y="1093637"/>
            <a:ext cx="1653714" cy="1362018"/>
            <a:chOff x="157949" y="5383985"/>
            <a:chExt cx="1653714" cy="136201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B57C55-FBD8-BC4F-8133-F3191A00DBAD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9E0BF2-4F43-104B-A47A-175814E3150A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2E40E0E-447E-FA4B-9547-8543A799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827B8A-9343-ED44-8C03-47F697A98BBE}"/>
              </a:ext>
            </a:extLst>
          </p:cNvPr>
          <p:cNvGrpSpPr/>
          <p:nvPr/>
        </p:nvGrpSpPr>
        <p:grpSpPr>
          <a:xfrm>
            <a:off x="4258319" y="2693097"/>
            <a:ext cx="1236770" cy="1369292"/>
            <a:chOff x="4233620" y="2691385"/>
            <a:chExt cx="1653714" cy="136929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35F797-DDBD-794F-9CFB-C5AD61B32839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2B7E0E-761C-7F4B-93B8-6BD6651B7AA0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B6B1D-84FB-4041-894D-2D104A39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C2B147-EDBB-1D4D-AB17-EBA38D32DEF9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69E126-D92A-7043-9EA6-4B6F6617B0FA}"/>
              </a:ext>
            </a:extLst>
          </p:cNvPr>
          <p:cNvGrpSpPr/>
          <p:nvPr/>
        </p:nvGrpSpPr>
        <p:grpSpPr>
          <a:xfrm>
            <a:off x="5509541" y="4174682"/>
            <a:ext cx="1847015" cy="1336558"/>
            <a:chOff x="2023235" y="1036788"/>
            <a:chExt cx="1847015" cy="133655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33B574-533B-9E4B-B85E-CA53DAEE236D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0EF075-586C-624A-8CE8-B5D5C122F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1684" y="198602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5A4D6A-E74D-3A4E-B4A2-20350313988F}"/>
                </a:ext>
              </a:extLst>
            </p:cNvPr>
            <p:cNvSpPr txBox="1"/>
            <p:nvPr/>
          </p:nvSpPr>
          <p:spPr>
            <a:xfrm>
              <a:off x="2788758" y="2004014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986875-D303-3A41-96A2-17E6CFCDED46}"/>
              </a:ext>
            </a:extLst>
          </p:cNvPr>
          <p:cNvGrpSpPr/>
          <p:nvPr/>
        </p:nvGrpSpPr>
        <p:grpSpPr>
          <a:xfrm>
            <a:off x="5568249" y="2692284"/>
            <a:ext cx="1633829" cy="1364631"/>
            <a:chOff x="3960166" y="1036788"/>
            <a:chExt cx="1633829" cy="136463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CE9C21A-0859-C245-A1D4-A25AFC115F6D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F746445-ACD0-5949-A939-19AEBA0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14093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86D3FB9-5906-2446-B49C-E078E0456498}"/>
                </a:ext>
              </a:extLst>
            </p:cNvPr>
            <p:cNvSpPr txBox="1"/>
            <p:nvPr/>
          </p:nvSpPr>
          <p:spPr>
            <a:xfrm>
              <a:off x="4624935" y="2032087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6E314-3290-554C-847F-D17FA8BB9A4F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CBF87AB-97C2-D647-A9F6-96754B65EEC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7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B1997B-DBE9-BF4F-A44D-B039EC23D951}"/>
              </a:ext>
            </a:extLst>
          </p:cNvPr>
          <p:cNvGrpSpPr/>
          <p:nvPr/>
        </p:nvGrpSpPr>
        <p:grpSpPr>
          <a:xfrm>
            <a:off x="4386235" y="4172025"/>
            <a:ext cx="1060259" cy="1339215"/>
            <a:chOff x="8412262" y="4267717"/>
            <a:chExt cx="1279005" cy="1339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E21742-1D4E-D24E-B148-E3978E9DA607}"/>
                </a:ext>
              </a:extLst>
            </p:cNvPr>
            <p:cNvSpPr txBox="1"/>
            <p:nvPr/>
          </p:nvSpPr>
          <p:spPr>
            <a:xfrm>
              <a:off x="8731699" y="5237600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133EC85-F123-454C-9887-E2D293FEC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2262" y="5216949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0EE9702-F5B5-5743-822C-B6DC81EF905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5BF29-AD8B-CB41-A818-A8197C7D17CE}"/>
              </a:ext>
            </a:extLst>
          </p:cNvPr>
          <p:cNvGrpSpPr/>
          <p:nvPr/>
        </p:nvGrpSpPr>
        <p:grpSpPr>
          <a:xfrm>
            <a:off x="4028581" y="1093637"/>
            <a:ext cx="1653714" cy="1362018"/>
            <a:chOff x="157949" y="5383985"/>
            <a:chExt cx="1653714" cy="136201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B57C55-FBD8-BC4F-8133-F3191A00DBAD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9E0BF2-4F43-104B-A47A-175814E3150A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2E40E0E-447E-FA4B-9547-8543A799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827B8A-9343-ED44-8C03-47F697A98BBE}"/>
              </a:ext>
            </a:extLst>
          </p:cNvPr>
          <p:cNvGrpSpPr/>
          <p:nvPr/>
        </p:nvGrpSpPr>
        <p:grpSpPr>
          <a:xfrm>
            <a:off x="4258319" y="2693097"/>
            <a:ext cx="1236770" cy="1369292"/>
            <a:chOff x="4233620" y="2691385"/>
            <a:chExt cx="1653714" cy="136929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35F797-DDBD-794F-9CFB-C5AD61B32839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2B7E0E-761C-7F4B-93B8-6BD6651B7AA0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B6B1D-84FB-4041-894D-2D104A39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C2B147-EDBB-1D4D-AB17-EBA38D32DEF9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69E126-D92A-7043-9EA6-4B6F6617B0FA}"/>
              </a:ext>
            </a:extLst>
          </p:cNvPr>
          <p:cNvGrpSpPr/>
          <p:nvPr/>
        </p:nvGrpSpPr>
        <p:grpSpPr>
          <a:xfrm>
            <a:off x="5509541" y="4174682"/>
            <a:ext cx="1847015" cy="1336558"/>
            <a:chOff x="2023235" y="1036788"/>
            <a:chExt cx="1847015" cy="133655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33B574-533B-9E4B-B85E-CA53DAEE236D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0EF075-586C-624A-8CE8-B5D5C122F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1684" y="198602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5A4D6A-E74D-3A4E-B4A2-20350313988F}"/>
                </a:ext>
              </a:extLst>
            </p:cNvPr>
            <p:cNvSpPr txBox="1"/>
            <p:nvPr/>
          </p:nvSpPr>
          <p:spPr>
            <a:xfrm>
              <a:off x="2788758" y="2004014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986875-D303-3A41-96A2-17E6CFCDED46}"/>
              </a:ext>
            </a:extLst>
          </p:cNvPr>
          <p:cNvGrpSpPr/>
          <p:nvPr/>
        </p:nvGrpSpPr>
        <p:grpSpPr>
          <a:xfrm>
            <a:off x="5568249" y="2692284"/>
            <a:ext cx="1633829" cy="1364631"/>
            <a:chOff x="3960166" y="1036788"/>
            <a:chExt cx="1633829" cy="136463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CE9C21A-0859-C245-A1D4-A25AFC115F6D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F746445-ACD0-5949-A939-19AEBA0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14093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86D3FB9-5906-2446-B49C-E078E0456498}"/>
                </a:ext>
              </a:extLst>
            </p:cNvPr>
            <p:cNvSpPr txBox="1"/>
            <p:nvPr/>
          </p:nvSpPr>
          <p:spPr>
            <a:xfrm>
              <a:off x="4624935" y="2032087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783017-AF32-324F-9145-22AE1DB41866}"/>
              </a:ext>
            </a:extLst>
          </p:cNvPr>
          <p:cNvGrpSpPr/>
          <p:nvPr/>
        </p:nvGrpSpPr>
        <p:grpSpPr>
          <a:xfrm>
            <a:off x="5763778" y="1093638"/>
            <a:ext cx="1096824" cy="1382584"/>
            <a:chOff x="5575638" y="1018328"/>
            <a:chExt cx="1096824" cy="138258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424C0A-EFF2-3D4B-BA41-9E277733A19B}"/>
                </a:ext>
              </a:extLst>
            </p:cNvPr>
            <p:cNvSpPr/>
            <p:nvPr/>
          </p:nvSpPr>
          <p:spPr>
            <a:xfrm>
              <a:off x="5575638" y="1018328"/>
              <a:ext cx="1096824" cy="7797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55DD9BD-E572-9F4D-90D9-34A73EFAE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5639" y="1986020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075BDE9-3D35-1E4A-A4AD-5D9949DA7D51}"/>
                </a:ext>
              </a:extLst>
            </p:cNvPr>
            <p:cNvSpPr txBox="1"/>
            <p:nvPr/>
          </p:nvSpPr>
          <p:spPr>
            <a:xfrm>
              <a:off x="5952277" y="2031580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37485FC-0067-0B44-8339-E808955ACFA7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D388CBD-0465-EF4C-9919-950BF937C9B8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B1997B-DBE9-BF4F-A44D-B039EC23D951}"/>
              </a:ext>
            </a:extLst>
          </p:cNvPr>
          <p:cNvGrpSpPr/>
          <p:nvPr/>
        </p:nvGrpSpPr>
        <p:grpSpPr>
          <a:xfrm>
            <a:off x="4386235" y="4172025"/>
            <a:ext cx="1060259" cy="1339215"/>
            <a:chOff x="8412262" y="4267717"/>
            <a:chExt cx="1279005" cy="1339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E21742-1D4E-D24E-B148-E3978E9DA607}"/>
                </a:ext>
              </a:extLst>
            </p:cNvPr>
            <p:cNvSpPr txBox="1"/>
            <p:nvPr/>
          </p:nvSpPr>
          <p:spPr>
            <a:xfrm>
              <a:off x="8731699" y="5237600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133EC85-F123-454C-9887-E2D293FEC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2262" y="5216949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0EE9702-F5B5-5743-822C-B6DC81EF905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5BF29-AD8B-CB41-A818-A8197C7D17CE}"/>
              </a:ext>
            </a:extLst>
          </p:cNvPr>
          <p:cNvGrpSpPr/>
          <p:nvPr/>
        </p:nvGrpSpPr>
        <p:grpSpPr>
          <a:xfrm>
            <a:off x="4028581" y="1093637"/>
            <a:ext cx="1653714" cy="1362018"/>
            <a:chOff x="157949" y="5383985"/>
            <a:chExt cx="1653714" cy="136201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B57C55-FBD8-BC4F-8133-F3191A00DBAD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9E0BF2-4F43-104B-A47A-175814E3150A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2E40E0E-447E-FA4B-9547-8543A799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827B8A-9343-ED44-8C03-47F697A98BBE}"/>
              </a:ext>
            </a:extLst>
          </p:cNvPr>
          <p:cNvGrpSpPr/>
          <p:nvPr/>
        </p:nvGrpSpPr>
        <p:grpSpPr>
          <a:xfrm>
            <a:off x="4258319" y="2693097"/>
            <a:ext cx="1236770" cy="1369292"/>
            <a:chOff x="4233620" y="2691385"/>
            <a:chExt cx="1653714" cy="136929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35F797-DDBD-794F-9CFB-C5AD61B32839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2B7E0E-761C-7F4B-93B8-6BD6651B7AA0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B6B1D-84FB-4041-894D-2D104A39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C2B147-EDBB-1D4D-AB17-EBA38D32DEF9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69E126-D92A-7043-9EA6-4B6F6617B0FA}"/>
              </a:ext>
            </a:extLst>
          </p:cNvPr>
          <p:cNvGrpSpPr/>
          <p:nvPr/>
        </p:nvGrpSpPr>
        <p:grpSpPr>
          <a:xfrm>
            <a:off x="5509541" y="4174682"/>
            <a:ext cx="1847015" cy="1336558"/>
            <a:chOff x="2023235" y="1036788"/>
            <a:chExt cx="1847015" cy="133655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33B574-533B-9E4B-B85E-CA53DAEE236D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0EF075-586C-624A-8CE8-B5D5C122F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1684" y="198602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5A4D6A-E74D-3A4E-B4A2-20350313988F}"/>
                </a:ext>
              </a:extLst>
            </p:cNvPr>
            <p:cNvSpPr txBox="1"/>
            <p:nvPr/>
          </p:nvSpPr>
          <p:spPr>
            <a:xfrm>
              <a:off x="2788758" y="2004014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986875-D303-3A41-96A2-17E6CFCDED46}"/>
              </a:ext>
            </a:extLst>
          </p:cNvPr>
          <p:cNvGrpSpPr/>
          <p:nvPr/>
        </p:nvGrpSpPr>
        <p:grpSpPr>
          <a:xfrm>
            <a:off x="5568249" y="2692284"/>
            <a:ext cx="1633829" cy="1364631"/>
            <a:chOff x="3960166" y="1036788"/>
            <a:chExt cx="1633829" cy="136463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CE9C21A-0859-C245-A1D4-A25AFC115F6D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F746445-ACD0-5949-A939-19AEBA0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14093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86D3FB9-5906-2446-B49C-E078E0456498}"/>
                </a:ext>
              </a:extLst>
            </p:cNvPr>
            <p:cNvSpPr txBox="1"/>
            <p:nvPr/>
          </p:nvSpPr>
          <p:spPr>
            <a:xfrm>
              <a:off x="4624935" y="2032087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783017-AF32-324F-9145-22AE1DB41866}"/>
              </a:ext>
            </a:extLst>
          </p:cNvPr>
          <p:cNvGrpSpPr/>
          <p:nvPr/>
        </p:nvGrpSpPr>
        <p:grpSpPr>
          <a:xfrm>
            <a:off x="5763778" y="1093638"/>
            <a:ext cx="1096824" cy="1382584"/>
            <a:chOff x="5575638" y="1018328"/>
            <a:chExt cx="1096824" cy="138258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424C0A-EFF2-3D4B-BA41-9E277733A19B}"/>
                </a:ext>
              </a:extLst>
            </p:cNvPr>
            <p:cNvSpPr/>
            <p:nvPr/>
          </p:nvSpPr>
          <p:spPr>
            <a:xfrm>
              <a:off x="5575638" y="1018328"/>
              <a:ext cx="1096824" cy="7797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55DD9BD-E572-9F4D-90D9-34A73EFAE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5639" y="1986020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075BDE9-3D35-1E4A-A4AD-5D9949DA7D51}"/>
                </a:ext>
              </a:extLst>
            </p:cNvPr>
            <p:cNvSpPr txBox="1"/>
            <p:nvPr/>
          </p:nvSpPr>
          <p:spPr>
            <a:xfrm>
              <a:off x="5952277" y="2031580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4DABC3-A74A-6B4A-82E1-E45F5301B2F6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240AB0-B59E-D144-A443-38686183C62D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1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B1997B-DBE9-BF4F-A44D-B039EC23D951}"/>
              </a:ext>
            </a:extLst>
          </p:cNvPr>
          <p:cNvGrpSpPr/>
          <p:nvPr/>
        </p:nvGrpSpPr>
        <p:grpSpPr>
          <a:xfrm>
            <a:off x="4386235" y="4172025"/>
            <a:ext cx="1060259" cy="1339215"/>
            <a:chOff x="8412262" y="4267717"/>
            <a:chExt cx="1279005" cy="1339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E21742-1D4E-D24E-B148-E3978E9DA607}"/>
                </a:ext>
              </a:extLst>
            </p:cNvPr>
            <p:cNvSpPr txBox="1"/>
            <p:nvPr/>
          </p:nvSpPr>
          <p:spPr>
            <a:xfrm>
              <a:off x="8731699" y="5237600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133EC85-F123-454C-9887-E2D293FEC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2262" y="5216949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0EE9702-F5B5-5743-822C-B6DC81EF905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5BF29-AD8B-CB41-A818-A8197C7D17CE}"/>
              </a:ext>
            </a:extLst>
          </p:cNvPr>
          <p:cNvGrpSpPr/>
          <p:nvPr/>
        </p:nvGrpSpPr>
        <p:grpSpPr>
          <a:xfrm>
            <a:off x="4028581" y="1093637"/>
            <a:ext cx="1653714" cy="1362018"/>
            <a:chOff x="157949" y="5383985"/>
            <a:chExt cx="1653714" cy="136201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B57C55-FBD8-BC4F-8133-F3191A00DBAD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9E0BF2-4F43-104B-A47A-175814E3150A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2E40E0E-447E-FA4B-9547-8543A799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827B8A-9343-ED44-8C03-47F697A98BBE}"/>
              </a:ext>
            </a:extLst>
          </p:cNvPr>
          <p:cNvGrpSpPr/>
          <p:nvPr/>
        </p:nvGrpSpPr>
        <p:grpSpPr>
          <a:xfrm>
            <a:off x="4258319" y="2693097"/>
            <a:ext cx="1236770" cy="1369292"/>
            <a:chOff x="4233620" y="2691385"/>
            <a:chExt cx="1653714" cy="136929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35F797-DDBD-794F-9CFB-C5AD61B32839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2B7E0E-761C-7F4B-93B8-6BD6651B7AA0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B6B1D-84FB-4041-894D-2D104A39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C2B147-EDBB-1D4D-AB17-EBA38D32DEF9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69E126-D92A-7043-9EA6-4B6F6617B0FA}"/>
              </a:ext>
            </a:extLst>
          </p:cNvPr>
          <p:cNvGrpSpPr/>
          <p:nvPr/>
        </p:nvGrpSpPr>
        <p:grpSpPr>
          <a:xfrm>
            <a:off x="5509541" y="4174682"/>
            <a:ext cx="1847015" cy="1336558"/>
            <a:chOff x="2023235" y="1036788"/>
            <a:chExt cx="1847015" cy="133655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33B574-533B-9E4B-B85E-CA53DAEE236D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0EF075-586C-624A-8CE8-B5D5C122F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1684" y="198602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5A4D6A-E74D-3A4E-B4A2-20350313988F}"/>
                </a:ext>
              </a:extLst>
            </p:cNvPr>
            <p:cNvSpPr txBox="1"/>
            <p:nvPr/>
          </p:nvSpPr>
          <p:spPr>
            <a:xfrm>
              <a:off x="2788758" y="2004014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986875-D303-3A41-96A2-17E6CFCDED46}"/>
              </a:ext>
            </a:extLst>
          </p:cNvPr>
          <p:cNvGrpSpPr/>
          <p:nvPr/>
        </p:nvGrpSpPr>
        <p:grpSpPr>
          <a:xfrm>
            <a:off x="5568249" y="2692284"/>
            <a:ext cx="1633829" cy="1364631"/>
            <a:chOff x="3960166" y="1036788"/>
            <a:chExt cx="1633829" cy="136463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CE9C21A-0859-C245-A1D4-A25AFC115F6D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F746445-ACD0-5949-A939-19AEBA0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14093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86D3FB9-5906-2446-B49C-E078E0456498}"/>
                </a:ext>
              </a:extLst>
            </p:cNvPr>
            <p:cNvSpPr txBox="1"/>
            <p:nvPr/>
          </p:nvSpPr>
          <p:spPr>
            <a:xfrm>
              <a:off x="4624935" y="2032087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783017-AF32-324F-9145-22AE1DB41866}"/>
              </a:ext>
            </a:extLst>
          </p:cNvPr>
          <p:cNvGrpSpPr/>
          <p:nvPr/>
        </p:nvGrpSpPr>
        <p:grpSpPr>
          <a:xfrm>
            <a:off x="5763778" y="1093638"/>
            <a:ext cx="1096824" cy="1382584"/>
            <a:chOff x="5575638" y="1018328"/>
            <a:chExt cx="1096824" cy="138258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424C0A-EFF2-3D4B-BA41-9E277733A19B}"/>
                </a:ext>
              </a:extLst>
            </p:cNvPr>
            <p:cNvSpPr/>
            <p:nvPr/>
          </p:nvSpPr>
          <p:spPr>
            <a:xfrm>
              <a:off x="5575638" y="1018328"/>
              <a:ext cx="1096824" cy="7797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55DD9BD-E572-9F4D-90D9-34A73EFAE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5639" y="1986020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075BDE9-3D35-1E4A-A4AD-5D9949DA7D51}"/>
                </a:ext>
              </a:extLst>
            </p:cNvPr>
            <p:cNvSpPr txBox="1"/>
            <p:nvPr/>
          </p:nvSpPr>
          <p:spPr>
            <a:xfrm>
              <a:off x="5952277" y="2031580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12293B-FF80-8F46-AD1E-36E54FA90A04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0D3B9-EF38-B34C-B75E-F940134781BE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01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B1997B-DBE9-BF4F-A44D-B039EC23D951}"/>
              </a:ext>
            </a:extLst>
          </p:cNvPr>
          <p:cNvGrpSpPr/>
          <p:nvPr/>
        </p:nvGrpSpPr>
        <p:grpSpPr>
          <a:xfrm>
            <a:off x="4386235" y="4172025"/>
            <a:ext cx="1060259" cy="1339215"/>
            <a:chOff x="8412262" y="4267717"/>
            <a:chExt cx="1279005" cy="1339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E21742-1D4E-D24E-B148-E3978E9DA607}"/>
                </a:ext>
              </a:extLst>
            </p:cNvPr>
            <p:cNvSpPr txBox="1"/>
            <p:nvPr/>
          </p:nvSpPr>
          <p:spPr>
            <a:xfrm>
              <a:off x="8731699" y="5237600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133EC85-F123-454C-9887-E2D293FEC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2262" y="5216949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0EE9702-F5B5-5743-822C-B6DC81EF905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5BF29-AD8B-CB41-A818-A8197C7D17CE}"/>
              </a:ext>
            </a:extLst>
          </p:cNvPr>
          <p:cNvGrpSpPr/>
          <p:nvPr/>
        </p:nvGrpSpPr>
        <p:grpSpPr>
          <a:xfrm>
            <a:off x="4028581" y="1093637"/>
            <a:ext cx="1653714" cy="1362018"/>
            <a:chOff x="157949" y="5383985"/>
            <a:chExt cx="1653714" cy="136201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B57C55-FBD8-BC4F-8133-F3191A00DBAD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9E0BF2-4F43-104B-A47A-175814E3150A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2E40E0E-447E-FA4B-9547-8543A799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827B8A-9343-ED44-8C03-47F697A98BBE}"/>
              </a:ext>
            </a:extLst>
          </p:cNvPr>
          <p:cNvGrpSpPr/>
          <p:nvPr/>
        </p:nvGrpSpPr>
        <p:grpSpPr>
          <a:xfrm>
            <a:off x="4258319" y="2693097"/>
            <a:ext cx="1236770" cy="1369292"/>
            <a:chOff x="4233620" y="2691385"/>
            <a:chExt cx="1653714" cy="136929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35F797-DDBD-794F-9CFB-C5AD61B32839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2B7E0E-761C-7F4B-93B8-6BD6651B7AA0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B6B1D-84FB-4041-894D-2D104A39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C2B147-EDBB-1D4D-AB17-EBA38D32DEF9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69E126-D92A-7043-9EA6-4B6F6617B0FA}"/>
              </a:ext>
            </a:extLst>
          </p:cNvPr>
          <p:cNvGrpSpPr/>
          <p:nvPr/>
        </p:nvGrpSpPr>
        <p:grpSpPr>
          <a:xfrm>
            <a:off x="5509541" y="4174682"/>
            <a:ext cx="1847015" cy="1336558"/>
            <a:chOff x="2023235" y="1036788"/>
            <a:chExt cx="1847015" cy="133655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33B574-533B-9E4B-B85E-CA53DAEE236D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0EF075-586C-624A-8CE8-B5D5C122F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1684" y="198602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5A4D6A-E74D-3A4E-B4A2-20350313988F}"/>
                </a:ext>
              </a:extLst>
            </p:cNvPr>
            <p:cNvSpPr txBox="1"/>
            <p:nvPr/>
          </p:nvSpPr>
          <p:spPr>
            <a:xfrm>
              <a:off x="2788758" y="2004014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986875-D303-3A41-96A2-17E6CFCDED46}"/>
              </a:ext>
            </a:extLst>
          </p:cNvPr>
          <p:cNvGrpSpPr/>
          <p:nvPr/>
        </p:nvGrpSpPr>
        <p:grpSpPr>
          <a:xfrm>
            <a:off x="5568249" y="2692284"/>
            <a:ext cx="1633829" cy="1364631"/>
            <a:chOff x="3960166" y="1036788"/>
            <a:chExt cx="1633829" cy="136463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CE9C21A-0859-C245-A1D4-A25AFC115F6D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F746445-ACD0-5949-A939-19AEBA07221C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14093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86D3FB9-5906-2446-B49C-E078E0456498}"/>
                </a:ext>
              </a:extLst>
            </p:cNvPr>
            <p:cNvSpPr txBox="1"/>
            <p:nvPr/>
          </p:nvSpPr>
          <p:spPr>
            <a:xfrm>
              <a:off x="4624935" y="2032087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783017-AF32-324F-9145-22AE1DB41866}"/>
              </a:ext>
            </a:extLst>
          </p:cNvPr>
          <p:cNvGrpSpPr/>
          <p:nvPr/>
        </p:nvGrpSpPr>
        <p:grpSpPr>
          <a:xfrm>
            <a:off x="5763778" y="1093638"/>
            <a:ext cx="1096824" cy="1382584"/>
            <a:chOff x="5575638" y="1018328"/>
            <a:chExt cx="1096824" cy="138258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E424C0A-EFF2-3D4B-BA41-9E277733A19B}"/>
                </a:ext>
              </a:extLst>
            </p:cNvPr>
            <p:cNvSpPr/>
            <p:nvPr/>
          </p:nvSpPr>
          <p:spPr>
            <a:xfrm>
              <a:off x="5575638" y="1018328"/>
              <a:ext cx="1096824" cy="7797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55DD9BD-E572-9F4D-90D9-34A73EFAE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5639" y="1986020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075BDE9-3D35-1E4A-A4AD-5D9949DA7D51}"/>
                </a:ext>
              </a:extLst>
            </p:cNvPr>
            <p:cNvSpPr txBox="1"/>
            <p:nvPr/>
          </p:nvSpPr>
          <p:spPr>
            <a:xfrm>
              <a:off x="5952277" y="2031580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12293B-FF80-8F46-AD1E-36E54FA90A04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0D3B9-EF38-B34C-B75E-F940134781BE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1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1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2434055-766F-274B-A472-CE346599A2D3}"/>
              </a:ext>
            </a:extLst>
          </p:cNvPr>
          <p:cNvSpPr/>
          <p:nvPr/>
        </p:nvSpPr>
        <p:spPr>
          <a:xfrm rot="5400000">
            <a:off x="6454026" y="1493445"/>
            <a:ext cx="231504" cy="90704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5B232-3B6A-7B43-B802-B2F4A9E075EB}"/>
              </a:ext>
            </a:extLst>
          </p:cNvPr>
          <p:cNvSpPr/>
          <p:nvPr/>
        </p:nvSpPr>
        <p:spPr>
          <a:xfrm>
            <a:off x="6394710" y="2062719"/>
            <a:ext cx="489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accent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39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D9A69-EB1F-8741-8264-D8FA5DB350AE}"/>
              </a:ext>
            </a:extLst>
          </p:cNvPr>
          <p:cNvSpPr/>
          <p:nvPr/>
        </p:nvSpPr>
        <p:spPr>
          <a:xfrm>
            <a:off x="2040068" y="1069971"/>
            <a:ext cx="4076189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4">
                <a:lumMod val="50000"/>
                <a:lumOff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2434055-766F-274B-A472-CE346599A2D3}"/>
              </a:ext>
            </a:extLst>
          </p:cNvPr>
          <p:cNvSpPr/>
          <p:nvPr/>
        </p:nvSpPr>
        <p:spPr>
          <a:xfrm rot="5400000">
            <a:off x="6454026" y="1493445"/>
            <a:ext cx="231504" cy="90704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A5B232-3B6A-7B43-B802-B2F4A9E075EB}"/>
              </a:ext>
            </a:extLst>
          </p:cNvPr>
          <p:cNvSpPr/>
          <p:nvPr/>
        </p:nvSpPr>
        <p:spPr>
          <a:xfrm>
            <a:off x="6394710" y="2062719"/>
            <a:ext cx="489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accent1"/>
                </a:solidFill>
                <a:latin typeface="Cambria Math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85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D9A69-EB1F-8741-8264-D8FA5DB350AE}"/>
              </a:ext>
            </a:extLst>
          </p:cNvPr>
          <p:cNvSpPr/>
          <p:nvPr/>
        </p:nvSpPr>
        <p:spPr>
          <a:xfrm>
            <a:off x="2040068" y="1069971"/>
            <a:ext cx="4076189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4">
                <a:lumMod val="50000"/>
                <a:lumOff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11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D9A69-EB1F-8741-8264-D8FA5DB350AE}"/>
              </a:ext>
            </a:extLst>
          </p:cNvPr>
          <p:cNvSpPr/>
          <p:nvPr/>
        </p:nvSpPr>
        <p:spPr>
          <a:xfrm>
            <a:off x="2040068" y="1069971"/>
            <a:ext cx="4076189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4">
                <a:lumMod val="50000"/>
                <a:lumOff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10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00D69C-CF4B-124E-BB88-0E1E5CA06F54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3D040-7353-7F43-8766-FC0904EFE593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3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D9A69-EB1F-8741-8264-D8FA5DB350AE}"/>
              </a:ext>
            </a:extLst>
          </p:cNvPr>
          <p:cNvSpPr/>
          <p:nvPr/>
        </p:nvSpPr>
        <p:spPr>
          <a:xfrm>
            <a:off x="2040068" y="1069971"/>
            <a:ext cx="4076189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4">
                <a:lumMod val="50000"/>
                <a:lumOff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41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D9A69-EB1F-8741-8264-D8FA5DB350AE}"/>
              </a:ext>
            </a:extLst>
          </p:cNvPr>
          <p:cNvSpPr/>
          <p:nvPr/>
        </p:nvSpPr>
        <p:spPr>
          <a:xfrm>
            <a:off x="2040068" y="1069971"/>
            <a:ext cx="4076189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4">
                <a:lumMod val="50000"/>
                <a:lumOff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77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D9A69-EB1F-8741-8264-D8FA5DB350AE}"/>
              </a:ext>
            </a:extLst>
          </p:cNvPr>
          <p:cNvSpPr/>
          <p:nvPr/>
        </p:nvSpPr>
        <p:spPr>
          <a:xfrm>
            <a:off x="2040068" y="1069971"/>
            <a:ext cx="4076189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4">
                <a:lumMod val="50000"/>
                <a:lumOff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94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D9A69-EB1F-8741-8264-D8FA5DB350AE}"/>
              </a:ext>
            </a:extLst>
          </p:cNvPr>
          <p:cNvSpPr/>
          <p:nvPr/>
        </p:nvSpPr>
        <p:spPr>
          <a:xfrm>
            <a:off x="2040068" y="1069971"/>
            <a:ext cx="4076189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4">
                <a:lumMod val="50000"/>
                <a:lumOff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64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6167282" y="1069971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D9A69-EB1F-8741-8264-D8FA5DB350AE}"/>
              </a:ext>
            </a:extLst>
          </p:cNvPr>
          <p:cNvSpPr/>
          <p:nvPr/>
        </p:nvSpPr>
        <p:spPr>
          <a:xfrm>
            <a:off x="2040068" y="1069971"/>
            <a:ext cx="4076189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4">
                <a:lumMod val="50000"/>
                <a:lumOff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099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3253770" y="1061819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44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3253770" y="1061819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27EB9-690F-9947-929C-F3C6DBA9C4D3}"/>
              </a:ext>
            </a:extLst>
          </p:cNvPr>
          <p:cNvGrpSpPr/>
          <p:nvPr/>
        </p:nvGrpSpPr>
        <p:grpSpPr>
          <a:xfrm>
            <a:off x="4828610" y="1071884"/>
            <a:ext cx="1427592" cy="1403816"/>
            <a:chOff x="3960166" y="1036788"/>
            <a:chExt cx="1633829" cy="14038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6E365-FC55-524B-92A5-4C5F54449C34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C1F386-12F4-DD42-82B9-9B71CB0E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20330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F15966-F932-FF4F-80FB-4421868E1850}"/>
                </a:ext>
              </a:extLst>
            </p:cNvPr>
            <p:cNvSpPr txBox="1"/>
            <p:nvPr/>
          </p:nvSpPr>
          <p:spPr>
            <a:xfrm>
              <a:off x="4600237" y="2071272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86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3253770" y="1061819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27EB9-690F-9947-929C-F3C6DBA9C4D3}"/>
              </a:ext>
            </a:extLst>
          </p:cNvPr>
          <p:cNvGrpSpPr/>
          <p:nvPr/>
        </p:nvGrpSpPr>
        <p:grpSpPr>
          <a:xfrm>
            <a:off x="4828610" y="1071884"/>
            <a:ext cx="1427592" cy="1403816"/>
            <a:chOff x="3960166" y="1036788"/>
            <a:chExt cx="1633829" cy="14038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6E365-FC55-524B-92A5-4C5F54449C34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C1F386-12F4-DD42-82B9-9B71CB0E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20330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F15966-F932-FF4F-80FB-4421868E1850}"/>
                </a:ext>
              </a:extLst>
            </p:cNvPr>
            <p:cNvSpPr txBox="1"/>
            <p:nvPr/>
          </p:nvSpPr>
          <p:spPr>
            <a:xfrm>
              <a:off x="4600237" y="2071272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16F981-6CDB-9C42-9D5E-4D87361404AF}"/>
              </a:ext>
            </a:extLst>
          </p:cNvPr>
          <p:cNvGrpSpPr/>
          <p:nvPr/>
        </p:nvGrpSpPr>
        <p:grpSpPr>
          <a:xfrm>
            <a:off x="6310876" y="1071884"/>
            <a:ext cx="940800" cy="1411417"/>
            <a:chOff x="5575638" y="1036788"/>
            <a:chExt cx="1128913" cy="14114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B273C9-C377-C840-98C2-0405A65CF482}"/>
                </a:ext>
              </a:extLst>
            </p:cNvPr>
            <p:cNvSpPr/>
            <p:nvPr/>
          </p:nvSpPr>
          <p:spPr>
            <a:xfrm>
              <a:off x="5575638" y="1036788"/>
              <a:ext cx="1096824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A1AA02E-BA4D-F14D-A9E1-4C37CB970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728" y="2032464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0DCE6E-968D-4B4B-A238-DC5679D41B59}"/>
                </a:ext>
              </a:extLst>
            </p:cNvPr>
            <p:cNvSpPr txBox="1"/>
            <p:nvPr/>
          </p:nvSpPr>
          <p:spPr>
            <a:xfrm>
              <a:off x="5749817" y="2078873"/>
              <a:ext cx="584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C1B47-DD11-5A40-AB68-DFDC8B99470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A244F-2B5C-AA4E-AAFC-CAEA1364021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83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95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A6ED20-6C53-E94A-9B1F-108D44410E8C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D7DC59-3DF9-E447-BA11-DB0B4F1BBF6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03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E772EDF-5844-6F4C-93AC-38214722CEBF}"/>
              </a:ext>
            </a:extLst>
          </p:cNvPr>
          <p:cNvSpPr/>
          <p:nvPr/>
        </p:nvSpPr>
        <p:spPr>
          <a:xfrm>
            <a:off x="3239043" y="1061819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CEEE9E-3102-FA4C-BBC4-0E6171B50D63}"/>
              </a:ext>
            </a:extLst>
          </p:cNvPr>
          <p:cNvSpPr/>
          <p:nvPr/>
        </p:nvSpPr>
        <p:spPr>
          <a:xfrm>
            <a:off x="6251264" y="2687935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035B14-0C36-1849-81E3-80720482ECC2}"/>
              </a:ext>
            </a:extLst>
          </p:cNvPr>
          <p:cNvSpPr/>
          <p:nvPr/>
        </p:nvSpPr>
        <p:spPr>
          <a:xfrm>
            <a:off x="7357872" y="4161391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6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3827628" y="1061819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E772EDF-5844-6F4C-93AC-38214722CEBF}"/>
              </a:ext>
            </a:extLst>
          </p:cNvPr>
          <p:cNvSpPr/>
          <p:nvPr/>
        </p:nvSpPr>
        <p:spPr>
          <a:xfrm>
            <a:off x="3239043" y="1061819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CEEE9E-3102-FA4C-BBC4-0E6171B50D63}"/>
              </a:ext>
            </a:extLst>
          </p:cNvPr>
          <p:cNvSpPr/>
          <p:nvPr/>
        </p:nvSpPr>
        <p:spPr>
          <a:xfrm>
            <a:off x="6251264" y="2687935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035B14-0C36-1849-81E3-80720482ECC2}"/>
              </a:ext>
            </a:extLst>
          </p:cNvPr>
          <p:cNvSpPr/>
          <p:nvPr/>
        </p:nvSpPr>
        <p:spPr>
          <a:xfrm>
            <a:off x="7357872" y="4161391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57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3827628" y="1061819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27EB9-690F-9947-929C-F3C6DBA9C4D3}"/>
              </a:ext>
            </a:extLst>
          </p:cNvPr>
          <p:cNvGrpSpPr/>
          <p:nvPr/>
        </p:nvGrpSpPr>
        <p:grpSpPr>
          <a:xfrm>
            <a:off x="5402468" y="1071884"/>
            <a:ext cx="1427592" cy="1403816"/>
            <a:chOff x="3960166" y="1036788"/>
            <a:chExt cx="1633829" cy="14038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6E365-FC55-524B-92A5-4C5F54449C34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C1F386-12F4-DD42-82B9-9B71CB0E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20330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F15966-F932-FF4F-80FB-4421868E1850}"/>
                </a:ext>
              </a:extLst>
            </p:cNvPr>
            <p:cNvSpPr txBox="1"/>
            <p:nvPr/>
          </p:nvSpPr>
          <p:spPr>
            <a:xfrm>
              <a:off x="4600237" y="2071272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E772EDF-5844-6F4C-93AC-38214722CEBF}"/>
              </a:ext>
            </a:extLst>
          </p:cNvPr>
          <p:cNvSpPr/>
          <p:nvPr/>
        </p:nvSpPr>
        <p:spPr>
          <a:xfrm>
            <a:off x="3239043" y="1061819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CEEE9E-3102-FA4C-BBC4-0E6171B50D63}"/>
              </a:ext>
            </a:extLst>
          </p:cNvPr>
          <p:cNvSpPr/>
          <p:nvPr/>
        </p:nvSpPr>
        <p:spPr>
          <a:xfrm>
            <a:off x="6251264" y="2687935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035B14-0C36-1849-81E3-80720482ECC2}"/>
              </a:ext>
            </a:extLst>
          </p:cNvPr>
          <p:cNvSpPr/>
          <p:nvPr/>
        </p:nvSpPr>
        <p:spPr>
          <a:xfrm>
            <a:off x="7357872" y="4161391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194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3827628" y="1061819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27EB9-690F-9947-929C-F3C6DBA9C4D3}"/>
              </a:ext>
            </a:extLst>
          </p:cNvPr>
          <p:cNvGrpSpPr/>
          <p:nvPr/>
        </p:nvGrpSpPr>
        <p:grpSpPr>
          <a:xfrm>
            <a:off x="5402468" y="1071884"/>
            <a:ext cx="1427592" cy="1403816"/>
            <a:chOff x="3960166" y="1036788"/>
            <a:chExt cx="1633829" cy="14038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6E365-FC55-524B-92A5-4C5F54449C34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C1F386-12F4-DD42-82B9-9B71CB0E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20330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F15966-F932-FF4F-80FB-4421868E1850}"/>
                </a:ext>
              </a:extLst>
            </p:cNvPr>
            <p:cNvSpPr txBox="1"/>
            <p:nvPr/>
          </p:nvSpPr>
          <p:spPr>
            <a:xfrm>
              <a:off x="4600237" y="2071272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16F981-6CDB-9C42-9D5E-4D87361404AF}"/>
              </a:ext>
            </a:extLst>
          </p:cNvPr>
          <p:cNvGrpSpPr/>
          <p:nvPr/>
        </p:nvGrpSpPr>
        <p:grpSpPr>
          <a:xfrm>
            <a:off x="6884734" y="1071884"/>
            <a:ext cx="940800" cy="1411417"/>
            <a:chOff x="5575638" y="1036788"/>
            <a:chExt cx="1128913" cy="14114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B273C9-C377-C840-98C2-0405A65CF482}"/>
                </a:ext>
              </a:extLst>
            </p:cNvPr>
            <p:cNvSpPr/>
            <p:nvPr/>
          </p:nvSpPr>
          <p:spPr>
            <a:xfrm>
              <a:off x="5575638" y="1036788"/>
              <a:ext cx="1096824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A1AA02E-BA4D-F14D-A9E1-4C37CB970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728" y="2032464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0DCE6E-968D-4B4B-A238-DC5679D41B59}"/>
                </a:ext>
              </a:extLst>
            </p:cNvPr>
            <p:cNvSpPr txBox="1"/>
            <p:nvPr/>
          </p:nvSpPr>
          <p:spPr>
            <a:xfrm>
              <a:off x="5749817" y="2078873"/>
              <a:ext cx="584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E772EDF-5844-6F4C-93AC-38214722CEBF}"/>
              </a:ext>
            </a:extLst>
          </p:cNvPr>
          <p:cNvSpPr/>
          <p:nvPr/>
        </p:nvSpPr>
        <p:spPr>
          <a:xfrm>
            <a:off x="3239043" y="1061819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CEEE9E-3102-FA4C-BBC4-0E6171B50D63}"/>
              </a:ext>
            </a:extLst>
          </p:cNvPr>
          <p:cNvSpPr/>
          <p:nvPr/>
        </p:nvSpPr>
        <p:spPr>
          <a:xfrm>
            <a:off x="6251264" y="2687935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035B14-0C36-1849-81E3-80720482ECC2}"/>
              </a:ext>
            </a:extLst>
          </p:cNvPr>
          <p:cNvSpPr/>
          <p:nvPr/>
        </p:nvSpPr>
        <p:spPr>
          <a:xfrm>
            <a:off x="7357872" y="4161391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12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3827628" y="1061819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27EB9-690F-9947-929C-F3C6DBA9C4D3}"/>
              </a:ext>
            </a:extLst>
          </p:cNvPr>
          <p:cNvGrpSpPr/>
          <p:nvPr/>
        </p:nvGrpSpPr>
        <p:grpSpPr>
          <a:xfrm>
            <a:off x="5402468" y="1071884"/>
            <a:ext cx="1427592" cy="1403816"/>
            <a:chOff x="3960166" y="1036788"/>
            <a:chExt cx="1633829" cy="14038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6E365-FC55-524B-92A5-4C5F54449C34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C1F386-12F4-DD42-82B9-9B71CB0E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20330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F15966-F932-FF4F-80FB-4421868E1850}"/>
                </a:ext>
              </a:extLst>
            </p:cNvPr>
            <p:cNvSpPr txBox="1"/>
            <p:nvPr/>
          </p:nvSpPr>
          <p:spPr>
            <a:xfrm>
              <a:off x="4600237" y="2071272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16F981-6CDB-9C42-9D5E-4D87361404AF}"/>
              </a:ext>
            </a:extLst>
          </p:cNvPr>
          <p:cNvGrpSpPr/>
          <p:nvPr/>
        </p:nvGrpSpPr>
        <p:grpSpPr>
          <a:xfrm>
            <a:off x="6884734" y="1071884"/>
            <a:ext cx="940800" cy="1411417"/>
            <a:chOff x="5575638" y="1036788"/>
            <a:chExt cx="1128913" cy="14114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B273C9-C377-C840-98C2-0405A65CF482}"/>
                </a:ext>
              </a:extLst>
            </p:cNvPr>
            <p:cNvSpPr/>
            <p:nvPr/>
          </p:nvSpPr>
          <p:spPr>
            <a:xfrm>
              <a:off x="5575638" y="1036788"/>
              <a:ext cx="1096824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A1AA02E-BA4D-F14D-A9E1-4C37CB970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728" y="2032464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0DCE6E-968D-4B4B-A238-DC5679D41B59}"/>
                </a:ext>
              </a:extLst>
            </p:cNvPr>
            <p:cNvSpPr txBox="1"/>
            <p:nvPr/>
          </p:nvSpPr>
          <p:spPr>
            <a:xfrm>
              <a:off x="5749817" y="2078873"/>
              <a:ext cx="584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E772EDF-5844-6F4C-93AC-38214722CEBF}"/>
              </a:ext>
            </a:extLst>
          </p:cNvPr>
          <p:cNvSpPr/>
          <p:nvPr/>
        </p:nvSpPr>
        <p:spPr>
          <a:xfrm>
            <a:off x="3239043" y="1061819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79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66443" y="2443656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66443" y="989789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6314121" y="988845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72071" y="989789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98342" y="2443656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9101" y="2443656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2040068" y="4047695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27EB9-690F-9947-929C-F3C6DBA9C4D3}"/>
              </a:ext>
            </a:extLst>
          </p:cNvPr>
          <p:cNvGrpSpPr/>
          <p:nvPr/>
        </p:nvGrpSpPr>
        <p:grpSpPr>
          <a:xfrm>
            <a:off x="3593642" y="4047127"/>
            <a:ext cx="1427592" cy="1403816"/>
            <a:chOff x="3960166" y="1036788"/>
            <a:chExt cx="1633829" cy="14038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6E365-FC55-524B-92A5-4C5F54449C34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C1F386-12F4-DD42-82B9-9B71CB0E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20330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F15966-F932-FF4F-80FB-4421868E1850}"/>
                </a:ext>
              </a:extLst>
            </p:cNvPr>
            <p:cNvSpPr txBox="1"/>
            <p:nvPr/>
          </p:nvSpPr>
          <p:spPr>
            <a:xfrm>
              <a:off x="4600237" y="2071272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16F981-6CDB-9C42-9D5E-4D87361404AF}"/>
              </a:ext>
            </a:extLst>
          </p:cNvPr>
          <p:cNvGrpSpPr/>
          <p:nvPr/>
        </p:nvGrpSpPr>
        <p:grpSpPr>
          <a:xfrm>
            <a:off x="5065275" y="4047127"/>
            <a:ext cx="940800" cy="1411417"/>
            <a:chOff x="5575638" y="1036788"/>
            <a:chExt cx="1128913" cy="14114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B273C9-C377-C840-98C2-0405A65CF482}"/>
                </a:ext>
              </a:extLst>
            </p:cNvPr>
            <p:cNvSpPr/>
            <p:nvPr/>
          </p:nvSpPr>
          <p:spPr>
            <a:xfrm>
              <a:off x="5575638" y="1036788"/>
              <a:ext cx="1096824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A1AA02E-BA4D-F14D-A9E1-4C37CB970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728" y="2032464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0DCE6E-968D-4B4B-A238-DC5679D41B59}"/>
                </a:ext>
              </a:extLst>
            </p:cNvPr>
            <p:cNvSpPr txBox="1"/>
            <p:nvPr/>
          </p:nvSpPr>
          <p:spPr>
            <a:xfrm>
              <a:off x="5749817" y="2078873"/>
              <a:ext cx="584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683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2011185" y="1061819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41959" y="2687935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79459" y="4161392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3909" y="4161392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3827628" y="1061819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27EB9-690F-9947-929C-F3C6DBA9C4D3}"/>
              </a:ext>
            </a:extLst>
          </p:cNvPr>
          <p:cNvGrpSpPr/>
          <p:nvPr/>
        </p:nvGrpSpPr>
        <p:grpSpPr>
          <a:xfrm>
            <a:off x="5402468" y="1071884"/>
            <a:ext cx="1427592" cy="1403816"/>
            <a:chOff x="3960166" y="1036788"/>
            <a:chExt cx="1633829" cy="14038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6E365-FC55-524B-92A5-4C5F54449C34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C1F386-12F4-DD42-82B9-9B71CB0E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20330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F15966-F932-FF4F-80FB-4421868E1850}"/>
                </a:ext>
              </a:extLst>
            </p:cNvPr>
            <p:cNvSpPr txBox="1"/>
            <p:nvPr/>
          </p:nvSpPr>
          <p:spPr>
            <a:xfrm>
              <a:off x="4600237" y="2071272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16F981-6CDB-9C42-9D5E-4D87361404AF}"/>
              </a:ext>
            </a:extLst>
          </p:cNvPr>
          <p:cNvGrpSpPr/>
          <p:nvPr/>
        </p:nvGrpSpPr>
        <p:grpSpPr>
          <a:xfrm>
            <a:off x="6884734" y="1071884"/>
            <a:ext cx="940800" cy="1411417"/>
            <a:chOff x="5575638" y="1036788"/>
            <a:chExt cx="1128913" cy="14114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B273C9-C377-C840-98C2-0405A65CF482}"/>
                </a:ext>
              </a:extLst>
            </p:cNvPr>
            <p:cNvSpPr/>
            <p:nvPr/>
          </p:nvSpPr>
          <p:spPr>
            <a:xfrm>
              <a:off x="5575638" y="1036788"/>
              <a:ext cx="1096824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A1AA02E-BA4D-F14D-A9E1-4C37CB970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728" y="2032464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0DCE6E-968D-4B4B-A238-DC5679D41B59}"/>
                </a:ext>
              </a:extLst>
            </p:cNvPr>
            <p:cNvSpPr txBox="1"/>
            <p:nvPr/>
          </p:nvSpPr>
          <p:spPr>
            <a:xfrm>
              <a:off x="5749817" y="2078873"/>
              <a:ext cx="584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E772EDF-5844-6F4C-93AC-38214722CEBF}"/>
              </a:ext>
            </a:extLst>
          </p:cNvPr>
          <p:cNvSpPr/>
          <p:nvPr/>
        </p:nvSpPr>
        <p:spPr>
          <a:xfrm>
            <a:off x="3239043" y="1061819"/>
            <a:ext cx="567413" cy="761243"/>
          </a:xfrm>
          <a:prstGeom prst="rect">
            <a:avLst/>
          </a:prstGeom>
          <a:pattFill prst="wdUpDiag">
            <a:fgClr>
              <a:schemeClr val="tx1">
                <a:lumMod val="95000"/>
              </a:schemeClr>
            </a:fgClr>
            <a:bgClr>
              <a:schemeClr val="accent6">
                <a:lumMod val="75000"/>
              </a:schemeClr>
            </a:bgClr>
          </a:patt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T</a:t>
            </a:r>
            <a:r>
              <a:rPr lang="en-GB" baseline="-25000" dirty="0" err="1">
                <a:solidFill>
                  <a:schemeClr val="bg1"/>
                </a:solidFill>
              </a:rPr>
              <a:t>pen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6CB35B-68CE-D642-AF12-88F867B9A137}"/>
              </a:ext>
            </a:extLst>
          </p:cNvPr>
          <p:cNvCxnSpPr>
            <a:cxnSpLocks/>
          </p:cNvCxnSpPr>
          <p:nvPr/>
        </p:nvCxnSpPr>
        <p:spPr>
          <a:xfrm>
            <a:off x="7825534" y="431537"/>
            <a:ext cx="0" cy="5176413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B1BFD67-31F2-614F-9016-4E125738ADF5}"/>
              </a:ext>
            </a:extLst>
          </p:cNvPr>
          <p:cNvSpPr/>
          <p:nvPr/>
        </p:nvSpPr>
        <p:spPr>
          <a:xfrm>
            <a:off x="7852277" y="167529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real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DC3240-1517-3440-94D2-A35094AF4190}"/>
              </a:ext>
            </a:extLst>
          </p:cNvPr>
          <p:cNvCxnSpPr>
            <a:cxnSpLocks/>
          </p:cNvCxnSpPr>
          <p:nvPr/>
        </p:nvCxnSpPr>
        <p:spPr>
          <a:xfrm flipH="1">
            <a:off x="6226425" y="3033209"/>
            <a:ext cx="1572367" cy="0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74B6D6-A7B0-0A41-9A91-6C8DDBBE73A8}"/>
              </a:ext>
            </a:extLst>
          </p:cNvPr>
          <p:cNvCxnSpPr>
            <a:cxnSpLocks/>
          </p:cNvCxnSpPr>
          <p:nvPr/>
        </p:nvCxnSpPr>
        <p:spPr>
          <a:xfrm flipH="1">
            <a:off x="7320680" y="4557209"/>
            <a:ext cx="478112" cy="0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49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FEEE70F-D89C-E843-BA07-CE20BEB9181E}"/>
              </a:ext>
            </a:extLst>
          </p:cNvPr>
          <p:cNvGrpSpPr/>
          <p:nvPr/>
        </p:nvGrpSpPr>
        <p:grpSpPr>
          <a:xfrm>
            <a:off x="2066443" y="2443656"/>
            <a:ext cx="2294854" cy="1324090"/>
            <a:chOff x="2023236" y="4172025"/>
            <a:chExt cx="2294854" cy="13240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D435C0-90E9-1E4F-B700-C46E5887D49B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6F0E5-14E1-C746-9E05-4C8DCD17C22B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0F0CBE-287C-174F-A1CC-5103C2C3C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271D06-A5C1-8046-A3A4-18D10FED13B2}"/>
              </a:ext>
            </a:extLst>
          </p:cNvPr>
          <p:cNvGrpSpPr/>
          <p:nvPr/>
        </p:nvGrpSpPr>
        <p:grpSpPr>
          <a:xfrm>
            <a:off x="2066443" y="989789"/>
            <a:ext cx="2210384" cy="1375957"/>
            <a:chOff x="2023236" y="2692284"/>
            <a:chExt cx="2210384" cy="137595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9C5C72-021E-7C47-A923-418219F0CB42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6E0A50-C582-3141-A1AC-8D5CB7EE4E36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54464A-1FB5-4A48-BECE-FAF8BCE5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5CF6A6-BED3-D444-B7EC-6159904A64E9}"/>
              </a:ext>
            </a:extLst>
          </p:cNvPr>
          <p:cNvGrpSpPr/>
          <p:nvPr/>
        </p:nvGrpSpPr>
        <p:grpSpPr>
          <a:xfrm>
            <a:off x="6292855" y="988845"/>
            <a:ext cx="1195959" cy="1349848"/>
            <a:chOff x="8416653" y="4267717"/>
            <a:chExt cx="1274614" cy="13498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2C3F1-D2BE-B54D-BA83-B3FDC8AFB46E}"/>
                </a:ext>
              </a:extLst>
            </p:cNvPr>
            <p:cNvSpPr txBox="1"/>
            <p:nvPr/>
          </p:nvSpPr>
          <p:spPr>
            <a:xfrm>
              <a:off x="8739444" y="5248233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3CAF0-653F-AA42-B01B-87C050EF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6653" y="5248233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9EB538-6398-A84B-B6EA-2AFA0D6D0BA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58A7C-AB32-F94F-A3B6-868346FC8F3B}"/>
              </a:ext>
            </a:extLst>
          </p:cNvPr>
          <p:cNvGrpSpPr/>
          <p:nvPr/>
        </p:nvGrpSpPr>
        <p:grpSpPr>
          <a:xfrm>
            <a:off x="4272071" y="989789"/>
            <a:ext cx="1984465" cy="1372884"/>
            <a:chOff x="7706802" y="1336779"/>
            <a:chExt cx="1984465" cy="13728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6D8673-3A89-8F41-8923-FA96C60C98FD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F8FFAE-1C64-E046-B211-B77A2D529F50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CA924A-C47C-1A48-8B12-FBB032AFB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4F8FCC-0340-3444-A45E-63F63AB4448B}"/>
              </a:ext>
            </a:extLst>
          </p:cNvPr>
          <p:cNvGrpSpPr/>
          <p:nvPr/>
        </p:nvGrpSpPr>
        <p:grpSpPr>
          <a:xfrm>
            <a:off x="4398342" y="2443656"/>
            <a:ext cx="1653714" cy="1362018"/>
            <a:chOff x="157949" y="5383985"/>
            <a:chExt cx="1653714" cy="136201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21A184-968E-5542-89D7-91C36729E73E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C2895-380D-6D40-82F4-89E15CC33C88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7C060C5-0DF3-6D49-93E2-609EA2B9D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435EE-9E72-7A41-AC1D-F7659823AEA4}"/>
              </a:ext>
            </a:extLst>
          </p:cNvPr>
          <p:cNvGrpSpPr/>
          <p:nvPr/>
        </p:nvGrpSpPr>
        <p:grpSpPr>
          <a:xfrm>
            <a:off x="6089101" y="2443656"/>
            <a:ext cx="1236770" cy="1369292"/>
            <a:chOff x="4233620" y="2691385"/>
            <a:chExt cx="1653714" cy="136929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BB997E-CBE9-714F-91C0-67E37344B3EA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929268-AAF2-3343-857A-8D2B386E8F4D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ED1FD48-B750-FD45-9330-B1EDC38C8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634EBB-1F7D-6349-8868-0877F816D62D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E1833-B4BF-174F-8685-33819952A159}"/>
              </a:ext>
            </a:extLst>
          </p:cNvPr>
          <p:cNvGrpSpPr/>
          <p:nvPr/>
        </p:nvGrpSpPr>
        <p:grpSpPr>
          <a:xfrm>
            <a:off x="2040068" y="4047695"/>
            <a:ext cx="1519058" cy="1393907"/>
            <a:chOff x="2023235" y="1036788"/>
            <a:chExt cx="1847015" cy="13939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82AFC-0BD2-A24C-9160-B6E5ABBE16D7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1661329-6B41-A94C-AEAC-FFCBCE276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5304" y="202033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7F1652-802B-5149-ACF6-BE1F71F348A0}"/>
                </a:ext>
              </a:extLst>
            </p:cNvPr>
            <p:cNvSpPr txBox="1"/>
            <p:nvPr/>
          </p:nvSpPr>
          <p:spPr>
            <a:xfrm>
              <a:off x="2772782" y="2061363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627EB9-690F-9947-929C-F3C6DBA9C4D3}"/>
              </a:ext>
            </a:extLst>
          </p:cNvPr>
          <p:cNvGrpSpPr/>
          <p:nvPr/>
        </p:nvGrpSpPr>
        <p:grpSpPr>
          <a:xfrm>
            <a:off x="3593642" y="4047127"/>
            <a:ext cx="1427592" cy="1403816"/>
            <a:chOff x="3960166" y="1036788"/>
            <a:chExt cx="1633829" cy="14038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96E365-FC55-524B-92A5-4C5F54449C34}"/>
                </a:ext>
              </a:extLst>
            </p:cNvPr>
            <p:cNvSpPr/>
            <p:nvPr/>
          </p:nvSpPr>
          <p:spPr>
            <a:xfrm>
              <a:off x="3960166" y="1036788"/>
              <a:ext cx="1632560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C1F386-12F4-DD42-82B9-9B71CB0E5D64}"/>
                </a:ext>
              </a:extLst>
            </p:cNvPr>
            <p:cNvCxnSpPr>
              <a:cxnSpLocks/>
            </p:cNvCxnSpPr>
            <p:nvPr/>
          </p:nvCxnSpPr>
          <p:spPr>
            <a:xfrm>
              <a:off x="3960166" y="2020330"/>
              <a:ext cx="16338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F15966-F932-FF4F-80FB-4421868E1850}"/>
                </a:ext>
              </a:extLst>
            </p:cNvPr>
            <p:cNvSpPr txBox="1"/>
            <p:nvPr/>
          </p:nvSpPr>
          <p:spPr>
            <a:xfrm>
              <a:off x="4600237" y="2071272"/>
              <a:ext cx="513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16F981-6CDB-9C42-9D5E-4D87361404AF}"/>
              </a:ext>
            </a:extLst>
          </p:cNvPr>
          <p:cNvGrpSpPr/>
          <p:nvPr/>
        </p:nvGrpSpPr>
        <p:grpSpPr>
          <a:xfrm>
            <a:off x="5065275" y="4047127"/>
            <a:ext cx="940800" cy="1411417"/>
            <a:chOff x="5575638" y="1036788"/>
            <a:chExt cx="1128913" cy="141141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B273C9-C377-C840-98C2-0405A65CF482}"/>
                </a:ext>
              </a:extLst>
            </p:cNvPr>
            <p:cNvSpPr/>
            <p:nvPr/>
          </p:nvSpPr>
          <p:spPr>
            <a:xfrm>
              <a:off x="5575638" y="1036788"/>
              <a:ext cx="1096824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A1AA02E-BA4D-F14D-A9E1-4C37CB970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7728" y="2032464"/>
              <a:ext cx="109682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0DCE6E-968D-4B4B-A238-DC5679D41B59}"/>
                </a:ext>
              </a:extLst>
            </p:cNvPr>
            <p:cNvSpPr txBox="1"/>
            <p:nvPr/>
          </p:nvSpPr>
          <p:spPr>
            <a:xfrm>
              <a:off x="5749817" y="2078873"/>
              <a:ext cx="584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B3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EC6DA4-893A-FF47-A9EE-7D9112A178A4}"/>
              </a:ext>
            </a:extLst>
          </p:cNvPr>
          <p:cNvCxnSpPr>
            <a:cxnSpLocks/>
          </p:cNvCxnSpPr>
          <p:nvPr/>
        </p:nvCxnSpPr>
        <p:spPr>
          <a:xfrm>
            <a:off x="7531346" y="452803"/>
            <a:ext cx="0" cy="5176413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6714598-7FB7-E040-9A56-BFFE60218CEB}"/>
              </a:ext>
            </a:extLst>
          </p:cNvPr>
          <p:cNvSpPr/>
          <p:nvPr/>
        </p:nvSpPr>
        <p:spPr>
          <a:xfrm>
            <a:off x="7558089" y="188795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ET</a:t>
            </a:r>
            <a:r>
              <a:rPr lang="en-GB" baseline="-25000" dirty="0" err="1">
                <a:solidFill>
                  <a:srgbClr val="FF0000"/>
                </a:solidFill>
              </a:rPr>
              <a:t>real</a:t>
            </a:r>
            <a:endParaRPr lang="en-GB" baseline="-250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73D47E-E54B-CE47-A580-FC63EFEB99B3}"/>
              </a:ext>
            </a:extLst>
          </p:cNvPr>
          <p:cNvCxnSpPr>
            <a:cxnSpLocks/>
          </p:cNvCxnSpPr>
          <p:nvPr/>
        </p:nvCxnSpPr>
        <p:spPr>
          <a:xfrm flipH="1">
            <a:off x="6006076" y="4383544"/>
            <a:ext cx="1525270" cy="0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287B58-9C71-FF4A-9CD3-31636BB43A23}"/>
              </a:ext>
            </a:extLst>
          </p:cNvPr>
          <p:cNvCxnSpPr>
            <a:cxnSpLocks/>
          </p:cNvCxnSpPr>
          <p:nvPr/>
        </p:nvCxnSpPr>
        <p:spPr>
          <a:xfrm flipH="1">
            <a:off x="7325871" y="2777583"/>
            <a:ext cx="205475" cy="0"/>
          </a:xfrm>
          <a:prstGeom prst="straightConnector1">
            <a:avLst/>
          </a:prstGeom>
          <a:ln w="19050"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09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C444E8-319E-C844-9937-C5FD645183A1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BE8A6-FBB8-9849-86EB-CB4B6ADC533D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7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55998C-942B-2F46-B712-49E44246140A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3006FC5-1FFF-A84C-A135-8C48CD6FF242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3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5BF29-AD8B-CB41-A818-A8197C7D17CE}"/>
              </a:ext>
            </a:extLst>
          </p:cNvPr>
          <p:cNvGrpSpPr/>
          <p:nvPr/>
        </p:nvGrpSpPr>
        <p:grpSpPr>
          <a:xfrm>
            <a:off x="4028581" y="1093637"/>
            <a:ext cx="1653714" cy="1362018"/>
            <a:chOff x="157949" y="5383985"/>
            <a:chExt cx="1653714" cy="136201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B57C55-FBD8-BC4F-8133-F3191A00DBAD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9E0BF2-4F43-104B-A47A-175814E3150A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2E40E0E-447E-FA4B-9547-8543A799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D54663-8464-9C46-AE1C-249632F719AE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F17D8-2765-0A42-99D3-F465C7DC8249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4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5BF29-AD8B-CB41-A818-A8197C7D17CE}"/>
              </a:ext>
            </a:extLst>
          </p:cNvPr>
          <p:cNvGrpSpPr/>
          <p:nvPr/>
        </p:nvGrpSpPr>
        <p:grpSpPr>
          <a:xfrm>
            <a:off x="4028581" y="1093637"/>
            <a:ext cx="1653714" cy="1362018"/>
            <a:chOff x="157949" y="5383985"/>
            <a:chExt cx="1653714" cy="136201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B57C55-FBD8-BC4F-8133-F3191A00DBAD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9E0BF2-4F43-104B-A47A-175814E3150A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2E40E0E-447E-FA4B-9547-8543A799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827B8A-9343-ED44-8C03-47F697A98BBE}"/>
              </a:ext>
            </a:extLst>
          </p:cNvPr>
          <p:cNvGrpSpPr/>
          <p:nvPr/>
        </p:nvGrpSpPr>
        <p:grpSpPr>
          <a:xfrm>
            <a:off x="4258319" y="2693097"/>
            <a:ext cx="1236770" cy="1369292"/>
            <a:chOff x="4233620" y="2691385"/>
            <a:chExt cx="1653714" cy="136929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35F797-DDBD-794F-9CFB-C5AD61B32839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2B7E0E-761C-7F4B-93B8-6BD6651B7AA0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B6B1D-84FB-4041-894D-2D104A39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C2B147-EDBB-1D4D-AB17-EBA38D32DEF9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4FE8F1-DD57-CC46-8BBE-C2E4C7DA57ED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F6B0E-5915-A741-9F6B-A5F5DA3A00D3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4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B1997B-DBE9-BF4F-A44D-B039EC23D951}"/>
              </a:ext>
            </a:extLst>
          </p:cNvPr>
          <p:cNvGrpSpPr/>
          <p:nvPr/>
        </p:nvGrpSpPr>
        <p:grpSpPr>
          <a:xfrm>
            <a:off x="4386235" y="4172025"/>
            <a:ext cx="1060259" cy="1339215"/>
            <a:chOff x="8412262" y="4267717"/>
            <a:chExt cx="1279005" cy="1339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E21742-1D4E-D24E-B148-E3978E9DA607}"/>
                </a:ext>
              </a:extLst>
            </p:cNvPr>
            <p:cNvSpPr txBox="1"/>
            <p:nvPr/>
          </p:nvSpPr>
          <p:spPr>
            <a:xfrm>
              <a:off x="8731699" y="5237600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133EC85-F123-454C-9887-E2D293FEC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2262" y="5216949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0EE9702-F5B5-5743-822C-B6DC81EF905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5BF29-AD8B-CB41-A818-A8197C7D17CE}"/>
              </a:ext>
            </a:extLst>
          </p:cNvPr>
          <p:cNvGrpSpPr/>
          <p:nvPr/>
        </p:nvGrpSpPr>
        <p:grpSpPr>
          <a:xfrm>
            <a:off x="4028581" y="1093637"/>
            <a:ext cx="1653714" cy="1362018"/>
            <a:chOff x="157949" y="5383985"/>
            <a:chExt cx="1653714" cy="136201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B57C55-FBD8-BC4F-8133-F3191A00DBAD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9E0BF2-4F43-104B-A47A-175814E3150A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2E40E0E-447E-FA4B-9547-8543A799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827B8A-9343-ED44-8C03-47F697A98BBE}"/>
              </a:ext>
            </a:extLst>
          </p:cNvPr>
          <p:cNvGrpSpPr/>
          <p:nvPr/>
        </p:nvGrpSpPr>
        <p:grpSpPr>
          <a:xfrm>
            <a:off x="4258319" y="2693097"/>
            <a:ext cx="1236770" cy="1369292"/>
            <a:chOff x="4233620" y="2691385"/>
            <a:chExt cx="1653714" cy="136929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35F797-DDBD-794F-9CFB-C5AD61B32839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2B7E0E-761C-7F4B-93B8-6BD6651B7AA0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B6B1D-84FB-4041-894D-2D104A39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C2B147-EDBB-1D4D-AB17-EBA38D32DEF9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4A372D-8DF1-7D4C-AE79-AE1D039F6A79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BAA2134-9737-B34F-ABD1-B80B05196C93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1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747BCA-C1D5-9540-9742-20B6CA13A390}"/>
              </a:ext>
            </a:extLst>
          </p:cNvPr>
          <p:cNvGrpSpPr/>
          <p:nvPr/>
        </p:nvGrpSpPr>
        <p:grpSpPr>
          <a:xfrm>
            <a:off x="2023236" y="4172025"/>
            <a:ext cx="2294854" cy="1324090"/>
            <a:chOff x="2023236" y="4172025"/>
            <a:chExt cx="2294854" cy="132409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F2755-0F47-2D49-B1A1-C44A9AFE4D9D}"/>
                </a:ext>
              </a:extLst>
            </p:cNvPr>
            <p:cNvSpPr/>
            <p:nvPr/>
          </p:nvSpPr>
          <p:spPr>
            <a:xfrm>
              <a:off x="2023236" y="4172025"/>
              <a:ext cx="229485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82B760-1C85-E242-B69F-F9F15EBD1E0C}"/>
                </a:ext>
              </a:extLst>
            </p:cNvPr>
            <p:cNvSpPr txBox="1"/>
            <p:nvPr/>
          </p:nvSpPr>
          <p:spPr>
            <a:xfrm>
              <a:off x="2871741" y="5126783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A1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872814-9F64-0E43-BF09-6E296EBDE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236" y="5121257"/>
              <a:ext cx="2288426" cy="220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D2605D-8B3D-BE4D-8388-7DCB064D20DE}"/>
              </a:ext>
            </a:extLst>
          </p:cNvPr>
          <p:cNvGrpSpPr/>
          <p:nvPr/>
        </p:nvGrpSpPr>
        <p:grpSpPr>
          <a:xfrm>
            <a:off x="2023236" y="2692284"/>
            <a:ext cx="2210384" cy="1375957"/>
            <a:chOff x="2023236" y="2692284"/>
            <a:chExt cx="2210384" cy="13759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34CD8F-BFAC-9D40-A5AE-26C8EE9F0726}"/>
                </a:ext>
              </a:extLst>
            </p:cNvPr>
            <p:cNvSpPr/>
            <p:nvPr/>
          </p:nvSpPr>
          <p:spPr>
            <a:xfrm>
              <a:off x="2023236" y="2692284"/>
              <a:ext cx="2164939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104265-01C6-8E49-846E-9F63AB33223E}"/>
                </a:ext>
              </a:extLst>
            </p:cNvPr>
            <p:cNvSpPr txBox="1"/>
            <p:nvPr/>
          </p:nvSpPr>
          <p:spPr>
            <a:xfrm>
              <a:off x="2871741" y="3698909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A2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A5C53E3-45D4-BF4F-83E9-121AD467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068" y="3675040"/>
              <a:ext cx="21935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B1997B-DBE9-BF4F-A44D-B039EC23D951}"/>
              </a:ext>
            </a:extLst>
          </p:cNvPr>
          <p:cNvGrpSpPr/>
          <p:nvPr/>
        </p:nvGrpSpPr>
        <p:grpSpPr>
          <a:xfrm>
            <a:off x="4386235" y="4172025"/>
            <a:ext cx="1060259" cy="1339215"/>
            <a:chOff x="8412262" y="4267717"/>
            <a:chExt cx="1279005" cy="13392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E21742-1D4E-D24E-B148-E3978E9DA607}"/>
                </a:ext>
              </a:extLst>
            </p:cNvPr>
            <p:cNvSpPr txBox="1"/>
            <p:nvPr/>
          </p:nvSpPr>
          <p:spPr>
            <a:xfrm>
              <a:off x="8731699" y="5237600"/>
              <a:ext cx="70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A6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133EC85-F123-454C-9887-E2D293FEC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2262" y="5216949"/>
              <a:ext cx="12746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0EE9702-F5B5-5743-822C-B6DC81EF905B}"/>
                </a:ext>
              </a:extLst>
            </p:cNvPr>
            <p:cNvSpPr/>
            <p:nvPr/>
          </p:nvSpPr>
          <p:spPr>
            <a:xfrm>
              <a:off x="8416653" y="4267717"/>
              <a:ext cx="12746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A7DC1F-742B-EA46-9AFF-0FF8C092A95B}"/>
              </a:ext>
            </a:extLst>
          </p:cNvPr>
          <p:cNvGrpSpPr/>
          <p:nvPr/>
        </p:nvGrpSpPr>
        <p:grpSpPr>
          <a:xfrm>
            <a:off x="1973266" y="1093637"/>
            <a:ext cx="1984465" cy="1372884"/>
            <a:chOff x="7706802" y="1336779"/>
            <a:chExt cx="1984465" cy="137288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340CA8-5D37-DF4D-9B7B-5818F259CA38}"/>
                </a:ext>
              </a:extLst>
            </p:cNvPr>
            <p:cNvSpPr/>
            <p:nvPr/>
          </p:nvSpPr>
          <p:spPr>
            <a:xfrm>
              <a:off x="7706802" y="1336779"/>
              <a:ext cx="1984465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458960-3B9B-0745-AC53-F5D3CCADF167}"/>
                </a:ext>
              </a:extLst>
            </p:cNvPr>
            <p:cNvSpPr txBox="1"/>
            <p:nvPr/>
          </p:nvSpPr>
          <p:spPr>
            <a:xfrm>
              <a:off x="8561053" y="234033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A3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C2A54C-65BA-B146-B7B1-4348C9C07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9380" y="2316462"/>
              <a:ext cx="196188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D5BF29-AD8B-CB41-A818-A8197C7D17CE}"/>
              </a:ext>
            </a:extLst>
          </p:cNvPr>
          <p:cNvGrpSpPr/>
          <p:nvPr/>
        </p:nvGrpSpPr>
        <p:grpSpPr>
          <a:xfrm>
            <a:off x="4028581" y="1093637"/>
            <a:ext cx="1653714" cy="1362018"/>
            <a:chOff x="157949" y="5383985"/>
            <a:chExt cx="1653714" cy="136201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5B57C55-FBD8-BC4F-8133-F3191A00DBAD}"/>
                </a:ext>
              </a:extLst>
            </p:cNvPr>
            <p:cNvSpPr/>
            <p:nvPr/>
          </p:nvSpPr>
          <p:spPr>
            <a:xfrm>
              <a:off x="157949" y="53839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9E0BF2-4F43-104B-A47A-175814E3150A}"/>
                </a:ext>
              </a:extLst>
            </p:cNvPr>
            <p:cNvSpPr txBox="1"/>
            <p:nvPr/>
          </p:nvSpPr>
          <p:spPr>
            <a:xfrm>
              <a:off x="895497" y="6376671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2E40E0E-447E-FA4B-9547-8543A7991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49" y="6360366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827B8A-9343-ED44-8C03-47F697A98BBE}"/>
              </a:ext>
            </a:extLst>
          </p:cNvPr>
          <p:cNvGrpSpPr/>
          <p:nvPr/>
        </p:nvGrpSpPr>
        <p:grpSpPr>
          <a:xfrm>
            <a:off x="4258319" y="2693097"/>
            <a:ext cx="1236770" cy="1369292"/>
            <a:chOff x="4233620" y="2691385"/>
            <a:chExt cx="1653714" cy="136929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35F797-DDBD-794F-9CFB-C5AD61B32839}"/>
                </a:ext>
              </a:extLst>
            </p:cNvPr>
            <p:cNvSpPr/>
            <p:nvPr/>
          </p:nvSpPr>
          <p:spPr>
            <a:xfrm>
              <a:off x="4233620" y="2691385"/>
              <a:ext cx="1653714" cy="761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</a:t>
              </a:r>
              <a:r>
                <a:rPr lang="en-GB" baseline="-250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2B7E0E-761C-7F4B-93B8-6BD6651B7AA0}"/>
                </a:ext>
              </a:extLst>
            </p:cNvPr>
            <p:cNvSpPr txBox="1"/>
            <p:nvPr/>
          </p:nvSpPr>
          <p:spPr>
            <a:xfrm>
              <a:off x="4790806" y="3691345"/>
              <a:ext cx="584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A5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B6B1D-84FB-4041-894D-2D104A394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6882" y="3675040"/>
              <a:ext cx="161045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C2B147-EDBB-1D4D-AB17-EBA38D32DEF9}"/>
                </a:ext>
              </a:extLst>
            </p:cNvPr>
            <p:cNvSpPr txBox="1"/>
            <p:nvPr/>
          </p:nvSpPr>
          <p:spPr>
            <a:xfrm>
              <a:off x="4979847" y="3008205"/>
              <a:ext cx="472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...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669E126-D92A-7043-9EA6-4B6F6617B0FA}"/>
              </a:ext>
            </a:extLst>
          </p:cNvPr>
          <p:cNvGrpSpPr/>
          <p:nvPr/>
        </p:nvGrpSpPr>
        <p:grpSpPr>
          <a:xfrm>
            <a:off x="5509541" y="4174682"/>
            <a:ext cx="1847015" cy="1336558"/>
            <a:chOff x="2023235" y="1036788"/>
            <a:chExt cx="1847015" cy="133655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233B574-533B-9E4B-B85E-CA53DAEE236D}"/>
                </a:ext>
              </a:extLst>
            </p:cNvPr>
            <p:cNvSpPr/>
            <p:nvPr/>
          </p:nvSpPr>
          <p:spPr>
            <a:xfrm>
              <a:off x="2023235" y="1036788"/>
              <a:ext cx="1847015" cy="7612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0EF075-586C-624A-8CE8-B5D5C122F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1684" y="1986020"/>
              <a:ext cx="179856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C5A4D6A-E74D-3A4E-B4A2-20350313988F}"/>
                </a:ext>
              </a:extLst>
            </p:cNvPr>
            <p:cNvSpPr txBox="1"/>
            <p:nvPr/>
          </p:nvSpPr>
          <p:spPr>
            <a:xfrm>
              <a:off x="2788758" y="2004014"/>
              <a:ext cx="4077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</a:t>
              </a:r>
              <a:r>
                <a:rPr lang="en-GB" baseline="-25000" dirty="0"/>
                <a:t>B1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197A66-2AB2-F448-B622-3B9D66959226}"/>
              </a:ext>
            </a:extLst>
          </p:cNvPr>
          <p:cNvCxnSpPr>
            <a:cxnSpLocks/>
          </p:cNvCxnSpPr>
          <p:nvPr/>
        </p:nvCxnSpPr>
        <p:spPr>
          <a:xfrm>
            <a:off x="7023300" y="606376"/>
            <a:ext cx="0" cy="5176413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0D48333-AB4A-AC4B-9904-ECE19798B5C8}"/>
              </a:ext>
            </a:extLst>
          </p:cNvPr>
          <p:cNvSpPr/>
          <p:nvPr/>
        </p:nvSpPr>
        <p:spPr>
          <a:xfrm>
            <a:off x="7023300" y="178161"/>
            <a:ext cx="6512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ET</a:t>
            </a:r>
            <a:r>
              <a:rPr lang="en-GB" baseline="-25000" dirty="0" err="1">
                <a:solidFill>
                  <a:schemeClr val="tx1">
                    <a:lumMod val="75000"/>
                  </a:schemeClr>
                </a:solidFill>
              </a:rPr>
              <a:t>perf</a:t>
            </a:r>
            <a:endParaRPr lang="en-GB" baseline="-25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7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JIF">
      <a:dk1>
        <a:srgbClr val="000000"/>
      </a:dk1>
      <a:lt1>
        <a:srgbClr val="FFFFFF"/>
      </a:lt1>
      <a:dk2>
        <a:srgbClr val="FF0007"/>
      </a:dk2>
      <a:lt2>
        <a:srgbClr val="1E90C9"/>
      </a:lt2>
      <a:accent1>
        <a:srgbClr val="1E90C9"/>
      </a:accent1>
      <a:accent2>
        <a:srgbClr val="FF0007"/>
      </a:accent2>
      <a:accent3>
        <a:srgbClr val="000000"/>
      </a:accent3>
      <a:accent4>
        <a:srgbClr val="000000"/>
      </a:accent4>
      <a:accent5>
        <a:srgbClr val="FF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484</Words>
  <Application>Microsoft Macintosh PowerPoint</Application>
  <PresentationFormat>On-screen Show (4:3)</PresentationFormat>
  <Paragraphs>484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claudia.behnke@surfsara.nl</dc:creator>
  <cp:lastModifiedBy>Claudia Behnke</cp:lastModifiedBy>
  <cp:revision>43</cp:revision>
  <dcterms:created xsi:type="dcterms:W3CDTF">2020-03-14T15:09:13Z</dcterms:created>
  <dcterms:modified xsi:type="dcterms:W3CDTF">2022-01-06T17:18:32Z</dcterms:modified>
</cp:coreProperties>
</file>