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8" r:id="rId5"/>
    <p:sldId id="259" r:id="rId6"/>
    <p:sldId id="258" r:id="rId7"/>
    <p:sldId id="261" r:id="rId8"/>
    <p:sldId id="262" r:id="rId9"/>
    <p:sldId id="269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1EC"/>
    <a:srgbClr val="82DE78"/>
    <a:srgbClr val="95ED69"/>
    <a:srgbClr val="FF3300"/>
    <a:srgbClr val="FF6600"/>
    <a:srgbClr val="862E2A"/>
    <a:srgbClr val="187DD8"/>
    <a:srgbClr val="2C24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-112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FAD0-FDE7-450E-A745-50C0AF6CEE0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532" y="3674663"/>
            <a:ext cx="9144000" cy="19780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00B0F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 </a:t>
            </a:r>
            <a:r>
              <a:rPr lang="en-US" sz="2200" b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cknowledge </a:t>
            </a:r>
            <a:r>
              <a:rPr lang="en-US" sz="2200" b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solidFill>
                  <a:srgbClr val="0441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6532" y="978667"/>
            <a:ext cx="9144000" cy="190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                                        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828" y="1461795"/>
            <a:ext cx="600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Terms of Acceptance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Acceptable Use Policy (AUP)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Use Policy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Bullying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Chat Rooms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Etiquette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Handbook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93996" y="36000"/>
            <a:ext cx="7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11206" y="6085436"/>
            <a:ext cx="9144000" cy="5838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" y="276677"/>
            <a:ext cx="757351" cy="10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8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800" y="1778116"/>
            <a:ext cx="9144000" cy="1463031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Congratulat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ons!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9396" y="3514641"/>
            <a:ext cx="74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</a:t>
            </a:r>
            <a:r>
              <a:rPr lang="en-US" sz="2400" dirty="0" smtClean="0"/>
              <a:t>You have successfully completed Your Tasks. A confirmation email has been sent to your Authorized Signer and a copy will remain in your </a:t>
            </a:r>
            <a:r>
              <a:rPr lang="en-US" sz="2400" dirty="0" err="1" smtClean="0"/>
              <a:t>iComply</a:t>
            </a:r>
            <a:r>
              <a:rPr lang="en-US" sz="2400" dirty="0" smtClean="0"/>
              <a:t> account.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06000" y="14400"/>
            <a:ext cx="8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06800" y="6188794"/>
            <a:ext cx="9144000" cy="583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" y="276677"/>
            <a:ext cx="757351" cy="10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27200" y="4098968"/>
            <a:ext cx="9144000" cy="175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FFC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C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 </a:t>
            </a:r>
            <a:r>
              <a:rPr lang="en-US" sz="2200" b="1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 </a:t>
            </a:r>
            <a:r>
              <a:rPr lang="en-US" sz="2200" b="1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27200" y="1148596"/>
            <a:ext cx="9144000" cy="190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FF33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33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6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27200" y="3776627"/>
            <a:ext cx="9144000" cy="1846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00B05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00B05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 </a:t>
            </a:r>
            <a:r>
              <a:rPr lang="en-US" sz="22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acknowledge </a:t>
            </a:r>
            <a:r>
              <a:rPr lang="en-US" sz="22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solidFill>
                  <a:srgbClr val="0441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27200" y="1158272"/>
            <a:ext cx="9144000" cy="176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7030A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7030A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5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33825" y="4172733"/>
            <a:ext cx="9144000" cy="17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0441EC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0441EC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 . acknowledge . 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27200" y="1352480"/>
            <a:ext cx="9144000" cy="176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82DE78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82DE78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solidFill>
                  <a:srgbClr val="82DE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 . acknowledge . empower</a:t>
            </a:r>
            <a:endParaRPr lang="en-US" sz="2200" b="1" dirty="0">
              <a:solidFill>
                <a:srgbClr val="82DE7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855" y="6315390"/>
            <a:ext cx="9144000" cy="54261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500" y="2473541"/>
            <a:ext cx="413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Signer User Name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0691" y="3021007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 Signer  Password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352204" y="2531732"/>
            <a:ext cx="3790603" cy="3452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4" y="3071992"/>
            <a:ext cx="3804234" cy="32435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001267" y="3889899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           Student ID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8" y="3889108"/>
            <a:ext cx="3804234" cy="33454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282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048" y="6274121"/>
            <a:ext cx="9144000" cy="5838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26" y="2106495"/>
            <a:ext cx="1652989" cy="2309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67" y="2056623"/>
            <a:ext cx="1688676" cy="2359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5596" y="9734"/>
            <a:ext cx="9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6801" y="3909600"/>
            <a:ext cx="191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Authorized Signer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62333" y="3909600"/>
            <a:ext cx="15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Student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146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828" y="1461795"/>
            <a:ext cx="600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Terms of Acceptance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Acceptable Use Policy (AUP)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Use Policy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Handbook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93996" y="36000"/>
            <a:ext cx="7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68112" y="6436519"/>
            <a:ext cx="9144000" cy="33280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40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800" y="1333056"/>
            <a:ext cx="9144000" cy="1463031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Congratulat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ons!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9003" y="2731077"/>
            <a:ext cx="662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</a:t>
            </a:r>
            <a:r>
              <a:rPr lang="en-US" sz="2400" dirty="0" smtClean="0"/>
              <a:t>You have successfully activated your account and completed Your Tasks as the Authorized Signer.  A confirmation has been sent to your email.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0803" y="4261608"/>
            <a:ext cx="86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last step is to have all your students complete their tasks.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4000" y="5196872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6000" y="14400"/>
            <a:ext cx="8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06800" y="6188794"/>
            <a:ext cx="9144000" cy="583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2032" y="4161324"/>
            <a:ext cx="886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your student(s) participate in the Free and Reduced Lunch Program, your household is eligible for $9.95 a month Home Internet Access .    No Deposit, No Credit Check &amp; Free Installation</a:t>
            </a:r>
          </a:p>
          <a:p>
            <a:pPr algn="ctr"/>
            <a:r>
              <a:rPr lang="en-US" sz="2400" dirty="0" smtClean="0"/>
              <a:t>Click Here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06000" y="14400"/>
            <a:ext cx="8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06800" y="6188794"/>
            <a:ext cx="9144000" cy="583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1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1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18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3" y="270809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Once in the account they will </a:t>
            </a:r>
            <a:r>
              <a:rPr lang="en-US" sz="2400" dirty="0"/>
              <a:t>take the (ICON HERE</a:t>
            </a:r>
            <a:r>
              <a:rPr lang="en-US" sz="2400" dirty="0" smtClean="0"/>
              <a:t>) Student </a:t>
            </a:r>
            <a:r>
              <a:rPr lang="en-US" sz="2400" dirty="0"/>
              <a:t>path and complete the Tasks assigned to them</a:t>
            </a:r>
            <a:r>
              <a:rPr lang="en-US" sz="2400" dirty="0" smtClean="0"/>
              <a:t>. 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0828" y="1490610"/>
            <a:ext cx="781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Your student(s)has three days to complete the Student Task.  They need to log into the account using your email address, the password you chose and their Student ID number.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5206" y="3770350"/>
            <a:ext cx="352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$9.95 Internet Access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800" y="1153920"/>
            <a:ext cx="142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Last Step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273</Words>
  <Application>Microsoft Macintosh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iComplyK12.org inform . acknowledge . empower</vt:lpstr>
      <vt:lpstr>PowerPoint Presentation</vt:lpstr>
      <vt:lpstr>PowerPoint Presentation</vt:lpstr>
      <vt:lpstr>PowerPoint Presentation</vt:lpstr>
      <vt:lpstr>iComplyK12.org</vt:lpstr>
      <vt:lpstr>iComplyK12.org</vt:lpstr>
      <vt:lpstr>iComplyK12.org</vt:lpstr>
      <vt:lpstr>               Congratulations! </vt:lpstr>
      <vt:lpstr>PowerPoint Presentation</vt:lpstr>
      <vt:lpstr>iComplyK12.org</vt:lpstr>
      <vt:lpstr>               Congratulations!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iComply.org</dc:title>
  <dc:creator>Microsoft account</dc:creator>
  <cp:lastModifiedBy>Matt Vagnoni</cp:lastModifiedBy>
  <cp:revision>51</cp:revision>
  <dcterms:created xsi:type="dcterms:W3CDTF">2015-03-08T19:15:12Z</dcterms:created>
  <dcterms:modified xsi:type="dcterms:W3CDTF">2015-03-15T05:25:02Z</dcterms:modified>
</cp:coreProperties>
</file>