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295"/>
            <a:ext cx="9144000" cy="2445934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nform 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cknowledge 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855" y="6315390"/>
            <a:ext cx="9144000" cy="5426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3500" y="2473541"/>
            <a:ext cx="413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Signer User Name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0691" y="3021007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 Signer  Password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352204" y="2531732"/>
            <a:ext cx="3790603" cy="34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04" y="3071991"/>
            <a:ext cx="3804234" cy="359695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001267" y="3889899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            Student ID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6321720" y="3894622"/>
            <a:ext cx="3790603" cy="34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86012" y="0"/>
            <a:ext cx="7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048" y="6274121"/>
            <a:ext cx="9144000" cy="58387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26" y="2106495"/>
            <a:ext cx="1652989" cy="23099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67" y="2056623"/>
            <a:ext cx="1688676" cy="2359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6012" y="0"/>
            <a:ext cx="7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09" y="5998389"/>
            <a:ext cx="9144793" cy="859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0800" y="1461795"/>
            <a:ext cx="6004800" cy="4339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Terms of Acceptance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Acceptable Use Policy (AUP)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Internet Use Policy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Handbook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77425" y="0"/>
            <a:ext cx="8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605" y="5401335"/>
            <a:ext cx="8496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23" y="316659"/>
            <a:ext cx="718383" cy="10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800" y="1333056"/>
            <a:ext cx="9144000" cy="1463031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Congratulat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ons!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01" y="6101708"/>
            <a:ext cx="9144793" cy="859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9003" y="2731077"/>
            <a:ext cx="64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</a:t>
            </a:r>
            <a:r>
              <a:rPr lang="en-US" sz="2400" dirty="0" smtClean="0"/>
              <a:t>You have successfully act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vated your account and completed all Author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zed S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gner ass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gned task.  A conf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rmat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on has been sent to your ema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l.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0803" y="4261608"/>
            <a:ext cx="86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last step 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s to have all your students complete the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r task. 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025051" y="46298"/>
            <a:ext cx="9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4000" y="5475546"/>
            <a:ext cx="8496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72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Leelawadee UI Semilight</vt:lpstr>
      <vt:lpstr>Segoe UI Light</vt:lpstr>
      <vt:lpstr>Wingdings</vt:lpstr>
      <vt:lpstr>Office Theme</vt:lpstr>
      <vt:lpstr>iComplyK12.org inform . acknowledge . empower</vt:lpstr>
      <vt:lpstr>iComplyK12.org</vt:lpstr>
      <vt:lpstr>iComplyK12.org</vt:lpstr>
      <vt:lpstr>PowerPoint Presentation</vt:lpstr>
      <vt:lpstr>               Congratulations!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iComply.org</dc:title>
  <dc:creator>Microsoft account</dc:creator>
  <cp:lastModifiedBy>Microsoft account</cp:lastModifiedBy>
  <cp:revision>21</cp:revision>
  <dcterms:created xsi:type="dcterms:W3CDTF">2015-03-08T19:15:12Z</dcterms:created>
  <dcterms:modified xsi:type="dcterms:W3CDTF">2015-03-09T00:32:56Z</dcterms:modified>
</cp:coreProperties>
</file>