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DD8"/>
    <a:srgbClr val="2C24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FAD0-FDE7-450E-A745-50C0AF6CEE02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3890-E24B-4706-8390-5393C05EA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6295"/>
            <a:ext cx="9144000" cy="2445934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187DD8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</a:t>
            </a:r>
            <a:r>
              <a:rPr lang="en-US" sz="8800" b="1" dirty="0" smtClean="0">
                <a:solidFill>
                  <a:srgbClr val="00B0F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nform 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cknowledge </a:t>
            </a:r>
            <a:r>
              <a:rPr lang="en-US" sz="2200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2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empower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855" y="6315390"/>
            <a:ext cx="9144000" cy="5426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3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3500" y="2473541"/>
            <a:ext cx="413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Authorized Signer User Name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0691" y="3021007"/>
            <a:ext cx="39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Authorized  Signer  Password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352204" y="2531732"/>
            <a:ext cx="3790603" cy="3452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04" y="3071992"/>
            <a:ext cx="3804234" cy="32435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001267" y="3889899"/>
            <a:ext cx="39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               Student ID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88" y="3889108"/>
            <a:ext cx="3804234" cy="33454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328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048" y="6274121"/>
            <a:ext cx="9144000" cy="58387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3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26" y="2106495"/>
            <a:ext cx="1652989" cy="23099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67" y="2056623"/>
            <a:ext cx="1688676" cy="2359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75596" y="9734"/>
            <a:ext cx="99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Menu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6801" y="3909600"/>
            <a:ext cx="191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Authorized Signer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62333" y="3909600"/>
            <a:ext cx="15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Student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14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0800" y="1461795"/>
            <a:ext cx="600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Terms of Acceptance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Acceptable Use Policy (AUP)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Internet Use Policy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Handbook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193996" y="36000"/>
            <a:ext cx="7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58406" y="5401335"/>
            <a:ext cx="8496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3" y="316659"/>
            <a:ext cx="718383" cy="100366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211206" y="6274121"/>
            <a:ext cx="9144000" cy="58387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3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40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800" y="1333056"/>
            <a:ext cx="9144000" cy="1463031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/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Congratulat</a:t>
            </a:r>
            <a:r>
              <a:rPr lang="en-US" sz="88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ons!</a:t>
            </a:r>
            <a:br>
              <a:rPr lang="en-US" sz="88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</a:b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9003" y="2731077"/>
            <a:ext cx="64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</a:t>
            </a:r>
            <a:r>
              <a:rPr lang="en-US" sz="2400" dirty="0" smtClean="0"/>
              <a:t>You have successfully act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vated your account and completed all Author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zed S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gner ass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gned task.  A conf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rmat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on has been sent to your ema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l.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30803" y="4261608"/>
            <a:ext cx="86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last step 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s to have all your students complete the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r task. 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54000" y="5196872"/>
            <a:ext cx="84960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6000" y="14400"/>
            <a:ext cx="8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306800" y="6188794"/>
            <a:ext cx="9144000" cy="583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Comply</a:t>
            </a:r>
            <a:r>
              <a:rPr lang="en-US" sz="3200" b="1" dirty="0" smtClean="0">
                <a:solidFill>
                  <a:srgbClr val="FF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K12.</a:t>
            </a:r>
            <a:r>
              <a:rPr lang="en-US" sz="3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</a:t>
            </a:r>
            <a:endParaRPr lang="en-US" sz="3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80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78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Leelawadee UI Semilight</vt:lpstr>
      <vt:lpstr>Segoe UI Light</vt:lpstr>
      <vt:lpstr>Wingdings</vt:lpstr>
      <vt:lpstr>Office Theme</vt:lpstr>
      <vt:lpstr>iComplyK12.org inform . acknowledge . empower</vt:lpstr>
      <vt:lpstr>iComplyK12.org</vt:lpstr>
      <vt:lpstr>iComplyK12.org</vt:lpstr>
      <vt:lpstr>iComplyK12.org</vt:lpstr>
      <vt:lpstr>               Congratulations!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iComply.org</dc:title>
  <dc:creator>Microsoft account</dc:creator>
  <cp:lastModifiedBy>Microsoft account</cp:lastModifiedBy>
  <cp:revision>22</cp:revision>
  <dcterms:created xsi:type="dcterms:W3CDTF">2015-03-08T19:15:12Z</dcterms:created>
  <dcterms:modified xsi:type="dcterms:W3CDTF">2015-03-09T00:51:20Z</dcterms:modified>
</cp:coreProperties>
</file>