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4" r:id="rId2"/>
  </p:sldMasterIdLst>
  <p:notesMasterIdLst>
    <p:notesMasterId r:id="rId29"/>
  </p:notesMasterIdLst>
  <p:sldIdLst>
    <p:sldId id="256" r:id="rId3"/>
    <p:sldId id="258" r:id="rId4"/>
    <p:sldId id="257" r:id="rId5"/>
    <p:sldId id="259" r:id="rId6"/>
    <p:sldId id="260" r:id="rId7"/>
    <p:sldId id="262" r:id="rId8"/>
    <p:sldId id="268" r:id="rId9"/>
    <p:sldId id="269" r:id="rId10"/>
    <p:sldId id="270" r:id="rId11"/>
    <p:sldId id="274" r:id="rId12"/>
    <p:sldId id="273" r:id="rId13"/>
    <p:sldId id="276" r:id="rId14"/>
    <p:sldId id="271" r:id="rId15"/>
    <p:sldId id="288" r:id="rId16"/>
    <p:sldId id="289" r:id="rId17"/>
    <p:sldId id="290" r:id="rId18"/>
    <p:sldId id="291" r:id="rId19"/>
    <p:sldId id="292" r:id="rId20"/>
    <p:sldId id="297" r:id="rId21"/>
    <p:sldId id="277" r:id="rId22"/>
    <p:sldId id="282" r:id="rId23"/>
    <p:sldId id="281" r:id="rId24"/>
    <p:sldId id="295" r:id="rId25"/>
    <p:sldId id="280" r:id="rId26"/>
    <p:sldId id="296" r:id="rId27"/>
    <p:sldId id="29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0B"/>
    <a:srgbClr val="C41039"/>
    <a:srgbClr val="A51417"/>
    <a:srgbClr val="6C7373"/>
    <a:srgbClr val="E1E1E1"/>
    <a:srgbClr val="566568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B74E4-024A-282D-A33F-5792E50C54D5}" v="122" dt="2024-09-23T03:55:29.143"/>
    <p1510:client id="{D0600E0F-7902-9408-3E39-3CD32E238763}" v="285" dt="2024-09-23T00:56:42.344"/>
    <p1510:client id="{ED22799E-308E-8853-F392-E3B908BBF151}" v="97" dt="2024-09-23T04:18:56.338"/>
  </p1510:revLst>
</p1510:revInfo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2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0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S::claudiac@wustl.edu::5513adb2-3315-47c6-853b-61e74126e783" providerId="AD" clId="Web-{5A1DE1B8-E078-4A5A-60FB-14AD0CA7D56B}"/>
    <pc:docChg chg="modSld">
      <pc:chgData name="Carroll, Claudia" userId="S::claudiac@wustl.edu::5513adb2-3315-47c6-853b-61e74126e783" providerId="AD" clId="Web-{5A1DE1B8-E078-4A5A-60FB-14AD0CA7D56B}" dt="2024-01-29T03:57:31.268" v="25" actId="20577"/>
      <pc:docMkLst>
        <pc:docMk/>
      </pc:docMkLst>
      <pc:sldChg chg="modSp">
        <pc:chgData name="Carroll, Claudia" userId="S::claudiac@wustl.edu::5513adb2-3315-47c6-853b-61e74126e783" providerId="AD" clId="Web-{5A1DE1B8-E078-4A5A-60FB-14AD0CA7D56B}" dt="2024-01-29T03:53:44.170" v="22" actId="20577"/>
        <pc:sldMkLst>
          <pc:docMk/>
          <pc:sldMk cId="3918721913" sldId="277"/>
        </pc:sldMkLst>
        <pc:spChg chg="mod">
          <ac:chgData name="Carroll, Claudia" userId="S::claudiac@wustl.edu::5513adb2-3315-47c6-853b-61e74126e783" providerId="AD" clId="Web-{5A1DE1B8-E078-4A5A-60FB-14AD0CA7D56B}" dt="2024-01-29T03:53:29.076" v="1" actId="20577"/>
          <ac:spMkLst>
            <pc:docMk/>
            <pc:sldMk cId="3918721913" sldId="277"/>
            <ac:spMk id="2" creationId="{68BBC2B6-042D-349A-DEAC-41DF1460151E}"/>
          </ac:spMkLst>
        </pc:spChg>
        <pc:spChg chg="mod">
          <ac:chgData name="Carroll, Claudia" userId="S::claudiac@wustl.edu::5513adb2-3315-47c6-853b-61e74126e783" providerId="AD" clId="Web-{5A1DE1B8-E078-4A5A-60FB-14AD0CA7D56B}" dt="2024-01-29T03:53:44.170" v="22" actId="20577"/>
          <ac:spMkLst>
            <pc:docMk/>
            <pc:sldMk cId="3918721913" sldId="277"/>
            <ac:spMk id="3" creationId="{0F66D310-EF51-88EB-4FC0-C2858B730094}"/>
          </ac:spMkLst>
        </pc:spChg>
      </pc:sldChg>
      <pc:sldChg chg="modSp">
        <pc:chgData name="Carroll, Claudia" userId="S::claudiac@wustl.edu::5513adb2-3315-47c6-853b-61e74126e783" providerId="AD" clId="Web-{5A1DE1B8-E078-4A5A-60FB-14AD0CA7D56B}" dt="2024-01-29T03:57:31.268" v="25" actId="20577"/>
        <pc:sldMkLst>
          <pc:docMk/>
          <pc:sldMk cId="1013305701" sldId="280"/>
        </pc:sldMkLst>
        <pc:spChg chg="mod">
          <ac:chgData name="Carroll, Claudia" userId="S::claudiac@wustl.edu::5513adb2-3315-47c6-853b-61e74126e783" providerId="AD" clId="Web-{5A1DE1B8-E078-4A5A-60FB-14AD0CA7D56B}" dt="2024-01-29T03:57:31.268" v="25" actId="20577"/>
          <ac:spMkLst>
            <pc:docMk/>
            <pc:sldMk cId="1013305701" sldId="280"/>
            <ac:spMk id="2" creationId="{14001CB8-5500-C1A6-DCD2-EB48EA2F4784}"/>
          </ac:spMkLst>
        </pc:spChg>
      </pc:sldChg>
      <pc:sldChg chg="modSp">
        <pc:chgData name="Carroll, Claudia" userId="S::claudiac@wustl.edu::5513adb2-3315-47c6-853b-61e74126e783" providerId="AD" clId="Web-{5A1DE1B8-E078-4A5A-60FB-14AD0CA7D56B}" dt="2024-01-29T03:53:48.686" v="23" actId="2057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5A1DE1B8-E078-4A5A-60FB-14AD0CA7D56B}" dt="2024-01-29T03:53:48.686" v="23" actId="20577"/>
          <ac:spMkLst>
            <pc:docMk/>
            <pc:sldMk cId="702624774" sldId="282"/>
            <ac:spMk id="2" creationId="{80E90C0C-B43F-5580-65EA-BCF0306311E3}"/>
          </ac:spMkLst>
        </pc:spChg>
      </pc:sldChg>
    </pc:docChg>
  </pc:docChgLst>
  <pc:docChgLst>
    <pc:chgData name="Carroll, Claudia" userId="5513adb2-3315-47c6-853b-61e74126e783" providerId="ADAL" clId="{FB075658-0DC1-4C4F-B825-059DFA9E62B3}"/>
    <pc:docChg chg="custSel addSld modSld">
      <pc:chgData name="Carroll, Claudia" userId="5513adb2-3315-47c6-853b-61e74126e783" providerId="ADAL" clId="{FB075658-0DC1-4C4F-B825-059DFA9E62B3}" dt="2024-01-26T19:05:45.161" v="492" actId="1076"/>
      <pc:docMkLst>
        <pc:docMk/>
      </pc:docMkLst>
      <pc:sldChg chg="modSp mod">
        <pc:chgData name="Carroll, Claudia" userId="5513adb2-3315-47c6-853b-61e74126e783" providerId="ADAL" clId="{FB075658-0DC1-4C4F-B825-059DFA9E62B3}" dt="2024-01-26T19:05:45.161" v="492" actId="1076"/>
        <pc:sldMkLst>
          <pc:docMk/>
          <pc:sldMk cId="3172886506" sldId="284"/>
        </pc:sldMkLst>
        <pc:spChg chg="mod">
          <ac:chgData name="Carroll, Claudia" userId="5513adb2-3315-47c6-853b-61e74126e783" providerId="ADAL" clId="{FB075658-0DC1-4C4F-B825-059DFA9E62B3}" dt="2024-01-26T19:05:45.161" v="492" actId="1076"/>
          <ac:spMkLst>
            <pc:docMk/>
            <pc:sldMk cId="3172886506" sldId="284"/>
            <ac:spMk id="2" creationId="{26239ECD-84D7-423D-A7A5-30102159DD8F}"/>
          </ac:spMkLst>
        </pc:spChg>
      </pc:sldChg>
      <pc:sldChg chg="modSp new mod">
        <pc:chgData name="Carroll, Claudia" userId="5513adb2-3315-47c6-853b-61e74126e783" providerId="ADAL" clId="{FB075658-0DC1-4C4F-B825-059DFA9E62B3}" dt="2024-01-26T18:13:07.499" v="491" actId="20577"/>
        <pc:sldMkLst>
          <pc:docMk/>
          <pc:sldMk cId="4155761544" sldId="287"/>
        </pc:sldMkLst>
        <pc:spChg chg="mod">
          <ac:chgData name="Carroll, Claudia" userId="5513adb2-3315-47c6-853b-61e74126e783" providerId="ADAL" clId="{FB075658-0DC1-4C4F-B825-059DFA9E62B3}" dt="2024-01-26T18:13:07.499" v="491" actId="20577"/>
          <ac:spMkLst>
            <pc:docMk/>
            <pc:sldMk cId="4155761544" sldId="287"/>
            <ac:spMk id="2" creationId="{90170163-26B1-0710-1A4E-0E14077C4A6D}"/>
          </ac:spMkLst>
        </pc:spChg>
        <pc:spChg chg="mod">
          <ac:chgData name="Carroll, Claudia" userId="5513adb2-3315-47c6-853b-61e74126e783" providerId="ADAL" clId="{FB075658-0DC1-4C4F-B825-059DFA9E62B3}" dt="2024-01-26T18:11:16.954" v="188" actId="122"/>
          <ac:spMkLst>
            <pc:docMk/>
            <pc:sldMk cId="4155761544" sldId="287"/>
            <ac:spMk id="3" creationId="{B54606DD-D6EC-D70C-7B82-5659099E459B}"/>
          </ac:spMkLst>
        </pc:spChg>
      </pc:sldChg>
    </pc:docChg>
  </pc:docChgLst>
  <pc:docChgLst>
    <pc:chgData name="Carroll, Claudia" userId="S::claudiac@wustl.edu::5513adb2-3315-47c6-853b-61e74126e783" providerId="AD" clId="Web-{526B74E4-024A-282D-A33F-5792E50C54D5}"/>
    <pc:docChg chg="delSld modSld">
      <pc:chgData name="Carroll, Claudia" userId="S::claudiac@wustl.edu::5513adb2-3315-47c6-853b-61e74126e783" providerId="AD" clId="Web-{526B74E4-024A-282D-A33F-5792E50C54D5}" dt="2024-09-23T03:55:27.581" v="122" actId="20577"/>
      <pc:docMkLst>
        <pc:docMk/>
      </pc:docMkLst>
      <pc:sldChg chg="del">
        <pc:chgData name="Carroll, Claudia" userId="S::claudiac@wustl.edu::5513adb2-3315-47c6-853b-61e74126e783" providerId="AD" clId="Web-{526B74E4-024A-282D-A33F-5792E50C54D5}" dt="2024-09-23T00:58:24.871" v="4"/>
        <pc:sldMkLst>
          <pc:docMk/>
          <pc:sldMk cId="2077495510" sldId="267"/>
        </pc:sldMkLst>
      </pc:sldChg>
      <pc:sldChg chg="del">
        <pc:chgData name="Carroll, Claudia" userId="S::claudiac@wustl.edu::5513adb2-3315-47c6-853b-61e74126e783" providerId="AD" clId="Web-{526B74E4-024A-282D-A33F-5792E50C54D5}" dt="2024-09-23T00:58:24.871" v="5"/>
        <pc:sldMkLst>
          <pc:docMk/>
          <pc:sldMk cId="1715855539" sldId="279"/>
        </pc:sldMkLst>
      </pc:sldChg>
      <pc:sldChg chg="modSp">
        <pc:chgData name="Carroll, Claudia" userId="S::claudiac@wustl.edu::5513adb2-3315-47c6-853b-61e74126e783" providerId="AD" clId="Web-{526B74E4-024A-282D-A33F-5792E50C54D5}" dt="2024-09-23T03:52:38.029" v="75" actId="20577"/>
        <pc:sldMkLst>
          <pc:docMk/>
          <pc:sldMk cId="1013305701" sldId="280"/>
        </pc:sldMkLst>
        <pc:spChg chg="mod">
          <ac:chgData name="Carroll, Claudia" userId="S::claudiac@wustl.edu::5513adb2-3315-47c6-853b-61e74126e783" providerId="AD" clId="Web-{526B74E4-024A-282D-A33F-5792E50C54D5}" dt="2024-09-23T03:52:38.029" v="75" actId="20577"/>
          <ac:spMkLst>
            <pc:docMk/>
            <pc:sldMk cId="1013305701" sldId="280"/>
            <ac:spMk id="3" creationId="{96E4724A-F30F-11E5-81D8-3924BE5D52BB}"/>
          </ac:spMkLst>
        </pc:spChg>
      </pc:sldChg>
      <pc:sldChg chg="modSp">
        <pc:chgData name="Carroll, Claudia" userId="S::claudiac@wustl.edu::5513adb2-3315-47c6-853b-61e74126e783" providerId="AD" clId="Web-{526B74E4-024A-282D-A33F-5792E50C54D5}" dt="2024-09-23T03:38:03.461" v="30" actId="20577"/>
        <pc:sldMkLst>
          <pc:docMk/>
          <pc:sldMk cId="1760213573" sldId="281"/>
        </pc:sldMkLst>
        <pc:spChg chg="mod">
          <ac:chgData name="Carroll, Claudia" userId="S::claudiac@wustl.edu::5513adb2-3315-47c6-853b-61e74126e783" providerId="AD" clId="Web-{526B74E4-024A-282D-A33F-5792E50C54D5}" dt="2024-09-23T03:38:03.461" v="30" actId="20577"/>
          <ac:spMkLst>
            <pc:docMk/>
            <pc:sldMk cId="1760213573" sldId="281"/>
            <ac:spMk id="3" creationId="{8DEB31ED-E7DC-CC59-E76F-72C57BA85B4C}"/>
          </ac:spMkLst>
        </pc:spChg>
      </pc:sldChg>
      <pc:sldChg chg="modSp">
        <pc:chgData name="Carroll, Claudia" userId="S::claudiac@wustl.edu::5513adb2-3315-47c6-853b-61e74126e783" providerId="AD" clId="Web-{526B74E4-024A-282D-A33F-5792E50C54D5}" dt="2024-09-23T03:37:29.851" v="24" actId="2057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526B74E4-024A-282D-A33F-5792E50C54D5}" dt="2024-09-23T00:58:08.542" v="1" actId="20577"/>
          <ac:spMkLst>
            <pc:docMk/>
            <pc:sldMk cId="702624774" sldId="282"/>
            <ac:spMk id="2" creationId="{80E90C0C-B43F-5580-65EA-BCF0306311E3}"/>
          </ac:spMkLst>
        </pc:spChg>
        <pc:spChg chg="mod">
          <ac:chgData name="Carroll, Claudia" userId="S::claudiac@wustl.edu::5513adb2-3315-47c6-853b-61e74126e783" providerId="AD" clId="Web-{526B74E4-024A-282D-A33F-5792E50C54D5}" dt="2024-09-23T03:37:29.851" v="24" actId="20577"/>
          <ac:spMkLst>
            <pc:docMk/>
            <pc:sldMk cId="702624774" sldId="282"/>
            <ac:spMk id="3" creationId="{C9601FBB-18F9-B52B-A114-C2E4BF8D9678}"/>
          </ac:spMkLst>
        </pc:spChg>
      </pc:sldChg>
      <pc:sldChg chg="del">
        <pc:chgData name="Carroll, Claudia" userId="S::claudiac@wustl.edu::5513adb2-3315-47c6-853b-61e74126e783" providerId="AD" clId="Web-{526B74E4-024A-282D-A33F-5792E50C54D5}" dt="2024-09-23T00:58:24.855" v="2"/>
        <pc:sldMkLst>
          <pc:docMk/>
          <pc:sldMk cId="3172886506" sldId="284"/>
        </pc:sldMkLst>
      </pc:sldChg>
      <pc:sldChg chg="del">
        <pc:chgData name="Carroll, Claudia" userId="S::claudiac@wustl.edu::5513adb2-3315-47c6-853b-61e74126e783" providerId="AD" clId="Web-{526B74E4-024A-282D-A33F-5792E50C54D5}" dt="2024-09-23T00:58:24.871" v="3"/>
        <pc:sldMkLst>
          <pc:docMk/>
          <pc:sldMk cId="4155761544" sldId="287"/>
        </pc:sldMkLst>
      </pc:sldChg>
      <pc:sldChg chg="del">
        <pc:chgData name="Carroll, Claudia" userId="S::claudiac@wustl.edu::5513adb2-3315-47c6-853b-61e74126e783" providerId="AD" clId="Web-{526B74E4-024A-282D-A33F-5792E50C54D5}" dt="2024-09-23T03:55:21.533" v="117"/>
        <pc:sldMkLst>
          <pc:docMk/>
          <pc:sldMk cId="2056253577" sldId="293"/>
        </pc:sldMkLst>
      </pc:sldChg>
      <pc:sldChg chg="modSp">
        <pc:chgData name="Carroll, Claudia" userId="S::claudiac@wustl.edu::5513adb2-3315-47c6-853b-61e74126e783" providerId="AD" clId="Web-{526B74E4-024A-282D-A33F-5792E50C54D5}" dt="2024-09-23T03:55:27.581" v="122" actId="20577"/>
        <pc:sldMkLst>
          <pc:docMk/>
          <pc:sldMk cId="751590070" sldId="296"/>
        </pc:sldMkLst>
        <pc:spChg chg="mod">
          <ac:chgData name="Carroll, Claudia" userId="S::claudiac@wustl.edu::5513adb2-3315-47c6-853b-61e74126e783" providerId="AD" clId="Web-{526B74E4-024A-282D-A33F-5792E50C54D5}" dt="2024-09-23T03:55:19.940" v="116" actId="20577"/>
          <ac:spMkLst>
            <pc:docMk/>
            <pc:sldMk cId="751590070" sldId="296"/>
            <ac:spMk id="2" creationId="{BB1BC9E5-5A73-BE1B-3225-ABB998C4F9D4}"/>
          </ac:spMkLst>
        </pc:spChg>
        <pc:spChg chg="mod">
          <ac:chgData name="Carroll, Claudia" userId="S::claudiac@wustl.edu::5513adb2-3315-47c6-853b-61e74126e783" providerId="AD" clId="Web-{526B74E4-024A-282D-A33F-5792E50C54D5}" dt="2024-09-23T03:55:27.581" v="122" actId="20577"/>
          <ac:spMkLst>
            <pc:docMk/>
            <pc:sldMk cId="751590070" sldId="296"/>
            <ac:spMk id="3" creationId="{0234CD29-5C2A-CBE5-449C-2E991840556A}"/>
          </ac:spMkLst>
        </pc:spChg>
      </pc:sldChg>
    </pc:docChg>
  </pc:docChgLst>
  <pc:docChgLst>
    <pc:chgData name="Carroll, Claudia" userId="S::claudiac@wustl.edu::5513adb2-3315-47c6-853b-61e74126e783" providerId="AD" clId="Web-{7CB46537-C683-195A-73A2-43EF4837049F}"/>
    <pc:docChg chg="modSld">
      <pc:chgData name="Carroll, Claudia" userId="S::claudiac@wustl.edu::5513adb2-3315-47c6-853b-61e74126e783" providerId="AD" clId="Web-{7CB46537-C683-195A-73A2-43EF4837049F}" dt="2024-01-24T17:43:39.059" v="40" actId="20577"/>
      <pc:docMkLst>
        <pc:docMk/>
      </pc:docMkLst>
      <pc:sldChg chg="modSp">
        <pc:chgData name="Carroll, Claudia" userId="S::claudiac@wustl.edu::5513adb2-3315-47c6-853b-61e74126e783" providerId="AD" clId="Web-{7CB46537-C683-195A-73A2-43EF4837049F}" dt="2024-01-24T17:43:39.059" v="40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7CB46537-C683-195A-73A2-43EF4837049F}" dt="2024-01-24T17:43:39.059" v="40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">
        <pc:chgData name="Carroll, Claudia" userId="S::claudiac@wustl.edu::5513adb2-3315-47c6-853b-61e74126e783" providerId="AD" clId="Web-{7CB46537-C683-195A-73A2-43EF4837049F}" dt="2024-01-24T17:21:17.779" v="5"/>
        <pc:sldMkLst>
          <pc:docMk/>
          <pc:sldMk cId="913908910" sldId="273"/>
        </pc:sldMkLst>
        <pc:graphicFrameChg chg="mod modGraphic">
          <ac:chgData name="Carroll, Claudia" userId="S::claudiac@wustl.edu::5513adb2-3315-47c6-853b-61e74126e783" providerId="AD" clId="Web-{7CB46537-C683-195A-73A2-43EF4837049F}" dt="2024-01-24T17:21:17.779" v="5"/>
          <ac:graphicFrameMkLst>
            <pc:docMk/>
            <pc:sldMk cId="913908910" sldId="273"/>
            <ac:graphicFrameMk id="6" creationId="{5910F0D5-172E-18F7-5422-5D3DAE5AC9DE}"/>
          </ac:graphicFrameMkLst>
        </pc:graphicFrameChg>
      </pc:sldChg>
      <pc:sldChg chg="modSp">
        <pc:chgData name="Carroll, Claudia" userId="S::claudiac@wustl.edu::5513adb2-3315-47c6-853b-61e74126e783" providerId="AD" clId="Web-{7CB46537-C683-195A-73A2-43EF4837049F}" dt="2024-01-24T17:27:59.199" v="11" actId="2057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7CB46537-C683-195A-73A2-43EF4837049F}" dt="2024-01-24T17:27:59.199" v="11" actId="20577"/>
          <ac:spMkLst>
            <pc:docMk/>
            <pc:sldMk cId="702624774" sldId="282"/>
            <ac:spMk id="3" creationId="{C9601FBB-18F9-B52B-A114-C2E4BF8D9678}"/>
          </ac:spMkLst>
        </pc:spChg>
      </pc:sldChg>
      <pc:sldChg chg="modSp">
        <pc:chgData name="Carroll, Claudia" userId="S::claudiac@wustl.edu::5513adb2-3315-47c6-853b-61e74126e783" providerId="AD" clId="Web-{7CB46537-C683-195A-73A2-43EF4837049F}" dt="2024-01-24T17:42:37.150" v="33" actId="20577"/>
        <pc:sldMkLst>
          <pc:docMk/>
          <pc:sldMk cId="3143217917" sldId="286"/>
        </pc:sldMkLst>
        <pc:spChg chg="mod">
          <ac:chgData name="Carroll, Claudia" userId="S::claudiac@wustl.edu::5513adb2-3315-47c6-853b-61e74126e783" providerId="AD" clId="Web-{7CB46537-C683-195A-73A2-43EF4837049F}" dt="2024-01-24T17:42:37.150" v="33" actId="20577"/>
          <ac:spMkLst>
            <pc:docMk/>
            <pc:sldMk cId="3143217917" sldId="286"/>
            <ac:spMk id="2" creationId="{C3B60153-31EE-EE67-6EBC-192E9EE7A238}"/>
          </ac:spMkLst>
        </pc:spChg>
      </pc:sldChg>
    </pc:docChg>
  </pc:docChgLst>
  <pc:docChgLst>
    <pc:chgData name="Carroll, Claudia" userId="S::claudiac@wustl.edu::5513adb2-3315-47c6-853b-61e74126e783" providerId="AD" clId="Web-{ED22799E-308E-8853-F392-E3B908BBF151}"/>
    <pc:docChg chg="addSld modSld">
      <pc:chgData name="Carroll, Claudia" userId="S::claudiac@wustl.edu::5513adb2-3315-47c6-853b-61e74126e783" providerId="AD" clId="Web-{ED22799E-308E-8853-F392-E3B908BBF151}" dt="2024-09-23T04:18:56.338" v="95"/>
      <pc:docMkLst>
        <pc:docMk/>
      </pc:docMkLst>
      <pc:sldChg chg="modSp">
        <pc:chgData name="Carroll, Claudia" userId="S::claudiac@wustl.edu::5513adb2-3315-47c6-853b-61e74126e783" providerId="AD" clId="Web-{ED22799E-308E-8853-F392-E3B908BBF151}" dt="2024-09-23T04:15:12.892" v="0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ED22799E-308E-8853-F392-E3B908BBF151}" dt="2024-09-23T04:15:12.892" v="0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new">
        <pc:chgData name="Carroll, Claudia" userId="S::claudiac@wustl.edu::5513adb2-3315-47c6-853b-61e74126e783" providerId="AD" clId="Web-{ED22799E-308E-8853-F392-E3B908BBF151}" dt="2024-09-23T04:16:41.161" v="16" actId="20577"/>
        <pc:sldMkLst>
          <pc:docMk/>
          <pc:sldMk cId="2876013434" sldId="297"/>
        </pc:sldMkLst>
        <pc:spChg chg="mod">
          <ac:chgData name="Carroll, Claudia" userId="S::claudiac@wustl.edu::5513adb2-3315-47c6-853b-61e74126e783" providerId="AD" clId="Web-{ED22799E-308E-8853-F392-E3B908BBF151}" dt="2024-09-23T04:16:41.161" v="16" actId="20577"/>
          <ac:spMkLst>
            <pc:docMk/>
            <pc:sldMk cId="2876013434" sldId="297"/>
            <ac:spMk id="2" creationId="{18ED34BE-6F13-FD3F-43F8-760C9401C114}"/>
          </ac:spMkLst>
        </pc:spChg>
        <pc:spChg chg="mod">
          <ac:chgData name="Carroll, Claudia" userId="S::claudiac@wustl.edu::5513adb2-3315-47c6-853b-61e74126e783" providerId="AD" clId="Web-{ED22799E-308E-8853-F392-E3B908BBF151}" dt="2024-09-23T04:16:22.239" v="8" actId="20577"/>
          <ac:spMkLst>
            <pc:docMk/>
            <pc:sldMk cId="2876013434" sldId="297"/>
            <ac:spMk id="3" creationId="{37874D9A-A647-6DF7-FD1C-34707FC4F386}"/>
          </ac:spMkLst>
        </pc:spChg>
      </pc:sldChg>
      <pc:sldChg chg="modSp new">
        <pc:chgData name="Carroll, Claudia" userId="S::claudiac@wustl.edu::5513adb2-3315-47c6-853b-61e74126e783" providerId="AD" clId="Web-{ED22799E-308E-8853-F392-E3B908BBF151}" dt="2024-09-23T04:18:56.338" v="95"/>
        <pc:sldMkLst>
          <pc:docMk/>
          <pc:sldMk cId="929577345" sldId="298"/>
        </pc:sldMkLst>
        <pc:spChg chg="mod">
          <ac:chgData name="Carroll, Claudia" userId="S::claudiac@wustl.edu::5513adb2-3315-47c6-853b-61e74126e783" providerId="AD" clId="Web-{ED22799E-308E-8853-F392-E3B908BBF151}" dt="2024-09-23T04:18:56.338" v="95"/>
          <ac:spMkLst>
            <pc:docMk/>
            <pc:sldMk cId="929577345" sldId="298"/>
            <ac:spMk id="2" creationId="{BEB868D5-A4C1-C673-A3E9-E293DBF75169}"/>
          </ac:spMkLst>
        </pc:spChg>
        <pc:spChg chg="mod">
          <ac:chgData name="Carroll, Claudia" userId="S::claudiac@wustl.edu::5513adb2-3315-47c6-853b-61e74126e783" providerId="AD" clId="Web-{ED22799E-308E-8853-F392-E3B908BBF151}" dt="2024-09-23T04:18:49.260" v="93"/>
          <ac:spMkLst>
            <pc:docMk/>
            <pc:sldMk cId="929577345" sldId="298"/>
            <ac:spMk id="3" creationId="{7054404E-46E5-9184-117D-6D23B03A4DB9}"/>
          </ac:spMkLst>
        </pc:spChg>
      </pc:sldChg>
    </pc:docChg>
  </pc:docChgLst>
  <pc:docChgLst>
    <pc:chgData name="Carroll, Claudia" userId="S::claudiac@wustl.edu::5513adb2-3315-47c6-853b-61e74126e783" providerId="AD" clId="Web-{D0600E0F-7902-9408-3E39-3CD32E238763}"/>
    <pc:docChg chg="addSld delSld modSld addMainMaster">
      <pc:chgData name="Carroll, Claudia" userId="S::claudiac@wustl.edu::5513adb2-3315-47c6-853b-61e74126e783" providerId="AD" clId="Web-{D0600E0F-7902-9408-3E39-3CD32E238763}" dt="2024-09-23T00:56:42.344" v="277"/>
      <pc:docMkLst>
        <pc:docMk/>
      </pc:docMkLst>
      <pc:sldChg chg="modSp">
        <pc:chgData name="Carroll, Claudia" userId="S::claudiac@wustl.edu::5513adb2-3315-47c6-853b-61e74126e783" providerId="AD" clId="Web-{D0600E0F-7902-9408-3E39-3CD32E238763}" dt="2024-09-23T00:45:28.365" v="16" actId="20577"/>
        <pc:sldMkLst>
          <pc:docMk/>
          <pc:sldMk cId="109857222" sldId="256"/>
        </pc:sldMkLst>
        <pc:spChg chg="mod">
          <ac:chgData name="Carroll, Claudia" userId="S::claudiac@wustl.edu::5513adb2-3315-47c6-853b-61e74126e783" providerId="AD" clId="Web-{D0600E0F-7902-9408-3E39-3CD32E238763}" dt="2024-09-23T00:45:10.662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rroll, Claudia" userId="S::claudiac@wustl.edu::5513adb2-3315-47c6-853b-61e74126e783" providerId="AD" clId="Web-{D0600E0F-7902-9408-3E39-3CD32E238763}" dt="2024-09-23T00:45:28.365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Carroll, Claudia" userId="S::claudiac@wustl.edu::5513adb2-3315-47c6-853b-61e74126e783" providerId="AD" clId="Web-{D0600E0F-7902-9408-3E39-3CD32E238763}" dt="2024-09-23T00:55:40.811" v="269"/>
        <pc:sldMkLst>
          <pc:docMk/>
          <pc:sldMk cId="2187364593" sldId="261"/>
        </pc:sldMkLst>
      </pc:sldChg>
      <pc:sldChg chg="modSp">
        <pc:chgData name="Carroll, Claudia" userId="S::claudiac@wustl.edu::5513adb2-3315-47c6-853b-61e74126e783" providerId="AD" clId="Web-{D0600E0F-7902-9408-3E39-3CD32E238763}" dt="2024-09-23T00:53:09.868" v="248"/>
        <pc:sldMkLst>
          <pc:docMk/>
          <pc:sldMk cId="1075985789" sldId="262"/>
        </pc:sldMkLst>
        <pc:graphicFrameChg chg="mod modGraphic">
          <ac:chgData name="Carroll, Claudia" userId="S::claudiac@wustl.edu::5513adb2-3315-47c6-853b-61e74126e783" providerId="AD" clId="Web-{D0600E0F-7902-9408-3E39-3CD32E238763}" dt="2024-09-23T00:53:09.868" v="248"/>
          <ac:graphicFrameMkLst>
            <pc:docMk/>
            <pc:sldMk cId="1075985789" sldId="262"/>
            <ac:graphicFrameMk id="7" creationId="{AA648D55-2AF2-D1E6-A4D8-CC3A1F27F3F3}"/>
          </ac:graphicFrameMkLst>
        </pc:graphicFrameChg>
      </pc:sldChg>
      <pc:sldChg chg="modSp">
        <pc:chgData name="Carroll, Claudia" userId="S::claudiac@wustl.edu::5513adb2-3315-47c6-853b-61e74126e783" providerId="AD" clId="Web-{D0600E0F-7902-9408-3E39-3CD32E238763}" dt="2024-09-23T00:54:44.574" v="257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D0600E0F-7902-9408-3E39-3CD32E238763}" dt="2024-09-23T00:54:44.574" v="257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add">
        <pc:chgData name="Carroll, Claudia" userId="S::claudiac@wustl.edu::5513adb2-3315-47c6-853b-61e74126e783" providerId="AD" clId="Web-{D0600E0F-7902-9408-3E39-3CD32E238763}" dt="2024-09-23T00:55:29.514" v="258"/>
        <pc:sldMkLst>
          <pc:docMk/>
          <pc:sldMk cId="1063925012" sldId="269"/>
        </pc:sldMkLst>
      </pc:sldChg>
      <pc:sldChg chg="add">
        <pc:chgData name="Carroll, Claudia" userId="S::claudiac@wustl.edu::5513adb2-3315-47c6-853b-61e74126e783" providerId="AD" clId="Web-{D0600E0F-7902-9408-3E39-3CD32E238763}" dt="2024-09-23T00:55:29.514" v="259"/>
        <pc:sldMkLst>
          <pc:docMk/>
          <pc:sldMk cId="2821551489" sldId="270"/>
        </pc:sldMkLst>
      </pc:sldChg>
      <pc:sldChg chg="add">
        <pc:chgData name="Carroll, Claudia" userId="S::claudiac@wustl.edu::5513adb2-3315-47c6-853b-61e74126e783" providerId="AD" clId="Web-{D0600E0F-7902-9408-3E39-3CD32E238763}" dt="2024-09-23T00:55:29.545" v="263"/>
        <pc:sldMkLst>
          <pc:docMk/>
          <pc:sldMk cId="817878283" sldId="271"/>
        </pc:sldMkLst>
      </pc:sldChg>
      <pc:sldChg chg="add">
        <pc:chgData name="Carroll, Claudia" userId="S::claudiac@wustl.edu::5513adb2-3315-47c6-853b-61e74126e783" providerId="AD" clId="Web-{D0600E0F-7902-9408-3E39-3CD32E238763}" dt="2024-09-23T00:55:29.529" v="261"/>
        <pc:sldMkLst>
          <pc:docMk/>
          <pc:sldMk cId="913908910" sldId="273"/>
        </pc:sldMkLst>
      </pc:sldChg>
      <pc:sldChg chg="add">
        <pc:chgData name="Carroll, Claudia" userId="S::claudiac@wustl.edu::5513adb2-3315-47c6-853b-61e74126e783" providerId="AD" clId="Web-{D0600E0F-7902-9408-3E39-3CD32E238763}" dt="2024-09-23T00:55:29.514" v="260"/>
        <pc:sldMkLst>
          <pc:docMk/>
          <pc:sldMk cId="3570399089" sldId="274"/>
        </pc:sldMkLst>
      </pc:sldChg>
      <pc:sldChg chg="add">
        <pc:chgData name="Carroll, Claudia" userId="S::claudiac@wustl.edu::5513adb2-3315-47c6-853b-61e74126e783" providerId="AD" clId="Web-{D0600E0F-7902-9408-3E39-3CD32E238763}" dt="2024-09-23T00:55:29.529" v="262"/>
        <pc:sldMkLst>
          <pc:docMk/>
          <pc:sldMk cId="2164786919" sldId="276"/>
        </pc:sldMkLst>
      </pc:sldChg>
      <pc:sldChg chg="add">
        <pc:chgData name="Carroll, Claudia" userId="S::claudiac@wustl.edu::5513adb2-3315-47c6-853b-61e74126e783" providerId="AD" clId="Web-{D0600E0F-7902-9408-3E39-3CD32E238763}" dt="2024-09-23T00:56:42.329" v="271"/>
        <pc:sldMkLst>
          <pc:docMk/>
          <pc:sldMk cId="3918721913" sldId="277"/>
        </pc:sldMkLst>
      </pc:sldChg>
      <pc:sldChg chg="modSp">
        <pc:chgData name="Carroll, Claudia" userId="S::claudiac@wustl.edu::5513adb2-3315-47c6-853b-61e74126e783" providerId="AD" clId="Web-{D0600E0F-7902-9408-3E39-3CD32E238763}" dt="2024-09-23T00:56:00.812" v="270" actId="20577"/>
        <pc:sldMkLst>
          <pc:docMk/>
          <pc:sldMk cId="1715855539" sldId="279"/>
        </pc:sldMkLst>
        <pc:spChg chg="mod">
          <ac:chgData name="Carroll, Claudia" userId="S::claudiac@wustl.edu::5513adb2-3315-47c6-853b-61e74126e783" providerId="AD" clId="Web-{D0600E0F-7902-9408-3E39-3CD32E238763}" dt="2024-09-23T00:56:00.812" v="270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add">
        <pc:chgData name="Carroll, Claudia" userId="S::claudiac@wustl.edu::5513adb2-3315-47c6-853b-61e74126e783" providerId="AD" clId="Web-{D0600E0F-7902-9408-3E39-3CD32E238763}" dt="2024-09-23T00:56:42.344" v="275"/>
        <pc:sldMkLst>
          <pc:docMk/>
          <pc:sldMk cId="1013305701" sldId="280"/>
        </pc:sldMkLst>
      </pc:sldChg>
      <pc:sldChg chg="add">
        <pc:chgData name="Carroll, Claudia" userId="S::claudiac@wustl.edu::5513adb2-3315-47c6-853b-61e74126e783" providerId="AD" clId="Web-{D0600E0F-7902-9408-3E39-3CD32E238763}" dt="2024-09-23T00:56:42.329" v="273"/>
        <pc:sldMkLst>
          <pc:docMk/>
          <pc:sldMk cId="1760213573" sldId="281"/>
        </pc:sldMkLst>
      </pc:sldChg>
      <pc:sldChg chg="add">
        <pc:chgData name="Carroll, Claudia" userId="S::claudiac@wustl.edu::5513adb2-3315-47c6-853b-61e74126e783" providerId="AD" clId="Web-{D0600E0F-7902-9408-3E39-3CD32E238763}" dt="2024-09-23T00:56:42.329" v="272"/>
        <pc:sldMkLst>
          <pc:docMk/>
          <pc:sldMk cId="702624774" sldId="282"/>
        </pc:sldMkLst>
      </pc:sldChg>
      <pc:sldChg chg="add">
        <pc:chgData name="Carroll, Claudia" userId="S::claudiac@wustl.edu::5513adb2-3315-47c6-853b-61e74126e783" providerId="AD" clId="Web-{D0600E0F-7902-9408-3E39-3CD32E238763}" dt="2024-09-23T00:55:29.545" v="264"/>
        <pc:sldMkLst>
          <pc:docMk/>
          <pc:sldMk cId="1411962925" sldId="288"/>
        </pc:sldMkLst>
      </pc:sldChg>
      <pc:sldChg chg="add">
        <pc:chgData name="Carroll, Claudia" userId="S::claudiac@wustl.edu::5513adb2-3315-47c6-853b-61e74126e783" providerId="AD" clId="Web-{D0600E0F-7902-9408-3E39-3CD32E238763}" dt="2024-09-23T00:55:29.560" v="265"/>
        <pc:sldMkLst>
          <pc:docMk/>
          <pc:sldMk cId="1309598928" sldId="289"/>
        </pc:sldMkLst>
      </pc:sldChg>
      <pc:sldChg chg="add">
        <pc:chgData name="Carroll, Claudia" userId="S::claudiac@wustl.edu::5513adb2-3315-47c6-853b-61e74126e783" providerId="AD" clId="Web-{D0600E0F-7902-9408-3E39-3CD32E238763}" dt="2024-09-23T00:55:29.560" v="266"/>
        <pc:sldMkLst>
          <pc:docMk/>
          <pc:sldMk cId="4200530903" sldId="290"/>
        </pc:sldMkLst>
      </pc:sldChg>
      <pc:sldChg chg="add">
        <pc:chgData name="Carroll, Claudia" userId="S::claudiac@wustl.edu::5513adb2-3315-47c6-853b-61e74126e783" providerId="AD" clId="Web-{D0600E0F-7902-9408-3E39-3CD32E238763}" dt="2024-09-23T00:55:29.560" v="267"/>
        <pc:sldMkLst>
          <pc:docMk/>
          <pc:sldMk cId="4133587836" sldId="291"/>
        </pc:sldMkLst>
      </pc:sldChg>
      <pc:sldChg chg="add">
        <pc:chgData name="Carroll, Claudia" userId="S::claudiac@wustl.edu::5513adb2-3315-47c6-853b-61e74126e783" providerId="AD" clId="Web-{D0600E0F-7902-9408-3E39-3CD32E238763}" dt="2024-09-23T00:55:29.560" v="268"/>
        <pc:sldMkLst>
          <pc:docMk/>
          <pc:sldMk cId="3273714514" sldId="292"/>
        </pc:sldMkLst>
      </pc:sldChg>
      <pc:sldChg chg="add">
        <pc:chgData name="Carroll, Claudia" userId="S::claudiac@wustl.edu::5513adb2-3315-47c6-853b-61e74126e783" providerId="AD" clId="Web-{D0600E0F-7902-9408-3E39-3CD32E238763}" dt="2024-09-23T00:56:42.344" v="277"/>
        <pc:sldMkLst>
          <pc:docMk/>
          <pc:sldMk cId="2056253577" sldId="293"/>
        </pc:sldMkLst>
      </pc:sldChg>
      <pc:sldChg chg="add">
        <pc:chgData name="Carroll, Claudia" userId="S::claudiac@wustl.edu::5513adb2-3315-47c6-853b-61e74126e783" providerId="AD" clId="Web-{D0600E0F-7902-9408-3E39-3CD32E238763}" dt="2024-09-23T00:56:42.329" v="274"/>
        <pc:sldMkLst>
          <pc:docMk/>
          <pc:sldMk cId="3550510766" sldId="295"/>
        </pc:sldMkLst>
      </pc:sldChg>
      <pc:sldChg chg="add">
        <pc:chgData name="Carroll, Claudia" userId="S::claudiac@wustl.edu::5513adb2-3315-47c6-853b-61e74126e783" providerId="AD" clId="Web-{D0600E0F-7902-9408-3E39-3CD32E238763}" dt="2024-09-23T00:56:42.344" v="276"/>
        <pc:sldMkLst>
          <pc:docMk/>
          <pc:sldMk cId="751590070" sldId="296"/>
        </pc:sldMkLst>
      </pc:sldChg>
      <pc:sldMasterChg chg="add addSldLayout">
        <pc:chgData name="Carroll, Claudia" userId="S::claudiac@wustl.edu::5513adb2-3315-47c6-853b-61e74126e783" providerId="AD" clId="Web-{D0600E0F-7902-9408-3E39-3CD32E238763}" dt="2024-09-23T00:55:29.514" v="258"/>
        <pc:sldMasterMkLst>
          <pc:docMk/>
          <pc:sldMasterMk cId="2840818540" sldId="2147483674"/>
        </pc:sldMasterMkLst>
        <pc:sldLayoutChg chg="add">
          <pc:chgData name="Carroll, Claudia" userId="S::claudiac@wustl.edu::5513adb2-3315-47c6-853b-61e74126e783" providerId="AD" clId="Web-{D0600E0F-7902-9408-3E39-3CD32E238763}" dt="2024-09-23T00:55:29.514" v="258"/>
          <pc:sldLayoutMkLst>
            <pc:docMk/>
            <pc:sldMasterMk cId="2840818540" sldId="2147483674"/>
            <pc:sldLayoutMk cId="3982132807" sldId="2147483675"/>
          </pc:sldLayoutMkLst>
        </pc:sldLayoutChg>
        <pc:sldLayoutChg chg="add">
          <pc:chgData name="Carroll, Claudia" userId="S::claudiac@wustl.edu::5513adb2-3315-47c6-853b-61e74126e783" providerId="AD" clId="Web-{D0600E0F-7902-9408-3E39-3CD32E238763}" dt="2024-09-23T00:55:29.514" v="258"/>
          <pc:sldLayoutMkLst>
            <pc:docMk/>
            <pc:sldMasterMk cId="2840818540" sldId="2147483674"/>
            <pc:sldLayoutMk cId="1230172766" sldId="2147483676"/>
          </pc:sldLayoutMkLst>
        </pc:sldLayoutChg>
        <pc:sldLayoutChg chg="add">
          <pc:chgData name="Carroll, Claudia" userId="S::claudiac@wustl.edu::5513adb2-3315-47c6-853b-61e74126e783" providerId="AD" clId="Web-{D0600E0F-7902-9408-3E39-3CD32E238763}" dt="2024-09-23T00:55:29.514" v="258"/>
          <pc:sldLayoutMkLst>
            <pc:docMk/>
            <pc:sldMasterMk cId="2840818540" sldId="2147483674"/>
            <pc:sldLayoutMk cId="1605149510" sldId="2147483677"/>
          </pc:sldLayoutMkLst>
        </pc:sldLayoutChg>
        <pc:sldLayoutChg chg="add">
          <pc:chgData name="Carroll, Claudia" userId="S::claudiac@wustl.edu::5513adb2-3315-47c6-853b-61e74126e783" providerId="AD" clId="Web-{D0600E0F-7902-9408-3E39-3CD32E238763}" dt="2024-09-23T00:55:29.514" v="258"/>
          <pc:sldLayoutMkLst>
            <pc:docMk/>
            <pc:sldMasterMk cId="2840818540" sldId="2147483674"/>
            <pc:sldLayoutMk cId="3436591426" sldId="2147483678"/>
          </pc:sldLayoutMkLst>
        </pc:sldLayoutChg>
        <pc:sldLayoutChg chg="add">
          <pc:chgData name="Carroll, Claudia" userId="S::claudiac@wustl.edu::5513adb2-3315-47c6-853b-61e74126e783" providerId="AD" clId="Web-{D0600E0F-7902-9408-3E39-3CD32E238763}" dt="2024-09-23T00:55:29.514" v="258"/>
          <pc:sldLayoutMkLst>
            <pc:docMk/>
            <pc:sldMasterMk cId="2840818540" sldId="2147483674"/>
            <pc:sldLayoutMk cId="3447671267" sldId="2147483679"/>
          </pc:sldLayoutMkLst>
        </pc:sldLayoutChg>
        <pc:sldLayoutChg chg="add">
          <pc:chgData name="Carroll, Claudia" userId="S::claudiac@wustl.edu::5513adb2-3315-47c6-853b-61e74126e783" providerId="AD" clId="Web-{D0600E0F-7902-9408-3E39-3CD32E238763}" dt="2024-09-23T00:55:29.514" v="258"/>
          <pc:sldLayoutMkLst>
            <pc:docMk/>
            <pc:sldMasterMk cId="2840818540" sldId="2147483674"/>
            <pc:sldLayoutMk cId="2513059018" sldId="2147483680"/>
          </pc:sldLayoutMkLst>
        </pc:sldLayoutChg>
        <pc:sldLayoutChg chg="add">
          <pc:chgData name="Carroll, Claudia" userId="S::claudiac@wustl.edu::5513adb2-3315-47c6-853b-61e74126e783" providerId="AD" clId="Web-{D0600E0F-7902-9408-3E39-3CD32E238763}" dt="2024-09-23T00:55:29.514" v="258"/>
          <pc:sldLayoutMkLst>
            <pc:docMk/>
            <pc:sldMasterMk cId="2840818540" sldId="2147483674"/>
            <pc:sldLayoutMk cId="3346647627" sldId="2147483681"/>
          </pc:sldLayoutMkLst>
        </pc:sldLayoutChg>
        <pc:sldLayoutChg chg="add">
          <pc:chgData name="Carroll, Claudia" userId="S::claudiac@wustl.edu::5513adb2-3315-47c6-853b-61e74126e783" providerId="AD" clId="Web-{D0600E0F-7902-9408-3E39-3CD32E238763}" dt="2024-09-23T00:55:29.514" v="258"/>
          <pc:sldLayoutMkLst>
            <pc:docMk/>
            <pc:sldMasterMk cId="2840818540" sldId="2147483674"/>
            <pc:sldLayoutMk cId="75347839" sldId="2147483682"/>
          </pc:sldLayoutMkLst>
        </pc:sldLayoutChg>
        <pc:sldLayoutChg chg="add">
          <pc:chgData name="Carroll, Claudia" userId="S::claudiac@wustl.edu::5513adb2-3315-47c6-853b-61e74126e783" providerId="AD" clId="Web-{D0600E0F-7902-9408-3E39-3CD32E238763}" dt="2024-09-23T00:55:29.514" v="258"/>
          <pc:sldLayoutMkLst>
            <pc:docMk/>
            <pc:sldMasterMk cId="2840818540" sldId="2147483674"/>
            <pc:sldLayoutMk cId="1922217065" sldId="2147483683"/>
          </pc:sldLayoutMkLst>
        </pc:sldLayoutChg>
      </pc:sldMasterChg>
    </pc:docChg>
  </pc:docChgLst>
  <pc:docChgLst>
    <pc:chgData name="Carroll, Claudia" userId="S::claudiac@wustl.edu::5513adb2-3315-47c6-853b-61e74126e783" providerId="AD" clId="Web-{ACB0D4A4-9443-A30F-CD8D-A89BD93B26B1}"/>
    <pc:docChg chg="delSld">
      <pc:chgData name="Carroll, Claudia" userId="S::claudiac@wustl.edu::5513adb2-3315-47c6-853b-61e74126e783" providerId="AD" clId="Web-{ACB0D4A4-9443-A30F-CD8D-A89BD93B26B1}" dt="2024-01-29T06:07:05.444" v="12"/>
      <pc:docMkLst>
        <pc:docMk/>
      </pc:docMkLst>
      <pc:sldChg chg="del">
        <pc:chgData name="Carroll, Claudia" userId="S::claudiac@wustl.edu::5513adb2-3315-47c6-853b-61e74126e783" providerId="AD" clId="Web-{ACB0D4A4-9443-A30F-CD8D-A89BD93B26B1}" dt="2024-01-29T06:07:05.444" v="11"/>
        <pc:sldMkLst>
          <pc:docMk/>
          <pc:sldMk cId="1063925012" sldId="269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10"/>
        <pc:sldMkLst>
          <pc:docMk/>
          <pc:sldMk cId="2821551489" sldId="270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6"/>
        <pc:sldMkLst>
          <pc:docMk/>
          <pc:sldMk cId="817878283" sldId="271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8"/>
        <pc:sldMkLst>
          <pc:docMk/>
          <pc:sldMk cId="913908910" sldId="273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9"/>
        <pc:sldMkLst>
          <pc:docMk/>
          <pc:sldMk cId="3570399089" sldId="274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7"/>
        <pc:sldMkLst>
          <pc:docMk/>
          <pc:sldMk cId="2164786919" sldId="276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5"/>
        <pc:sldMkLst>
          <pc:docMk/>
          <pc:sldMk cId="3918721913" sldId="277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2"/>
        <pc:sldMkLst>
          <pc:docMk/>
          <pc:sldMk cId="1013305701" sldId="280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3"/>
        <pc:sldMkLst>
          <pc:docMk/>
          <pc:sldMk cId="1760213573" sldId="281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4"/>
        <pc:sldMkLst>
          <pc:docMk/>
          <pc:sldMk cId="702624774" sldId="282"/>
        </pc:sldMkLst>
      </pc:sldChg>
      <pc:sldChg chg="del">
        <pc:chgData name="Carroll, Claudia" userId="S::claudiac@wustl.edu::5513adb2-3315-47c6-853b-61e74126e783" providerId="AD" clId="Web-{ACB0D4A4-9443-A30F-CD8D-A89BD93B26B1}" dt="2024-01-29T06:07:05.444" v="12"/>
        <pc:sldMkLst>
          <pc:docMk/>
          <pc:sldMk cId="2247768815" sldId="283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1"/>
        <pc:sldMkLst>
          <pc:docMk/>
          <pc:sldMk cId="1699678302" sldId="285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0"/>
        <pc:sldMkLst>
          <pc:docMk/>
          <pc:sldMk cId="3143217917" sldId="286"/>
        </pc:sldMkLst>
      </pc:sldChg>
    </pc:docChg>
  </pc:docChgLst>
  <pc:docChgLst>
    <pc:chgData name="Carroll, Claudia" userId="S::claudiac@wustl.edu::5513adb2-3315-47c6-853b-61e74126e783" providerId="AD" clId="Web-{2DE4DBE3-196C-A82A-0F29-CFD0656962D9}"/>
    <pc:docChg chg="addSld delSld modSld sldOrd">
      <pc:chgData name="Carroll, Claudia" userId="S::claudiac@wustl.edu::5513adb2-3315-47c6-853b-61e74126e783" providerId="AD" clId="Web-{2DE4DBE3-196C-A82A-0F29-CFD0656962D9}" dt="2024-01-22T08:23:39.963" v="583" actId="20577"/>
      <pc:docMkLst>
        <pc:docMk/>
      </pc:docMkLst>
      <pc:sldChg chg="modSp add mod modClrScheme chgLayout">
        <pc:chgData name="Carroll, Claudia" userId="S::claudiac@wustl.edu::5513adb2-3315-47c6-853b-61e74126e783" providerId="AD" clId="Web-{2DE4DBE3-196C-A82A-0F29-CFD0656962D9}" dt="2024-01-22T06:39:12.243" v="1"/>
        <pc:sldMkLst>
          <pc:docMk/>
          <pc:sldMk cId="109857222" sldId="256"/>
        </pc:sldMkLst>
        <pc:spChg chg="mod ord">
          <ac:chgData name="Carroll, Claudia" userId="S::claudiac@wustl.edu::5513adb2-3315-47c6-853b-61e74126e783" providerId="AD" clId="Web-{2DE4DBE3-196C-A82A-0F29-CFD0656962D9}" dt="2024-01-22T06:39:12.243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rroll, Claudia" userId="S::claudiac@wustl.edu::5513adb2-3315-47c6-853b-61e74126e783" providerId="AD" clId="Web-{2DE4DBE3-196C-A82A-0F29-CFD0656962D9}" dt="2024-01-22T06:39:12.243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6:40.227" v="66"/>
        <pc:sldMkLst>
          <pc:docMk/>
          <pc:sldMk cId="4266118051" sldId="257"/>
        </pc:sldMkLst>
        <pc:spChg chg="mod">
          <ac:chgData name="Carroll, Claudia" userId="S::claudiac@wustl.edu::5513adb2-3315-47c6-853b-61e74126e783" providerId="AD" clId="Web-{2DE4DBE3-196C-A82A-0F29-CFD0656962D9}" dt="2024-01-22T06:46:40.227" v="66"/>
          <ac:spMkLst>
            <pc:docMk/>
            <pc:sldMk cId="4266118051" sldId="257"/>
            <ac:spMk id="2" creationId="{7DB235B4-5F36-2812-C826-AE8560B6F043}"/>
          </ac:spMkLst>
        </pc:spChg>
        <pc:spChg chg="mod">
          <ac:chgData name="Carroll, Claudia" userId="S::claudiac@wustl.edu::5513adb2-3315-47c6-853b-61e74126e783" providerId="AD" clId="Web-{2DE4DBE3-196C-A82A-0F29-CFD0656962D9}" dt="2024-01-22T06:41:14.513" v="21"/>
          <ac:spMkLst>
            <pc:docMk/>
            <pc:sldMk cId="4266118051" sldId="257"/>
            <ac:spMk id="3" creationId="{CFC94F8C-4F28-1791-A278-0523A758DE44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6:35.587" v="65"/>
        <pc:sldMkLst>
          <pc:docMk/>
          <pc:sldMk cId="1419661138" sldId="258"/>
        </pc:sldMkLst>
        <pc:spChg chg="mod">
          <ac:chgData name="Carroll, Claudia" userId="S::claudiac@wustl.edu::5513adb2-3315-47c6-853b-61e74126e783" providerId="AD" clId="Web-{2DE4DBE3-196C-A82A-0F29-CFD0656962D9}" dt="2024-01-22T06:46:35.587" v="65"/>
          <ac:spMkLst>
            <pc:docMk/>
            <pc:sldMk cId="1419661138" sldId="258"/>
            <ac:spMk id="2" creationId="{E502B127-D811-DD9E-705C-5BAAC48EB653}"/>
          </ac:spMkLst>
        </pc:spChg>
        <pc:picChg chg="mod">
          <ac:chgData name="Carroll, Claudia" userId="S::claudiac@wustl.edu::5513adb2-3315-47c6-853b-61e74126e783" providerId="AD" clId="Web-{2DE4DBE3-196C-A82A-0F29-CFD0656962D9}" dt="2024-01-22T06:41:29.748" v="23" actId="1076"/>
          <ac:picMkLst>
            <pc:docMk/>
            <pc:sldMk cId="1419661138" sldId="258"/>
            <ac:picMk id="4" creationId="{1FA41F62-AAB3-2B39-8CF8-870C5B97C382}"/>
          </ac:picMkLst>
        </pc:picChg>
      </pc:sldChg>
      <pc:sldChg chg="del">
        <pc:chgData name="Carroll, Claudia" userId="S::claudiac@wustl.edu::5513adb2-3315-47c6-853b-61e74126e783" providerId="AD" clId="Web-{2DE4DBE3-196C-A82A-0F29-CFD0656962D9}" dt="2024-01-22T06:39:19.337" v="2"/>
        <pc:sldMkLst>
          <pc:docMk/>
          <pc:sldMk cId="1584286757" sldId="259"/>
        </pc:sldMkLst>
      </pc:sldChg>
      <pc:sldChg chg="modSp add ord">
        <pc:chgData name="Carroll, Claudia" userId="S::claudiac@wustl.edu::5513adb2-3315-47c6-853b-61e74126e783" providerId="AD" clId="Web-{2DE4DBE3-196C-A82A-0F29-CFD0656962D9}" dt="2024-01-22T07:02:51.963" v="269"/>
        <pc:sldMkLst>
          <pc:docMk/>
          <pc:sldMk cId="3240474744" sldId="259"/>
        </pc:sldMkLst>
        <pc:spChg chg="mod">
          <ac:chgData name="Carroll, Claudia" userId="S::claudiac@wustl.edu::5513adb2-3315-47c6-853b-61e74126e783" providerId="AD" clId="Web-{2DE4DBE3-196C-A82A-0F29-CFD0656962D9}" dt="2024-01-22T06:46:57.259" v="70" actId="20577"/>
          <ac:spMkLst>
            <pc:docMk/>
            <pc:sldMk cId="3240474744" sldId="259"/>
            <ac:spMk id="3" creationId="{6B2269CA-A6E4-5F83-9E02-D5591D5EF374}"/>
          </ac:spMkLst>
        </pc:spChg>
        <pc:spChg chg="mod">
          <ac:chgData name="Carroll, Claudia" userId="S::claudiac@wustl.edu::5513adb2-3315-47c6-853b-61e74126e783" providerId="AD" clId="Web-{2DE4DBE3-196C-A82A-0F29-CFD0656962D9}" dt="2024-01-22T06:46:47.353" v="67"/>
          <ac:spMkLst>
            <pc:docMk/>
            <pc:sldMk cId="3240474744" sldId="259"/>
            <ac:spMk id="5" creationId="{09F55389-22CC-AB78-DBF6-B2FCEF669DFC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39:31.182" v="3"/>
        <pc:sldMkLst>
          <pc:docMk/>
          <pc:sldMk cId="1035593031" sldId="260"/>
        </pc:sldMkLst>
      </pc:sldChg>
      <pc:sldChg chg="modSp add">
        <pc:chgData name="Carroll, Claudia" userId="S::claudiac@wustl.edu::5513adb2-3315-47c6-853b-61e74126e783" providerId="AD" clId="Web-{2DE4DBE3-196C-A82A-0F29-CFD0656962D9}" dt="2024-01-22T07:00:34.271" v="247"/>
        <pc:sldMkLst>
          <pc:docMk/>
          <pc:sldMk cId="1768155783" sldId="260"/>
        </pc:sldMkLst>
        <pc:spChg chg="mod">
          <ac:chgData name="Carroll, Claudia" userId="S::claudiac@wustl.edu::5513adb2-3315-47c6-853b-61e74126e783" providerId="AD" clId="Web-{2DE4DBE3-196C-A82A-0F29-CFD0656962D9}" dt="2024-01-22T06:47:22.307" v="76" actId="20577"/>
          <ac:spMkLst>
            <pc:docMk/>
            <pc:sldMk cId="1768155783" sldId="260"/>
            <ac:spMk id="2" creationId="{D2049B13-415D-20B0-E2FC-09B1657637D4}"/>
          </ac:spMkLst>
        </pc:spChg>
        <pc:spChg chg="mod">
          <ac:chgData name="Carroll, Claudia" userId="S::claudiac@wustl.edu::5513adb2-3315-47c6-853b-61e74126e783" providerId="AD" clId="Web-{2DE4DBE3-196C-A82A-0F29-CFD0656962D9}" dt="2024-01-22T07:00:34.271" v="247"/>
          <ac:spMkLst>
            <pc:docMk/>
            <pc:sldMk cId="1768155783" sldId="260"/>
            <ac:spMk id="3" creationId="{5B437E91-C3E2-8471-1F8E-7CC7BB0DE813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39:49.401" v="7"/>
        <pc:sldMkLst>
          <pc:docMk/>
          <pc:sldMk cId="1183157484" sldId="261"/>
        </pc:sldMkLst>
      </pc:sldChg>
      <pc:sldChg chg="modSp add">
        <pc:chgData name="Carroll, Claudia" userId="S::claudiac@wustl.edu::5513adb2-3315-47c6-853b-61e74126e783" providerId="AD" clId="Web-{2DE4DBE3-196C-A82A-0F29-CFD0656962D9}" dt="2024-01-22T06:48:49.013" v="104" actId="20577"/>
        <pc:sldMkLst>
          <pc:docMk/>
          <pc:sldMk cId="2187364593" sldId="261"/>
        </pc:sldMkLst>
        <pc:spChg chg="mod">
          <ac:chgData name="Carroll, Claudia" userId="S::claudiac@wustl.edu::5513adb2-3315-47c6-853b-61e74126e783" providerId="AD" clId="Web-{2DE4DBE3-196C-A82A-0F29-CFD0656962D9}" dt="2024-01-22T06:47:59.027" v="84"/>
          <ac:spMkLst>
            <pc:docMk/>
            <pc:sldMk cId="2187364593" sldId="261"/>
            <ac:spMk id="2" creationId="{2F15FD6A-22D6-CF26-AB72-1F5BFC6B2AAF}"/>
          </ac:spMkLst>
        </pc:spChg>
        <pc:spChg chg="mod">
          <ac:chgData name="Carroll, Claudia" userId="S::claudiac@wustl.edu::5513adb2-3315-47c6-853b-61e74126e783" providerId="AD" clId="Web-{2DE4DBE3-196C-A82A-0F29-CFD0656962D9}" dt="2024-01-22T06:48:49.013" v="104" actId="20577"/>
          <ac:spMkLst>
            <pc:docMk/>
            <pc:sldMk cId="2187364593" sldId="261"/>
            <ac:spMk id="3" creationId="{850205FB-88B8-A56C-93D0-6EDD16A1678B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2:44.838" v="268"/>
        <pc:sldMkLst>
          <pc:docMk/>
          <pc:sldMk cId="1075985789" sldId="262"/>
        </pc:sldMkLst>
        <pc:spChg chg="mod">
          <ac:chgData name="Carroll, Claudia" userId="S::claudiac@wustl.edu::5513adb2-3315-47c6-853b-61e74126e783" providerId="AD" clId="Web-{2DE4DBE3-196C-A82A-0F29-CFD0656962D9}" dt="2024-01-22T06:47:27.713" v="77"/>
          <ac:spMkLst>
            <pc:docMk/>
            <pc:sldMk cId="1075985789" sldId="262"/>
            <ac:spMk id="2" creationId="{E991BDDB-6BD5-043A-AD29-EFF4C154CD58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40:16.386" v="11"/>
        <pc:sldMkLst>
          <pc:docMk/>
          <pc:sldMk cId="1123038945" sldId="262"/>
        </pc:sldMkLst>
      </pc:sldChg>
      <pc:sldChg chg="del">
        <pc:chgData name="Carroll, Claudia" userId="S::claudiac@wustl.edu::5513adb2-3315-47c6-853b-61e74126e783" providerId="AD" clId="Web-{2DE4DBE3-196C-A82A-0F29-CFD0656962D9}" dt="2024-01-22T06:40:38.403" v="19"/>
        <pc:sldMkLst>
          <pc:docMk/>
          <pc:sldMk cId="4102474458" sldId="263"/>
        </pc:sldMkLst>
      </pc:sldChg>
      <pc:sldChg chg="del">
        <pc:chgData name="Carroll, Claudia" userId="S::claudiac@wustl.edu::5513adb2-3315-47c6-853b-61e74126e783" providerId="AD" clId="Web-{2DE4DBE3-196C-A82A-0F29-CFD0656962D9}" dt="2024-01-22T06:43:07.439" v="37"/>
        <pc:sldMkLst>
          <pc:docMk/>
          <pc:sldMk cId="1667539675" sldId="264"/>
        </pc:sldMkLst>
      </pc:sldChg>
      <pc:sldChg chg="del">
        <pc:chgData name="Carroll, Claudia" userId="S::claudiac@wustl.edu::5513adb2-3315-47c6-853b-61e74126e783" providerId="AD" clId="Web-{2DE4DBE3-196C-A82A-0F29-CFD0656962D9}" dt="2024-01-22T06:45:45.272" v="63"/>
        <pc:sldMkLst>
          <pc:docMk/>
          <pc:sldMk cId="51798783" sldId="265"/>
        </pc:sldMkLst>
      </pc:sldChg>
      <pc:sldChg chg="del">
        <pc:chgData name="Carroll, Claudia" userId="S::claudiac@wustl.edu::5513adb2-3315-47c6-853b-61e74126e783" providerId="AD" clId="Web-{2DE4DBE3-196C-A82A-0F29-CFD0656962D9}" dt="2024-01-22T06:45:48.319" v="64"/>
        <pc:sldMkLst>
          <pc:docMk/>
          <pc:sldMk cId="4190642258" sldId="266"/>
        </pc:sldMkLst>
      </pc:sldChg>
      <pc:sldChg chg="new del">
        <pc:chgData name="Carroll, Claudia" userId="S::claudiac@wustl.edu::5513adb2-3315-47c6-853b-61e74126e783" providerId="AD" clId="Web-{2DE4DBE3-196C-A82A-0F29-CFD0656962D9}" dt="2024-01-22T06:40:15.605" v="10"/>
        <pc:sldMkLst>
          <pc:docMk/>
          <pc:sldMk cId="684634084" sldId="267"/>
        </pc:sldMkLst>
      </pc:sldChg>
      <pc:sldChg chg="add del">
        <pc:chgData name="Carroll, Claudia" userId="S::claudiac@wustl.edu::5513adb2-3315-47c6-853b-61e74126e783" providerId="AD" clId="Web-{2DE4DBE3-196C-A82A-0F29-CFD0656962D9}" dt="2024-01-22T06:39:45.838" v="6"/>
        <pc:sldMkLst>
          <pc:docMk/>
          <pc:sldMk cId="969047029" sldId="267"/>
        </pc:sldMkLst>
      </pc:sldChg>
      <pc:sldChg chg="modSp add">
        <pc:chgData name="Carroll, Claudia" userId="S::claudiac@wustl.edu::5513adb2-3315-47c6-853b-61e74126e783" providerId="AD" clId="Web-{2DE4DBE3-196C-A82A-0F29-CFD0656962D9}" dt="2024-01-22T06:49:23.873" v="109" actId="20577"/>
        <pc:sldMkLst>
          <pc:docMk/>
          <pc:sldMk cId="2077495510" sldId="267"/>
        </pc:sldMkLst>
        <pc:spChg chg="mod">
          <ac:chgData name="Carroll, Claudia" userId="S::claudiac@wustl.edu::5513adb2-3315-47c6-853b-61e74126e783" providerId="AD" clId="Web-{2DE4DBE3-196C-A82A-0F29-CFD0656962D9}" dt="2024-01-22T06:49:04.498" v="106"/>
          <ac:spMkLst>
            <pc:docMk/>
            <pc:sldMk cId="2077495510" sldId="267"/>
            <ac:spMk id="2" creationId="{E71D3CE9-A0CE-688A-8425-F676EA57FDDA}"/>
          </ac:spMkLst>
        </pc:spChg>
        <pc:spChg chg="mod">
          <ac:chgData name="Carroll, Claudia" userId="S::claudiac@wustl.edu::5513adb2-3315-47c6-853b-61e74126e783" providerId="AD" clId="Web-{2DE4DBE3-196C-A82A-0F29-CFD0656962D9}" dt="2024-01-22T06:49:23.873" v="109" actId="20577"/>
          <ac:spMkLst>
            <pc:docMk/>
            <pc:sldMk cId="2077495510" sldId="267"/>
            <ac:spMk id="3" creationId="{3E49142E-0FF7-3BD4-D714-FDB0A199AB58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7:55.792" v="83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2DE4DBE3-196C-A82A-0F29-CFD0656962D9}" dt="2024-01-22T06:47:36.854" v="78"/>
          <ac:spMkLst>
            <pc:docMk/>
            <pc:sldMk cId="3839357258" sldId="268"/>
            <ac:spMk id="2" creationId="{FF02E442-5BD2-C7E7-D487-182D2EC0E4FF}"/>
          </ac:spMkLst>
        </pc:spChg>
        <pc:spChg chg="mod">
          <ac:chgData name="Carroll, Claudia" userId="S::claudiac@wustl.edu::5513adb2-3315-47c6-853b-61e74126e783" providerId="AD" clId="Web-{2DE4DBE3-196C-A82A-0F29-CFD0656962D9}" dt="2024-01-22T06:47:55.792" v="83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7:23.374" v="213" actId="20577"/>
        <pc:sldMkLst>
          <pc:docMk/>
          <pc:sldMk cId="1063925012" sldId="269"/>
        </pc:sldMkLst>
        <pc:spChg chg="mod">
          <ac:chgData name="Carroll, Claudia" userId="S::claudiac@wustl.edu::5513adb2-3315-47c6-853b-61e74126e783" providerId="AD" clId="Web-{2DE4DBE3-196C-A82A-0F29-CFD0656962D9}" dt="2024-01-22T06:53:56.430" v="160"/>
          <ac:spMkLst>
            <pc:docMk/>
            <pc:sldMk cId="1063925012" sldId="269"/>
            <ac:spMk id="2" creationId="{F10936FC-91BC-6F18-E4B0-10EF4EB1AAF7}"/>
          </ac:spMkLst>
        </pc:spChg>
        <pc:spChg chg="mod">
          <ac:chgData name="Carroll, Claudia" userId="S::claudiac@wustl.edu::5513adb2-3315-47c6-853b-61e74126e783" providerId="AD" clId="Web-{2DE4DBE3-196C-A82A-0F29-CFD0656962D9}" dt="2024-01-22T06:57:23.374" v="213" actId="20577"/>
          <ac:spMkLst>
            <pc:docMk/>
            <pc:sldMk cId="1063925012" sldId="269"/>
            <ac:spMk id="3" creationId="{19BF0F97-5BAA-06CC-A512-D46EC0C17E37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2:14.290" v="266" actId="20577"/>
        <pc:sldMkLst>
          <pc:docMk/>
          <pc:sldMk cId="2821551489" sldId="270"/>
        </pc:sldMkLst>
        <pc:spChg chg="mod">
          <ac:chgData name="Carroll, Claudia" userId="S::claudiac@wustl.edu::5513adb2-3315-47c6-853b-61e74126e783" providerId="AD" clId="Web-{2DE4DBE3-196C-A82A-0F29-CFD0656962D9}" dt="2024-01-22T06:54:07.336" v="163"/>
          <ac:spMkLst>
            <pc:docMk/>
            <pc:sldMk cId="2821551489" sldId="270"/>
            <ac:spMk id="2" creationId="{02F7649D-1216-701F-DDC7-3D654E6CA8B4}"/>
          </ac:spMkLst>
        </pc:spChg>
        <pc:spChg chg="mod">
          <ac:chgData name="Carroll, Claudia" userId="S::claudiac@wustl.edu::5513adb2-3315-47c6-853b-61e74126e783" providerId="AD" clId="Web-{2DE4DBE3-196C-A82A-0F29-CFD0656962D9}" dt="2024-01-22T07:02:14.290" v="266" actId="20577"/>
          <ac:spMkLst>
            <pc:docMk/>
            <pc:sldMk cId="2821551489" sldId="270"/>
            <ac:spMk id="3" creationId="{FC6F496C-2869-217F-4678-F4A2C39A0FE9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4:44.270" v="53" actId="1076"/>
        <pc:sldMkLst>
          <pc:docMk/>
          <pc:sldMk cId="817878283" sldId="271"/>
        </pc:sldMkLst>
        <pc:spChg chg="mod">
          <ac:chgData name="Carroll, Claudia" userId="S::claudiac@wustl.edu::5513adb2-3315-47c6-853b-61e74126e783" providerId="AD" clId="Web-{2DE4DBE3-196C-A82A-0F29-CFD0656962D9}" dt="2024-01-22T06:44:44.270" v="53" actId="1076"/>
          <ac:spMkLst>
            <pc:docMk/>
            <pc:sldMk cId="817878283" sldId="271"/>
            <ac:spMk id="6" creationId="{82C79800-D8B1-99BE-680D-B545EE87A5AA}"/>
          </ac:spMkLst>
        </pc:spChg>
        <pc:picChg chg="mod">
          <ac:chgData name="Carroll, Claudia" userId="S::claudiac@wustl.edu::5513adb2-3315-47c6-853b-61e74126e783" providerId="AD" clId="Web-{2DE4DBE3-196C-A82A-0F29-CFD0656962D9}" dt="2024-01-22T06:44:18.519" v="47" actId="1076"/>
          <ac:picMkLst>
            <pc:docMk/>
            <pc:sldMk cId="817878283" sldId="271"/>
            <ac:picMk id="4" creationId="{10E72BF6-8875-031E-13D7-4A1D8CC8368D}"/>
          </ac:picMkLst>
        </pc:picChg>
      </pc:sldChg>
      <pc:sldChg chg="modSp add">
        <pc:chgData name="Carroll, Claudia" userId="S::claudiac@wustl.edu::5513adb2-3315-47c6-853b-61e74126e783" providerId="AD" clId="Web-{2DE4DBE3-196C-A82A-0F29-CFD0656962D9}" dt="2024-01-22T06:59:07.003" v="235"/>
        <pc:sldMkLst>
          <pc:docMk/>
          <pc:sldMk cId="913908910" sldId="273"/>
        </pc:sldMkLst>
        <pc:spChg chg="mod">
          <ac:chgData name="Carroll, Claudia" userId="S::claudiac@wustl.edu::5513adb2-3315-47c6-853b-61e74126e783" providerId="AD" clId="Web-{2DE4DBE3-196C-A82A-0F29-CFD0656962D9}" dt="2024-01-22T06:59:07.003" v="235"/>
          <ac:spMkLst>
            <pc:docMk/>
            <pc:sldMk cId="913908910" sldId="273"/>
            <ac:spMk id="2" creationId="{70659ADD-6D61-5771-1643-9A1D2741B771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8:56.799" v="234" actId="20577"/>
        <pc:sldMkLst>
          <pc:docMk/>
          <pc:sldMk cId="3570399089" sldId="274"/>
        </pc:sldMkLst>
        <pc:spChg chg="mod">
          <ac:chgData name="Carroll, Claudia" userId="S::claudiac@wustl.edu::5513adb2-3315-47c6-853b-61e74126e783" providerId="AD" clId="Web-{2DE4DBE3-196C-A82A-0F29-CFD0656962D9}" dt="2024-01-22T06:58:47.721" v="231"/>
          <ac:spMkLst>
            <pc:docMk/>
            <pc:sldMk cId="3570399089" sldId="274"/>
            <ac:spMk id="2" creationId="{B9D39F5F-3657-DCE3-3903-1419EDD3E3DD}"/>
          </ac:spMkLst>
        </pc:spChg>
        <pc:spChg chg="mod">
          <ac:chgData name="Carroll, Claudia" userId="S::claudiac@wustl.edu::5513adb2-3315-47c6-853b-61e74126e783" providerId="AD" clId="Web-{2DE4DBE3-196C-A82A-0F29-CFD0656962D9}" dt="2024-01-22T06:58:56.799" v="234" actId="20577"/>
          <ac:spMkLst>
            <pc:docMk/>
            <pc:sldMk cId="3570399089" sldId="274"/>
            <ac:spMk id="5" creationId="{891BC23B-5848-A776-22EE-7267A96F6DBF}"/>
          </ac:spMkLst>
        </pc:spChg>
      </pc:sldChg>
      <pc:sldChg chg="add">
        <pc:chgData name="Carroll, Claudia" userId="S::claudiac@wustl.edu::5513adb2-3315-47c6-853b-61e74126e783" providerId="AD" clId="Web-{2DE4DBE3-196C-A82A-0F29-CFD0656962D9}" dt="2024-01-22T06:42:27.359" v="30"/>
        <pc:sldMkLst>
          <pc:docMk/>
          <pc:sldMk cId="2164786919" sldId="276"/>
        </pc:sldMkLst>
      </pc:sldChg>
      <pc:sldChg chg="modSp add">
        <pc:chgData name="Carroll, Claudia" userId="S::claudiac@wustl.edu::5513adb2-3315-47c6-853b-61e74126e783" providerId="AD" clId="Web-{2DE4DBE3-196C-A82A-0F29-CFD0656962D9}" dt="2024-01-22T06:44:57.833" v="57" actId="20577"/>
        <pc:sldMkLst>
          <pc:docMk/>
          <pc:sldMk cId="3918721913" sldId="277"/>
        </pc:sldMkLst>
        <pc:spChg chg="mod">
          <ac:chgData name="Carroll, Claudia" userId="S::claudiac@wustl.edu::5513adb2-3315-47c6-853b-61e74126e783" providerId="AD" clId="Web-{2DE4DBE3-196C-A82A-0F29-CFD0656962D9}" dt="2024-01-22T06:44:51.505" v="55" actId="20577"/>
          <ac:spMkLst>
            <pc:docMk/>
            <pc:sldMk cId="3918721913" sldId="277"/>
            <ac:spMk id="2" creationId="{68BBC2B6-042D-349A-DEAC-41DF1460151E}"/>
          </ac:spMkLst>
        </pc:spChg>
        <pc:spChg chg="mod">
          <ac:chgData name="Carroll, Claudia" userId="S::claudiac@wustl.edu::5513adb2-3315-47c6-853b-61e74126e783" providerId="AD" clId="Web-{2DE4DBE3-196C-A82A-0F29-CFD0656962D9}" dt="2024-01-22T06:44:57.833" v="57" actId="20577"/>
          <ac:spMkLst>
            <pc:docMk/>
            <pc:sldMk cId="3918721913" sldId="277"/>
            <ac:spMk id="3" creationId="{0F66D310-EF51-88EB-4FC0-C2858B730094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3:26.143" v="41" actId="20577"/>
        <pc:sldMkLst>
          <pc:docMk/>
          <pc:sldMk cId="1715855539" sldId="279"/>
        </pc:sldMkLst>
        <pc:spChg chg="mod">
          <ac:chgData name="Carroll, Claudia" userId="S::claudiac@wustl.edu::5513adb2-3315-47c6-853b-61e74126e783" providerId="AD" clId="Web-{2DE4DBE3-196C-A82A-0F29-CFD0656962D9}" dt="2024-01-22T06:43:26.143" v="41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7:09:33.764" v="287"/>
        <pc:sldMkLst>
          <pc:docMk/>
          <pc:sldMk cId="1013305701" sldId="280"/>
        </pc:sldMkLst>
        <pc:spChg chg="mod">
          <ac:chgData name="Carroll, Claudia" userId="S::claudiac@wustl.edu::5513adb2-3315-47c6-853b-61e74126e783" providerId="AD" clId="Web-{2DE4DBE3-196C-A82A-0F29-CFD0656962D9}" dt="2024-01-22T07:09:33.764" v="287"/>
          <ac:spMkLst>
            <pc:docMk/>
            <pc:sldMk cId="1013305701" sldId="280"/>
            <ac:spMk id="2" creationId="{14001CB8-5500-C1A6-DCD2-EB48EA2F4784}"/>
          </ac:spMkLst>
        </pc:spChg>
        <pc:spChg chg="mod">
          <ac:chgData name="Carroll, Claudia" userId="S::claudiac@wustl.edu::5513adb2-3315-47c6-853b-61e74126e783" providerId="AD" clId="Web-{2DE4DBE3-196C-A82A-0F29-CFD0656962D9}" dt="2024-01-22T06:45:42.538" v="62" actId="20577"/>
          <ac:spMkLst>
            <pc:docMk/>
            <pc:sldMk cId="1013305701" sldId="280"/>
            <ac:spMk id="3" creationId="{96E4724A-F30F-11E5-81D8-3924BE5D52BB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9:19.263" v="286"/>
        <pc:sldMkLst>
          <pc:docMk/>
          <pc:sldMk cId="1760213573" sldId="281"/>
        </pc:sldMkLst>
        <pc:spChg chg="mod">
          <ac:chgData name="Carroll, Claudia" userId="S::claudiac@wustl.edu::5513adb2-3315-47c6-853b-61e74126e783" providerId="AD" clId="Web-{2DE4DBE3-196C-A82A-0F29-CFD0656962D9}" dt="2024-01-22T06:59:35.253" v="238"/>
          <ac:spMkLst>
            <pc:docMk/>
            <pc:sldMk cId="1760213573" sldId="281"/>
            <ac:spMk id="2" creationId="{657BA884-2F10-BCAB-6C03-66DE5F3B913E}"/>
          </ac:spMkLst>
        </pc:spChg>
        <pc:spChg chg="mod">
          <ac:chgData name="Carroll, Claudia" userId="S::claudiac@wustl.edu::5513adb2-3315-47c6-853b-61e74126e783" providerId="AD" clId="Web-{2DE4DBE3-196C-A82A-0F29-CFD0656962D9}" dt="2024-01-22T06:59:54.410" v="246" actId="20577"/>
          <ac:spMkLst>
            <pc:docMk/>
            <pc:sldMk cId="1760213573" sldId="281"/>
            <ac:spMk id="3" creationId="{8DEB31ED-E7DC-CC59-E76F-72C57BA85B4C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9:22.425" v="23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2DE4DBE3-196C-A82A-0F29-CFD0656962D9}" dt="2024-01-22T06:59:19.925" v="236"/>
          <ac:spMkLst>
            <pc:docMk/>
            <pc:sldMk cId="702624774" sldId="282"/>
            <ac:spMk id="2" creationId="{80E90C0C-B43F-5580-65EA-BCF0306311E3}"/>
          </ac:spMkLst>
        </pc:spChg>
        <pc:spChg chg="mod">
          <ac:chgData name="Carroll, Claudia" userId="S::claudiac@wustl.edu::5513adb2-3315-47c6-853b-61e74126e783" providerId="AD" clId="Web-{2DE4DBE3-196C-A82A-0F29-CFD0656962D9}" dt="2024-01-22T06:59:22.425" v="237"/>
          <ac:spMkLst>
            <pc:docMk/>
            <pc:sldMk cId="702624774" sldId="282"/>
            <ac:spMk id="3" creationId="{C9601FBB-18F9-B52B-A114-C2E4BF8D9678}"/>
          </ac:spMkLst>
        </pc:spChg>
      </pc:sldChg>
      <pc:sldChg chg="delSp add">
        <pc:chgData name="Carroll, Claudia" userId="S::claudiac@wustl.edu::5513adb2-3315-47c6-853b-61e74126e783" providerId="AD" clId="Web-{2DE4DBE3-196C-A82A-0F29-CFD0656962D9}" dt="2024-01-22T06:43:42.424" v="42"/>
        <pc:sldMkLst>
          <pc:docMk/>
          <pc:sldMk cId="2247768815" sldId="283"/>
        </pc:sldMkLst>
        <pc:spChg chg="del">
          <ac:chgData name="Carroll, Claudia" userId="S::claudiac@wustl.edu::5513adb2-3315-47c6-853b-61e74126e783" providerId="AD" clId="Web-{2DE4DBE3-196C-A82A-0F29-CFD0656962D9}" dt="2024-01-22T06:43:42.424" v="42"/>
          <ac:spMkLst>
            <pc:docMk/>
            <pc:sldMk cId="2247768815" sldId="283"/>
            <ac:spMk id="3" creationId="{EAF01BC5-235B-84F2-FEEA-234CD1602080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7:40:15.720" v="467" actId="20577"/>
        <pc:sldMkLst>
          <pc:docMk/>
          <pc:sldMk cId="3172886506" sldId="284"/>
        </pc:sldMkLst>
        <pc:spChg chg="mod">
          <ac:chgData name="Carroll, Claudia" userId="S::claudiac@wustl.edu::5513adb2-3315-47c6-853b-61e74126e783" providerId="AD" clId="Web-{2DE4DBE3-196C-A82A-0F29-CFD0656962D9}" dt="2024-01-22T06:49:34.764" v="110"/>
          <ac:spMkLst>
            <pc:docMk/>
            <pc:sldMk cId="3172886506" sldId="284"/>
            <ac:spMk id="2" creationId="{26239ECD-84D7-423D-A7A5-30102159DD8F}"/>
          </ac:spMkLst>
        </pc:spChg>
        <pc:spChg chg="mod">
          <ac:chgData name="Carroll, Claudia" userId="S::claudiac@wustl.edu::5513adb2-3315-47c6-853b-61e74126e783" providerId="AD" clId="Web-{2DE4DBE3-196C-A82A-0F29-CFD0656962D9}" dt="2024-01-22T07:40:15.720" v="467" actId="20577"/>
          <ac:spMkLst>
            <pc:docMk/>
            <pc:sldMk cId="3172886506" sldId="284"/>
            <ac:spMk id="3" creationId="{5C711193-AD05-4AB5-7776-DEEF59AF5433}"/>
          </ac:spMkLst>
        </pc:spChg>
      </pc:sldChg>
      <pc:sldChg chg="modSp new">
        <pc:chgData name="Carroll, Claudia" userId="S::claudiac@wustl.edu::5513adb2-3315-47c6-853b-61e74126e783" providerId="AD" clId="Web-{2DE4DBE3-196C-A82A-0F29-CFD0656962D9}" dt="2024-01-22T07:09:02.184" v="284" actId="20577"/>
        <pc:sldMkLst>
          <pc:docMk/>
          <pc:sldMk cId="1699678302" sldId="285"/>
        </pc:sldMkLst>
        <pc:spChg chg="mod">
          <ac:chgData name="Carroll, Claudia" userId="S::claudiac@wustl.edu::5513adb2-3315-47c6-853b-61e74126e783" providerId="AD" clId="Web-{2DE4DBE3-196C-A82A-0F29-CFD0656962D9}" dt="2024-01-22T07:09:02.184" v="284" actId="20577"/>
          <ac:spMkLst>
            <pc:docMk/>
            <pc:sldMk cId="1699678302" sldId="285"/>
            <ac:spMk id="2" creationId="{90F7FC59-CF4C-5071-86AE-4A3B4961F1F5}"/>
          </ac:spMkLst>
        </pc:spChg>
        <pc:spChg chg="mod">
          <ac:chgData name="Carroll, Claudia" userId="S::claudiac@wustl.edu::5513adb2-3315-47c6-853b-61e74126e783" providerId="AD" clId="Web-{2DE4DBE3-196C-A82A-0F29-CFD0656962D9}" dt="2024-01-22T07:08:44.074" v="282" actId="20577"/>
          <ac:spMkLst>
            <pc:docMk/>
            <pc:sldMk cId="1699678302" sldId="285"/>
            <ac:spMk id="3" creationId="{B7F13109-A066-E36F-862D-B7B792682A99}"/>
          </ac:spMkLst>
        </pc:spChg>
      </pc:sldChg>
      <pc:sldChg chg="modSp new">
        <pc:chgData name="Carroll, Claudia" userId="S::claudiac@wustl.edu::5513adb2-3315-47c6-853b-61e74126e783" providerId="AD" clId="Web-{2DE4DBE3-196C-A82A-0F29-CFD0656962D9}" dt="2024-01-22T08:23:39.963" v="583" actId="20577"/>
        <pc:sldMkLst>
          <pc:docMk/>
          <pc:sldMk cId="3143217917" sldId="286"/>
        </pc:sldMkLst>
        <pc:spChg chg="mod">
          <ac:chgData name="Carroll, Claudia" userId="S::claudiac@wustl.edu::5513adb2-3315-47c6-853b-61e74126e783" providerId="AD" clId="Web-{2DE4DBE3-196C-A82A-0F29-CFD0656962D9}" dt="2024-01-22T08:23:39.963" v="583" actId="20577"/>
          <ac:spMkLst>
            <pc:docMk/>
            <pc:sldMk cId="3143217917" sldId="286"/>
            <ac:spMk id="2" creationId="{C3B60153-31EE-EE67-6EBC-192E9EE7A238}"/>
          </ac:spMkLst>
        </pc:spChg>
        <pc:spChg chg="mod">
          <ac:chgData name="Carroll, Claudia" userId="S::claudiac@wustl.edu::5513adb2-3315-47c6-853b-61e74126e783" providerId="AD" clId="Web-{2DE4DBE3-196C-A82A-0F29-CFD0656962D9}" dt="2024-01-22T07:20:05.894" v="293" actId="20577"/>
          <ac:spMkLst>
            <pc:docMk/>
            <pc:sldMk cId="3143217917" sldId="286"/>
            <ac:spMk id="3" creationId="{55C414E5-E670-63E3-2ACE-E8D1BD7514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4" y="2253753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4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9" y="5851978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3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3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4" y="2253753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4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9" y="5851978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l.github.io/PYPL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Introduction to Python</a:t>
            </a:r>
            <a:br>
              <a:rPr lang="en-US" dirty="0">
                <a:cs typeface="Calibri Light"/>
              </a:rPr>
            </a:br>
            <a:r>
              <a:rPr lang="en-US" dirty="0">
                <a:latin typeface="Times New Roman"/>
                <a:cs typeface="Calibri Light"/>
              </a:rPr>
              <a:t>Session 1</a:t>
            </a:r>
            <a:endParaRPr lang="en-US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1205665"/>
          </a:xfrm>
        </p:spPr>
        <p:txBody>
          <a:bodyPr vert="horz" lIns="68580" tIns="34290" rIns="68580" bIns="34290" rtlCol="0" anchor="t">
            <a:normAutofit fontScale="85000" lnSpcReduction="10000"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latin typeface="Arial"/>
                <a:cs typeface="Calibri"/>
              </a:rPr>
              <a:t>TRIADS Training Series, Fall 2024</a:t>
            </a:r>
            <a:endParaRPr lang="en-US" dirty="0">
              <a:cs typeface="Calibri"/>
            </a:endParaRPr>
          </a:p>
          <a:p>
            <a:r>
              <a:rPr lang="en-US" dirty="0">
                <a:latin typeface="Arial"/>
                <a:cs typeface="Calibri"/>
              </a:rPr>
              <a:t>Instructor: Claudia Carroll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9F5F-3657-DCE3-3903-1419EDD3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Variables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25874F8-F0AC-8CE5-BC24-BA589C940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899" y="2563537"/>
            <a:ext cx="3200595" cy="242173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BC23B-5848-A776-22EE-7267A96F6DBF}"/>
              </a:ext>
            </a:extLst>
          </p:cNvPr>
          <p:cNvSpPr txBox="1"/>
          <p:nvPr/>
        </p:nvSpPr>
        <p:spPr>
          <a:xfrm>
            <a:off x="1642085" y="2562944"/>
            <a:ext cx="2319272" cy="2267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60496" indent="-160496">
              <a:buFont typeface="Arial"/>
              <a:buChar char="•"/>
            </a:pPr>
            <a:r>
              <a:rPr lang="en-US" sz="1800" dirty="0">
                <a:latin typeface="Times New Roman"/>
                <a:cs typeface="Calibri" panose="020F0502020204030204"/>
              </a:rPr>
              <a:t>Used to store data</a:t>
            </a:r>
          </a:p>
          <a:p>
            <a:pPr marL="160496" indent="-160496">
              <a:buFont typeface="Arial"/>
              <a:buChar char="•"/>
            </a:pPr>
            <a:endParaRPr lang="en-US" sz="1800" dirty="0">
              <a:latin typeface="Times New Roman"/>
              <a:cs typeface="Calibri" panose="020F0502020204030204"/>
            </a:endParaRPr>
          </a:p>
          <a:p>
            <a:pPr marL="160496" indent="-160496">
              <a:buFont typeface="Arial"/>
              <a:buChar char="•"/>
            </a:pPr>
            <a:r>
              <a:rPr lang="en-US" sz="1800" dirty="0">
                <a:latin typeface="Times New Roman"/>
                <a:cs typeface="Calibri" panose="020F0502020204030204"/>
              </a:rPr>
              <a:t>Different data types can be assigned to variables</a:t>
            </a:r>
          </a:p>
          <a:p>
            <a:pPr marL="160496" indent="-160496">
              <a:buFont typeface="Arial"/>
              <a:buChar char="•"/>
            </a:pPr>
            <a:endParaRPr lang="en-US" sz="1800" dirty="0">
              <a:latin typeface="Times New Roman"/>
              <a:cs typeface="Calibri" panose="020F0502020204030204"/>
            </a:endParaRPr>
          </a:p>
          <a:p>
            <a:pPr marL="160496" indent="-160496">
              <a:buFont typeface="Arial"/>
              <a:buChar char="•"/>
            </a:pPr>
            <a:r>
              <a:rPr lang="en-US" sz="1800" dirty="0">
                <a:latin typeface="Times New Roman"/>
                <a:cs typeface="Calibri" panose="020F0502020204030204"/>
              </a:rPr>
              <a:t>Variables are used within code</a:t>
            </a:r>
          </a:p>
        </p:txBody>
      </p:sp>
    </p:spTree>
    <p:extLst>
      <p:ext uri="{BB962C8B-B14F-4D97-AF65-F5344CB8AC3E}">
        <p14:creationId xmlns:p14="http://schemas.microsoft.com/office/powerpoint/2010/main" val="357039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9ADD-6D61-5771-1643-9A1D2741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Python Main Data Types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10F0D5-172E-18F7-5422-5D3DAE5AC9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14488" y="2527102"/>
          <a:ext cx="5915025" cy="208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363">
                  <a:extLst>
                    <a:ext uri="{9D8B030D-6E8A-4147-A177-3AD203B41FA5}">
                      <a16:colId xmlns:a16="http://schemas.microsoft.com/office/drawing/2014/main" val="694360069"/>
                    </a:ext>
                  </a:extLst>
                </a:gridCol>
                <a:gridCol w="3965662">
                  <a:extLst>
                    <a:ext uri="{9D8B030D-6E8A-4147-A177-3AD203B41FA5}">
                      <a16:colId xmlns:a16="http://schemas.microsoft.com/office/drawing/2014/main" val="3012161221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Strings</a:t>
                      </a:r>
                      <a:b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1435" marR="51435" marT="25718" marB="25718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"Heuston, we have a problem"</a:t>
                      </a:r>
                      <a:endParaRPr lang="en-US" sz="1100" dirty="0">
                        <a:latin typeface="Times New Roman"/>
                      </a:endParaRPr>
                    </a:p>
                  </a:txBody>
                  <a:tcPr marL="51435" marR="51435" marT="25718" marB="25718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4889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Integers</a:t>
                      </a:r>
                      <a:endParaRPr lang="en-US" sz="1100">
                        <a:latin typeface="Times New Roman"/>
                      </a:endParaRPr>
                    </a:p>
                  </a:txBody>
                  <a:tcPr marL="51435" marR="51435" marT="25718" marB="25718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35</a:t>
                      </a:r>
                      <a:endParaRPr lang="en-US" sz="1100">
                        <a:latin typeface="Times New Roman"/>
                      </a:endParaRPr>
                    </a:p>
                  </a:txBody>
                  <a:tcPr marL="51435" marR="51435" marT="25718" marB="25718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9503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Floats</a:t>
                      </a:r>
                    </a:p>
                  </a:txBody>
                  <a:tcPr marL="51435" marR="51435" marT="25718" marB="25718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35.6</a:t>
                      </a:r>
                    </a:p>
                  </a:txBody>
                  <a:tcPr marL="51435" marR="51435" marT="25718" marB="25718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702727"/>
                  </a:ext>
                </a:extLst>
              </a:tr>
              <a:tr h="12153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Lists</a:t>
                      </a:r>
                    </a:p>
                    <a:p>
                      <a:pPr lvl="0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(data collection type)</a:t>
                      </a:r>
                    </a:p>
                  </a:txBody>
                  <a:tcPr marL="51435" marR="51435" marT="25718" marB="25718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["apple", 12, "computer science", "apple", 13.2]</a:t>
                      </a:r>
                    </a:p>
                    <a:p>
                      <a:pPr marL="1428750" marR="0" lvl="2" indent="-5143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Order is saved</a:t>
                      </a:r>
                    </a:p>
                    <a:p>
                      <a:pPr marL="1428750" marR="0" lvl="2" indent="-5143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Can be rearranged after list is defined</a:t>
                      </a:r>
                    </a:p>
                    <a:p>
                      <a:pPr marL="1428750" marR="0" lvl="2" indent="-5143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Can contain duplicates</a:t>
                      </a:r>
                    </a:p>
                    <a:p>
                      <a:pPr marL="1428750" marR="0" lvl="2" indent="-5143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Elements can be added or removed</a:t>
                      </a:r>
                    </a:p>
                    <a:p>
                      <a:pPr marL="1428750" marR="0" lvl="2" indent="-5143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Indicated by square brackets</a:t>
                      </a:r>
                      <a:endParaRPr lang="en-US" sz="1100">
                        <a:latin typeface="Times New Roman"/>
                      </a:endParaRPr>
                    </a:p>
                  </a:txBody>
                  <a:tcPr marL="51435" marR="51435" marT="25718" marB="25718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5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90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45A56E-ADC8-5EFA-614C-5469148D8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168" y="2709335"/>
            <a:ext cx="5344675" cy="1548848"/>
          </a:xfrm>
        </p:spPr>
      </p:pic>
    </p:spTree>
    <p:extLst>
      <p:ext uri="{BB962C8B-B14F-4D97-AF65-F5344CB8AC3E}">
        <p14:creationId xmlns:p14="http://schemas.microsoft.com/office/powerpoint/2010/main" val="216478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0E72BF6-8875-031E-13D7-4A1D8CC83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82" y="1730218"/>
            <a:ext cx="4214759" cy="12777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79800-D8B1-99BE-680D-B545EE87A5AA}"/>
              </a:ext>
            </a:extLst>
          </p:cNvPr>
          <p:cNvSpPr txBox="1"/>
          <p:nvPr/>
        </p:nvSpPr>
        <p:spPr>
          <a:xfrm>
            <a:off x="2223371" y="3310642"/>
            <a:ext cx="4632673" cy="2129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latin typeface="Times New Roman"/>
                <a:cs typeface="Calibri"/>
              </a:rPr>
              <a:t>Python for loop containing:</a:t>
            </a:r>
            <a:endParaRPr lang="en-US" sz="1500">
              <a:latin typeface="Times New Roman"/>
              <a:cs typeface="Times New Roman"/>
            </a:endParaRPr>
          </a:p>
          <a:p>
            <a:pPr marL="160496" indent="-160496">
              <a:buFont typeface="Arial"/>
              <a:buChar char="•"/>
            </a:pPr>
            <a:r>
              <a:rPr lang="en-US" sz="1500" dirty="0">
                <a:latin typeface="Times New Roman"/>
                <a:cs typeface="Calibri"/>
              </a:rPr>
              <a:t>List</a:t>
            </a:r>
          </a:p>
          <a:p>
            <a:pPr marL="160496" indent="-160496">
              <a:buFont typeface="Arial"/>
              <a:buChar char="•"/>
            </a:pPr>
            <a:r>
              <a:rPr lang="en-US" sz="1500" dirty="0">
                <a:latin typeface="Times New Roman"/>
                <a:cs typeface="Calibri"/>
              </a:rPr>
              <a:t>Strings—denoted by quotation marks</a:t>
            </a:r>
          </a:p>
          <a:p>
            <a:pPr marL="160496" indent="-160496">
              <a:buFont typeface="Arial"/>
              <a:buChar char="•"/>
            </a:pPr>
            <a:r>
              <a:rPr lang="en-US" sz="1500" dirty="0">
                <a:latin typeface="Times New Roman"/>
                <a:cs typeface="Calibri"/>
              </a:rPr>
              <a:t>Indents</a:t>
            </a:r>
          </a:p>
          <a:p>
            <a:pPr marL="160496" indent="-160496">
              <a:buFont typeface="Arial"/>
              <a:buChar char="•"/>
            </a:pPr>
            <a:r>
              <a:rPr lang="en-US" sz="1500" dirty="0">
                <a:latin typeface="Times New Roman"/>
                <a:cs typeface="Calibri"/>
              </a:rPr>
              <a:t>function</a:t>
            </a:r>
          </a:p>
          <a:p>
            <a:pPr marL="160496" indent="-160496">
              <a:buFont typeface="Arial"/>
              <a:buChar char="•"/>
            </a:pPr>
            <a:r>
              <a:rPr lang="en-US" sz="1500" dirty="0">
                <a:latin typeface="Times New Roman"/>
                <a:cs typeface="Calibri"/>
              </a:rPr>
              <a:t>Square brackets</a:t>
            </a:r>
          </a:p>
          <a:p>
            <a:pPr marL="160496" indent="-160496">
              <a:buFont typeface="Arial"/>
              <a:buChar char="•"/>
            </a:pPr>
            <a:r>
              <a:rPr lang="en-US" sz="1500" dirty="0">
                <a:latin typeface="Times New Roman"/>
                <a:cs typeface="Calibri"/>
              </a:rPr>
              <a:t>Variable</a:t>
            </a:r>
          </a:p>
          <a:p>
            <a:pPr marL="160496" indent="-160496">
              <a:buFont typeface="Arial"/>
              <a:buChar char="•"/>
            </a:pPr>
            <a:r>
              <a:rPr lang="en-US" sz="1500" dirty="0">
                <a:latin typeface="Times New Roman"/>
                <a:cs typeface="Calibri"/>
              </a:rPr>
              <a:t>Parentheses</a:t>
            </a:r>
          </a:p>
          <a:p>
            <a:pPr marL="160496" indent="-160496">
              <a:buFont typeface="Arial"/>
              <a:buChar char="•"/>
            </a:pPr>
            <a:r>
              <a:rPr lang="en-US" sz="1500" dirty="0">
                <a:latin typeface="Times New Roman"/>
                <a:cs typeface="Calibri"/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81787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C8F36-74FE-9C3F-2E39-1EEDDE6D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Errors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FD0D6-0CD5-E742-7BC0-8C8F604E4E7F}"/>
              </a:ext>
            </a:extLst>
          </p:cNvPr>
          <p:cNvSpPr txBox="1"/>
          <p:nvPr/>
        </p:nvSpPr>
        <p:spPr>
          <a:xfrm>
            <a:off x="794162" y="2156114"/>
            <a:ext cx="7488876" cy="23314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100" dirty="0">
                <a:latin typeface="Times New Roman"/>
                <a:cs typeface="Times New Roman"/>
              </a:rPr>
              <a:t>Syntax Error</a:t>
            </a:r>
          </a:p>
          <a:p>
            <a:endParaRPr lang="en-US" sz="2100" dirty="0">
              <a:latin typeface="Times New Roman"/>
              <a:cs typeface="Times New Roman"/>
            </a:endParaRPr>
          </a:p>
          <a:p>
            <a:pPr marL="214313" indent="-214313">
              <a:buFont typeface="Arial"/>
              <a:buChar char="•"/>
            </a:pPr>
            <a:r>
              <a:rPr lang="en-US" sz="2100" dirty="0">
                <a:latin typeface="Times New Roman"/>
                <a:cs typeface="Times New Roman"/>
              </a:rPr>
              <a:t>Name Error</a:t>
            </a:r>
          </a:p>
          <a:p>
            <a:endParaRPr lang="en-US" sz="2100" dirty="0">
              <a:latin typeface="Times New Roman"/>
              <a:cs typeface="Times New Roman"/>
            </a:endParaRPr>
          </a:p>
          <a:p>
            <a:pPr marL="214313" indent="-214313">
              <a:buFont typeface="Arial"/>
              <a:buChar char="•"/>
            </a:pPr>
            <a:r>
              <a:rPr lang="en-US" sz="2100" dirty="0">
                <a:latin typeface="Times New Roman"/>
                <a:cs typeface="Times New Roman"/>
              </a:rPr>
              <a:t>Type Error</a:t>
            </a:r>
          </a:p>
          <a:p>
            <a:endParaRPr lang="en-US" sz="2100" dirty="0">
              <a:latin typeface="Times New Roman"/>
              <a:cs typeface="Times New Roman"/>
            </a:endParaRPr>
          </a:p>
          <a:p>
            <a:pPr marL="214313" indent="-214313">
              <a:buFont typeface="Arial"/>
              <a:buChar char="•"/>
            </a:pPr>
            <a:r>
              <a:rPr lang="en-US" sz="2100" dirty="0">
                <a:latin typeface="Times New Roman"/>
                <a:cs typeface="Times New Roman"/>
              </a:rPr>
              <a:t>Index Error</a:t>
            </a:r>
          </a:p>
        </p:txBody>
      </p:sp>
    </p:spTree>
    <p:extLst>
      <p:ext uri="{BB962C8B-B14F-4D97-AF65-F5344CB8AC3E}">
        <p14:creationId xmlns:p14="http://schemas.microsoft.com/office/powerpoint/2010/main" val="14119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45FBCD-A02D-2761-C572-81406556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&gt;&gt;&gt; print ("Hello, world!)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  File "&lt;stdin&gt;", line 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 print ("Hello, world!)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 ^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SyntaxError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: unterminated string literal (detected at line 1)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5B0602-02B2-8D9A-C19D-10D44862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Syntax Errors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FE5406-4260-4993-2C21-84A83750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&gt;&gt;&gt; age = 12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&gt;&gt;&gt; print(age, other)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 Traceback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  File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 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NameError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: name 'other' is not defined. Did you mean: '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iter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'?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42B3F-BB56-6DA9-F691-D866567A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Name Error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58367-843E-6E93-FBB4-65B5122B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60" y="2057400"/>
            <a:ext cx="8520636" cy="3583517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&gt;&gt;&gt;x = "10"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&gt;&gt;&gt;y = 5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&gt;&gt;&gt;z = x + y </a:t>
            </a:r>
            <a:endParaRPr lang="en-US" sz="18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&gt;&gt;&gt;print(z)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 Traceback (most recent call last call):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  File "c:\Users\name\OneDrive\Desktop\demo.py", line 3, in &lt;module&gt;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   Z = x + y </a:t>
            </a:r>
            <a:endParaRPr lang="en-US" sz="18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             ~~^~~ 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TypeError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: can only concatenate str (not "int") to str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DCD626-84F4-0D67-C2A6-3B454C46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Type Error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CB84B6-1EBB-2EE2-A72C-9B8589A4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&gt;&gt;&gt;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my_list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= [100, 200, 300, 400, 500] </a:t>
            </a:r>
            <a:endParaRPr lang="en-US" sz="18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&gt;&gt;&gt;print(</a:t>
            </a:r>
            <a:r>
              <a:rPr lang="en-US" sz="1800" err="1">
                <a:solidFill>
                  <a:srgbClr val="000000"/>
                </a:solidFill>
                <a:latin typeface="Arial"/>
                <a:cs typeface="Arial"/>
              </a:rPr>
              <a:t>my_list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[7])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 Traceback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  File "c:\Users\name\OneDrive\Desktop\demo.py", line 2, in &lt;module&gt;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   print(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my_list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[p </a:t>
            </a:r>
            <a:endParaRPr lang="en-US" sz="18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    ~~^~~ 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err="1">
                <a:solidFill>
                  <a:srgbClr val="000000"/>
                </a:solidFill>
                <a:latin typeface="Arial"/>
                <a:cs typeface="Arial"/>
              </a:rPr>
              <a:t>IndexError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: list index out of range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EF28C6-D3DA-5F2F-0281-20A8F273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Index Error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ED34BE-6F13-FD3F-43F8-760C9401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cs typeface="Arial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Arial"/>
                <a:cs typeface="Arial"/>
              </a:rPr>
              <a:t>https://colab.research.google.com/</a:t>
            </a:r>
            <a:endParaRPr lang="en-US" sz="3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874D9A-A647-6DF7-FD1C-34707FC4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Google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Colab</a:t>
            </a:r>
            <a:endParaRPr lang="en-US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1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B127-D811-DD9E-705C-5BAAC48E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 panose="020F0302020204030204"/>
              </a:rPr>
              <a:t>Python: Fastest Growing Programming Language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FA41F62-AAB3-2B39-8CF8-870C5B97C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338" y="1669975"/>
            <a:ext cx="6004337" cy="36778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0AFCA-EC9A-C7D4-883D-55A0150FFC08}"/>
              </a:ext>
            </a:extLst>
          </p:cNvPr>
          <p:cNvSpPr txBox="1"/>
          <p:nvPr/>
        </p:nvSpPr>
        <p:spPr>
          <a:xfrm>
            <a:off x="2873157" y="5343134"/>
            <a:ext cx="31158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50" dirty="0">
                <a:latin typeface="Times New Roman"/>
                <a:cs typeface="Calibri"/>
              </a:rPr>
              <a:t>"</a:t>
            </a:r>
            <a:r>
              <a:rPr lang="en-US" sz="750" dirty="0">
                <a:solidFill>
                  <a:srgbClr val="333333"/>
                </a:solidFill>
                <a:latin typeface="Times New Roman"/>
                <a:cs typeface="Times New Roman"/>
                <a:hlinkClick r:id="rId3"/>
              </a:rPr>
              <a:t>PYPL Popularity of Programming Language</a:t>
            </a:r>
            <a:r>
              <a:rPr lang="en-US" sz="750" dirty="0">
                <a:latin typeface="Times New Roman"/>
                <a:cs typeface="Calibri"/>
              </a:rPr>
              <a:t>" is licensed under </a:t>
            </a:r>
            <a:r>
              <a:rPr lang="en-US" sz="750" dirty="0">
                <a:latin typeface="Times New Roman"/>
                <a:cs typeface="Calibri"/>
                <a:hlinkClick r:id="rId4"/>
              </a:rPr>
              <a:t>CC by 3.0</a:t>
            </a:r>
            <a:r>
              <a:rPr lang="en-US" sz="1350" dirty="0">
                <a:cs typeface="Calibri"/>
              </a:rPr>
              <a:t> </a:t>
            </a:r>
            <a:endParaRPr lang="en-US" sz="7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966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C2B6-042D-349A-DEAC-41DF14601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Demo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D310-EF51-88EB-4FC0-C2858B730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51435" tIns="25718" rIns="51435" bIns="25718" rtlCol="0" anchor="t">
            <a:normAutofit fontScale="77500" lnSpcReduction="20000"/>
          </a:bodyPr>
          <a:lstStyle/>
          <a:p>
            <a:r>
              <a:rPr lang="en-US" dirty="0">
                <a:latin typeface="Times New Roman"/>
                <a:cs typeface="Calibri"/>
              </a:rPr>
              <a:t>Getting Started with Python: Data types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391872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0C0C-B43F-5580-65EA-BCF03063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Exercise 1</a:t>
            </a:r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1FBB-18F9-B52B-A114-C2E4BF8D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51435" tIns="25718" rIns="51435" bIns="25718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Write the code to ask you how many years you have been at Wash U, and what department you work in. The output should be “Congratulations on working at the X department at Wash U for Y years”.</a:t>
            </a:r>
            <a:endParaRPr lang="en-US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62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A884-2F10-BCAB-6C03-66DE5F3B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31ED-E7DC-CC59-E76F-72C57BA8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51435" tIns="25718" rIns="51435" bIns="25718" rtlCol="0" anchor="t">
            <a:normAutofit/>
          </a:bodyPr>
          <a:lstStyle/>
          <a:p>
            <a:pPr>
              <a:buNone/>
            </a:pPr>
            <a:endParaRPr lang="en-US" sz="1800" b="1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years = input("how many years have you worked at WashU? ")</a:t>
            </a:r>
            <a:endParaRPr lang="en-US" sz="2000" dirty="0">
              <a:solidFill>
                <a:schemeClr val="tx1"/>
              </a:solidFill>
              <a:latin typeface="Rockwell"/>
              <a:cs typeface="Calibri"/>
            </a:endParaRPr>
          </a:p>
          <a:p>
            <a:pPr>
              <a:buNone/>
            </a:pPr>
            <a:endParaRPr lang="en-US" sz="200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department = input("what department do you work in? ") </a:t>
            </a:r>
            <a:endParaRPr lang="en-US" sz="2000" dirty="0">
              <a:solidFill>
                <a:schemeClr val="tx1"/>
              </a:solidFill>
              <a:latin typeface="Rockwell"/>
            </a:endParaRPr>
          </a:p>
          <a:p>
            <a:pPr>
              <a:buNone/>
            </a:pPr>
            <a:endParaRPr lang="en-US" sz="200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print("Congratulations on working at the", department, "department at Wash U for", years, "years") 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0213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D3469-9AF8-746C-3B1D-FA51D849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9D18-0505-AE71-8135-3FFA0B60B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Demo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12DC7-87F6-2C62-0544-655B18CE2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51435" tIns="25718" rIns="51435" bIns="25718" rtlCol="0" anchor="t">
            <a:normAutofit fontScale="70000" lnSpcReduction="20000"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Manipulating Variables: Operators, Indices and Slices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10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1CB8-5500-C1A6-DCD2-EB48EA2F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Exercise 2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724A-F30F-11E5-81D8-3924BE5D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51435" tIns="25718" rIns="51435" bIns="25718" rtlCol="0" anchor="t">
            <a:norm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Create the following list to track your groceries and prices:</a:t>
            </a:r>
            <a:endParaRPr lang="en-US" sz="1800" dirty="0">
              <a:solidFill>
                <a:schemeClr val="tx1"/>
              </a:solidFill>
              <a:latin typeface="Times New Roman"/>
            </a:endParaRP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Groceries = [“apples”, “4”, “milk”, “5.9”, “bread”, “3”, “wine”, “15.5”]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Use indices to list out only the food items, </a:t>
            </a:r>
          </a:p>
          <a:p>
            <a:pPr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Use mathematical operators to list the number of food items </a:t>
            </a:r>
            <a:endParaRPr lang="en-US" sz="1800" i="1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Write the code to extract the prices from the list, calculate the total, then output the following statement: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The total cost of the groceries is $X</a:t>
            </a:r>
            <a:endParaRPr lang="en-US" sz="1800" i="1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AutoNum type="arabicPeriod"/>
            </a:pPr>
            <a:endParaRPr lang="en-US" sz="1800" i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**Hint: Watch your parentheses!**</a:t>
            </a:r>
          </a:p>
          <a:p>
            <a:pPr indent="0">
              <a:buNone/>
            </a:pPr>
            <a:endParaRPr lang="en-US" sz="9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305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1BC9E5-5A73-BE1B-3225-ABB998C4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80" y="2057400"/>
            <a:ext cx="8377760" cy="3583517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marL="0" indent="0">
              <a:spcBef>
                <a:spcPts val="15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Arial"/>
              </a:rPr>
              <a:t>groceries = [“apples”, “4”, “milk”, “5.9”, “bread”, “3”, “wine”, “15.5”] </a:t>
            </a:r>
            <a:endParaRPr lang="en-US" sz="2400">
              <a:solidFill>
                <a:srgbClr val="000000"/>
              </a:solidFill>
              <a:latin typeface="Times New Roman"/>
            </a:endParaRPr>
          </a:p>
          <a:p>
            <a:pPr marL="0" indent="0">
              <a:spcBef>
                <a:spcPts val="15"/>
              </a:spcBef>
              <a:buNone/>
            </a:pPr>
            <a:endParaRPr lang="en-US" sz="2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457200" indent="-457200">
              <a:spcBef>
                <a:spcPts val="15"/>
              </a:spcBef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Arial"/>
              </a:rPr>
              <a:t>print(groceries[0], groceries[2], groceries[4], groceries[6])</a:t>
            </a:r>
            <a:endParaRPr lang="en-US" sz="2400">
              <a:solidFill>
                <a:srgbClr val="000000"/>
              </a:solidFill>
              <a:latin typeface="Times New Roman"/>
            </a:endParaRPr>
          </a:p>
          <a:p>
            <a:pPr marL="457200" indent="-457200">
              <a:spcBef>
                <a:spcPts val="15"/>
              </a:spcBef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(groceries)/2)</a:t>
            </a:r>
            <a:endParaRPr lang="en-US" sz="24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457200" indent="-457200">
              <a:spcBef>
                <a:spcPts val="15"/>
              </a:spcBef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print("The total cost of the groceries is $", int(groceries[1]) + float(groceries[3]) + int( groceries[5]) + float(groceries[7]))</a:t>
            </a:r>
          </a:p>
          <a:p>
            <a:pPr>
              <a:spcBef>
                <a:spcPts val="15"/>
              </a:spcBef>
            </a:pPr>
            <a:endParaRPr lang="en-US" sz="2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>
              <a:spcBef>
                <a:spcPts val="15"/>
              </a:spcBef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Arial"/>
              </a:rPr>
              <a:t>The total cost of the groceries is $28.4 </a:t>
            </a:r>
            <a:endParaRPr lang="en-US" sz="2400" dirty="0">
              <a:solidFill>
                <a:schemeClr val="tx1"/>
              </a:solidFill>
              <a:latin typeface="Times New Roman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Arial"/>
              </a:rPr>
              <a:t> </a:t>
            </a:r>
            <a:endParaRPr lang="en-US" sz="2400" dirty="0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5"/>
              </a:spcBef>
              <a:buAutoNum type="arabicPeriod"/>
            </a:pPr>
            <a:endParaRPr lang="en-US">
              <a:solidFill>
                <a:srgbClr val="000000"/>
              </a:solidFill>
            </a:endParaRPr>
          </a:p>
          <a:p>
            <a:pPr>
              <a:spcBef>
                <a:spcPts val="15"/>
              </a:spcBef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34CD29-5C2A-CBE5-449C-2E991840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9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B868D5-A4C1-C673-A3E9-E293DBF7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For Wednesday's Class: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Complete in-class exercises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Complete Class 1 Homework Exercises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All materials available at: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GitHub Repo: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https://github.com/ClaudiaECarroll/Fall_24_intro_python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54404E-46E5-9184-117D-6D23B03A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Homework!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35B4-5F36-2812-C826-AE8560B6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Strengths: Readability and Concision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4F8C-4F28-1791-A278-0523A758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423744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Times New Roman"/>
              </a:rPr>
              <a:t>Java:                   Python:</a:t>
            </a:r>
          </a:p>
          <a:p>
            <a:pPr marL="0" indent="0">
              <a:buNone/>
            </a:pPr>
            <a:endParaRPr lang="en-US" sz="18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b="1" dirty="0">
              <a:latin typeface="Times New Roman"/>
              <a:cs typeface="Times New Roman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A220E25-072C-FB34-4BFB-9D6BA447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34" y="3309318"/>
            <a:ext cx="3359030" cy="732577"/>
          </a:xfrm>
          <a:prstGeom prst="rect">
            <a:avLst/>
          </a:prstGeom>
        </p:spPr>
      </p:pic>
      <p:pic>
        <p:nvPicPr>
          <p:cNvPr id="7" name="Picture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3001D934-B267-C59C-BE34-89F32079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7" y="3169183"/>
            <a:ext cx="4596856" cy="10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1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69CA-A6E4-5F83-9E02-D5591D5E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Natural Language Processing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Machine Learning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Web and game development (back-end)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Data Analysis</a:t>
            </a:r>
          </a:p>
          <a:p>
            <a:endParaRPr lang="en-US" sz="2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F55389-22CC-AB78-DBF6-B2FCEF66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Strengths: Flexibility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7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9B13-415D-20B0-E2FC-09B16576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Goals of the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7E91-C3E2-8471-1F8E-7CC7BB0D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Learn the basic building blocks of Python programs (lists, loops, functions etc.)</a:t>
            </a:r>
            <a:endParaRPr lang="en-US">
              <a:solidFill>
                <a:srgbClr val="000000"/>
              </a:solidFill>
              <a:latin typeface="Times New Roman"/>
              <a:cs typeface="Calibri" panose="020F0502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Calibri" panose="020F0502020204030204"/>
              </a:rPr>
              <a:t>Become familiar with coding logic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Calibri" panose="020F0502020204030204"/>
              </a:rPr>
              <a:t>Develop basic skills in text and numerical data analysis</a:t>
            </a:r>
          </a:p>
          <a:p>
            <a:endParaRPr lang="en-US" sz="9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815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BDDB-6BD5-043A-AD29-EFF4C154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Class Plan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648D55-2AF2-D1E6-A4D8-CC3A1F27F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9299"/>
              </p:ext>
            </p:extLst>
          </p:nvPr>
        </p:nvGraphicFramePr>
        <p:xfrm>
          <a:off x="898117" y="2346313"/>
          <a:ext cx="7582683" cy="218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70">
                  <a:extLst>
                    <a:ext uri="{9D8B030D-6E8A-4147-A177-3AD203B41FA5}">
                      <a16:colId xmlns:a16="http://schemas.microsoft.com/office/drawing/2014/main" val="730768300"/>
                    </a:ext>
                  </a:extLst>
                </a:gridCol>
                <a:gridCol w="7073813">
                  <a:extLst>
                    <a:ext uri="{9D8B030D-6E8A-4147-A177-3AD203B41FA5}">
                      <a16:colId xmlns:a16="http://schemas.microsoft.com/office/drawing/2014/main" val="1904587752"/>
                    </a:ext>
                  </a:extLst>
                </a:gridCol>
              </a:tblGrid>
              <a:tr h="5225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Variables, lists, indices and slicing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568501"/>
                  </a:ext>
                </a:extLst>
              </a:tr>
              <a:tr h="522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Comparisons, conditionals and loops</a:t>
                      </a:r>
                      <a:endParaRPr lang="en-US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63690"/>
                  </a:ext>
                </a:extLst>
              </a:tr>
              <a:tr h="522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Opening and reading files, file encoding, manipulating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dataframes</a:t>
                      </a:r>
                      <a:endParaRPr lang="en-US" dirty="0" err="1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0181"/>
                  </a:ext>
                </a:extLst>
              </a:tr>
              <a:tr h="522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  <a:p>
                      <a:pPr lvl="0"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</a:rPr>
                        <a:t>Creating your own functions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8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Lecture: Basic Python Concepts and Syntax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Data types and variables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Manipulating Variables: Operators, Indices and Slices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35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36FC-91BC-6F18-E4B0-10EF4EB1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Python Syntax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0F97-5BAA-06CC-A512-D46EC0C1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51435" tIns="25718" rIns="51435" bIns="25718" rtlCol="0" anchor="t">
            <a:no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C00000"/>
                </a:solidFill>
                <a:latin typeface="Times New Roman"/>
                <a:ea typeface="Montserrat"/>
                <a:cs typeface="Montserrat"/>
              </a:rPr>
              <a:t>Indentation</a:t>
            </a:r>
            <a:r>
              <a:rPr lang="en-US" sz="1500" b="1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: </a:t>
            </a:r>
            <a:endParaRPr lang="en-US" sz="1500">
              <a:solidFill>
                <a:schemeClr val="tx1"/>
              </a:solidFill>
              <a:latin typeface="Times New Roman"/>
            </a:endParaRPr>
          </a:p>
          <a:p>
            <a:pPr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Improves readability</a:t>
            </a:r>
          </a:p>
          <a:p>
            <a:pPr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Affects how code is interpreted and executed</a:t>
            </a:r>
          </a:p>
          <a:p>
            <a:pPr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Especially crucial for control flow structures (loops and conditionals)</a:t>
            </a:r>
          </a:p>
          <a:p>
            <a:pPr marL="0" indent="0">
              <a:buNone/>
            </a:pPr>
            <a:br>
              <a:rPr lang="en-US" sz="1500" b="1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</a:br>
            <a:r>
              <a:rPr lang="en-US" sz="1500" b="1" dirty="0">
                <a:solidFill>
                  <a:srgbClr val="C00000"/>
                </a:solidFill>
                <a:latin typeface="Times New Roman"/>
                <a:ea typeface="Montserrat"/>
                <a:cs typeface="Montserrat"/>
              </a:rPr>
              <a:t>Case sensitive</a:t>
            </a:r>
            <a:r>
              <a:rPr lang="en-US" sz="1500" b="1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:</a:t>
            </a:r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 </a:t>
            </a:r>
          </a:p>
          <a:p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Python treats </a:t>
            </a:r>
            <a:r>
              <a:rPr lang="en-US" sz="1500" b="1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name</a:t>
            </a:r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 and </a:t>
            </a:r>
            <a:r>
              <a:rPr lang="en-US" sz="1500" b="1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Name</a:t>
            </a:r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 as two different things</a:t>
            </a:r>
            <a:endParaRPr lang="en-US" dirty="0">
              <a:solidFill>
                <a:schemeClr val="tx1"/>
              </a:solidFill>
              <a:ea typeface="Montserrat"/>
            </a:endParaRPr>
          </a:p>
          <a:p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Built-in keywords (like </a:t>
            </a:r>
            <a:r>
              <a:rPr lang="en-US" sz="1500" b="1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print</a:t>
            </a:r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, </a:t>
            </a:r>
            <a:r>
              <a:rPr lang="en-US" sz="1500" b="1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True</a:t>
            </a:r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, and </a:t>
            </a:r>
            <a:r>
              <a:rPr lang="en-US" sz="1500" b="1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if</a:t>
            </a:r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) are also case sensitive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1500" dirty="0">
                <a:latin typeface="Times New Roman"/>
              </a:rPr>
            </a:br>
            <a:r>
              <a:rPr lang="en-US" sz="1500" b="1" dirty="0">
                <a:solidFill>
                  <a:srgbClr val="C00000"/>
                </a:solidFill>
                <a:latin typeface="Times New Roman"/>
                <a:ea typeface="Montserrat"/>
                <a:cs typeface="Montserrat"/>
              </a:rPr>
              <a:t>Quotation marks</a:t>
            </a:r>
            <a:r>
              <a:rPr lang="en-US" sz="1500" b="1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:</a:t>
            </a:r>
            <a:r>
              <a:rPr lang="en-US" sz="1500" dirty="0">
                <a:solidFill>
                  <a:srgbClr val="C00000"/>
                </a:solidFill>
                <a:latin typeface="Times New Roman"/>
                <a:ea typeface="Montserrat"/>
                <a:cs typeface="Montserrat"/>
              </a:rPr>
              <a:t> </a:t>
            </a:r>
          </a:p>
          <a:p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used to define and delimit text (strings)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  <a:latin typeface="Times New Roman"/>
                <a:ea typeface="Montserrat"/>
                <a:cs typeface="Montserrat"/>
              </a:rPr>
              <a:t>Single ‘ or double “ quotes are both acceptable—choose one and stick with it</a:t>
            </a:r>
            <a:endParaRPr lang="en-US" sz="1500" dirty="0">
              <a:solidFill>
                <a:schemeClr val="tx1"/>
              </a:solidFill>
              <a:latin typeface="Times New Roman"/>
              <a:ea typeface="Montserrat"/>
              <a:cs typeface="Calibri" panose="020F0502020204030204"/>
            </a:endParaRPr>
          </a:p>
          <a:p>
            <a:pPr marL="0" indent="0">
              <a:buNone/>
            </a:pPr>
            <a:endParaRPr lang="en-US" sz="1041" dirty="0">
              <a:solidFill>
                <a:srgbClr val="01374D"/>
              </a:solidFill>
              <a:latin typeface="Montserra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92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49D-1216-701F-DDC7-3D654E6C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Python Syntax cont.</a:t>
            </a:r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496C-2869-217F-4678-F4A2C39A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51435" tIns="25718" rIns="51435" bIns="25718" rtlCol="0" anchor="t">
            <a:normAutofit lnSpcReduction="10000"/>
          </a:bodyPr>
          <a:lstStyle/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Parentheses ( )</a:t>
            </a:r>
            <a:r>
              <a:rPr lang="en-US" sz="15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sz="15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</a:t>
            </a:r>
            <a:endParaRPr lang="en-US" sz="1500">
              <a:solidFill>
                <a:schemeClr val="tx1"/>
              </a:solidFill>
              <a:latin typeface="Times New Roman"/>
            </a:endParaRPr>
          </a:p>
          <a:p>
            <a:r>
              <a:rPr lang="en-US" sz="15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used to call and define functions and to define tuples</a:t>
            </a:r>
            <a:endParaRPr lang="en-US" sz="1500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/>
                <a:ea typeface="+mn-lt"/>
                <a:cs typeface="Arial"/>
              </a:rPr>
              <a:t>Contain the arguments or parameters of a function</a:t>
            </a:r>
          </a:p>
          <a:p>
            <a:pPr>
              <a:buFont typeface="Arial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/>
                <a:ea typeface="+mn-lt"/>
                <a:cs typeface="Arial"/>
              </a:rPr>
              <a:t>Also used in math expressions to control order of operations</a:t>
            </a:r>
            <a:endParaRPr lang="en-US" sz="150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 sz="1500" dirty="0">
              <a:solidFill>
                <a:schemeClr val="tx1"/>
              </a:solidFill>
              <a:latin typeface="Times New Roman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Commas , </a:t>
            </a:r>
            <a:r>
              <a:rPr lang="en-US" sz="15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: </a:t>
            </a:r>
            <a:endParaRPr lang="en-US" sz="1500">
              <a:solidFill>
                <a:schemeClr val="tx1"/>
              </a:solidFill>
              <a:latin typeface="Times New Roman"/>
              <a:ea typeface="+mn-lt"/>
              <a:cs typeface="Calibri"/>
            </a:endParaRPr>
          </a:p>
          <a:p>
            <a:r>
              <a:rPr lang="en-US" sz="15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used to separate elements of data structures like lists, tuples, sets, strings, dictionaries, etc.,  as well as function arguments</a:t>
            </a:r>
            <a:endParaRPr lang="en-US" sz="1500">
              <a:solidFill>
                <a:schemeClr val="tx1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1500" b="1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Square brackets [ ]</a:t>
            </a:r>
            <a:r>
              <a:rPr lang="en-US" sz="15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: </a:t>
            </a:r>
            <a:endParaRPr lang="en-US" sz="15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15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defining and accessing lists, as well as performing list operations</a:t>
            </a:r>
            <a:br>
              <a:rPr lang="en-US" dirty="0"/>
            </a:br>
            <a:endParaRPr lang="en-US">
              <a:cs typeface="Calibri" panose="020F0502020204030204"/>
            </a:endParaRPr>
          </a:p>
          <a:p>
            <a:endParaRPr lang="en-US" sz="900" dirty="0">
              <a:solidFill>
                <a:srgbClr val="01374D"/>
              </a:solidFill>
              <a:cs typeface="Calibri"/>
            </a:endParaRPr>
          </a:p>
          <a:p>
            <a:endParaRPr lang="en-US" sz="900" dirty="0">
              <a:solidFill>
                <a:srgbClr val="01374D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155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1055</Words>
  <Application>Microsoft Office PowerPoint</Application>
  <PresentationFormat>On-screen Show (4:3)</PresentationFormat>
  <Paragraphs>169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Introduction to Python Session 1</vt:lpstr>
      <vt:lpstr>Python: Fastest Growing Programming Language</vt:lpstr>
      <vt:lpstr>Strengths: Readability and Concision</vt:lpstr>
      <vt:lpstr>Strengths: Flexibility</vt:lpstr>
      <vt:lpstr>Goals of the Class</vt:lpstr>
      <vt:lpstr>Class Plan</vt:lpstr>
      <vt:lpstr>Today's Lesson</vt:lpstr>
      <vt:lpstr>Python Syntax</vt:lpstr>
      <vt:lpstr>Python Syntax cont.</vt:lpstr>
      <vt:lpstr>Variables</vt:lpstr>
      <vt:lpstr>Python Main Data Types</vt:lpstr>
      <vt:lpstr>PowerPoint Presentation</vt:lpstr>
      <vt:lpstr>PowerPoint Presentation</vt:lpstr>
      <vt:lpstr>Errors</vt:lpstr>
      <vt:lpstr>Syntax Errors</vt:lpstr>
      <vt:lpstr>Name Error</vt:lpstr>
      <vt:lpstr>Type Error</vt:lpstr>
      <vt:lpstr>Index Error</vt:lpstr>
      <vt:lpstr>Google Colab</vt:lpstr>
      <vt:lpstr>Demo 1</vt:lpstr>
      <vt:lpstr>Exercise 1</vt:lpstr>
      <vt:lpstr>Solution</vt:lpstr>
      <vt:lpstr>Demo 2</vt:lpstr>
      <vt:lpstr>Exercise 2</vt:lpstr>
      <vt:lpstr>Solution</vt:lpstr>
      <vt:lpstr>Homework!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Carroll, Claudia</cp:lastModifiedBy>
  <cp:revision>379</cp:revision>
  <dcterms:created xsi:type="dcterms:W3CDTF">2013-07-09T17:46:55Z</dcterms:created>
  <dcterms:modified xsi:type="dcterms:W3CDTF">2024-09-23T04:19:05Z</dcterms:modified>
</cp:coreProperties>
</file>