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7" r:id="rId4"/>
    <p:sldId id="259" r:id="rId5"/>
    <p:sldId id="260" r:id="rId6"/>
    <p:sldId id="262" r:id="rId7"/>
    <p:sldId id="268" r:id="rId8"/>
    <p:sldId id="261" r:id="rId9"/>
    <p:sldId id="279" r:id="rId10"/>
    <p:sldId id="267" r:id="rId11"/>
    <p:sldId id="287" r:id="rId12"/>
    <p:sldId id="284" r:id="rId13"/>
    <p:sldId id="283" r:id="rId14"/>
    <p:sldId id="269" r:id="rId15"/>
    <p:sldId id="270" r:id="rId16"/>
    <p:sldId id="274" r:id="rId17"/>
    <p:sldId id="273" r:id="rId18"/>
    <p:sldId id="276" r:id="rId19"/>
    <p:sldId id="271" r:id="rId20"/>
    <p:sldId id="277" r:id="rId21"/>
    <p:sldId id="282" r:id="rId22"/>
    <p:sldId id="281" r:id="rId23"/>
    <p:sldId id="280" r:id="rId24"/>
    <p:sldId id="285" r:id="rId25"/>
    <p:sldId id="28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0B0B"/>
    <a:srgbClr val="C41039"/>
    <a:srgbClr val="A51417"/>
    <a:srgbClr val="6C7373"/>
    <a:srgbClr val="E1E1E1"/>
    <a:srgbClr val="566568"/>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autoAdjust="0"/>
    <p:restoredTop sz="94674"/>
  </p:normalViewPr>
  <p:slideViewPr>
    <p:cSldViewPr snapToGrid="0" snapToObjects="1">
      <p:cViewPr varScale="1">
        <p:scale>
          <a:sx n="124" d="100"/>
          <a:sy n="124" d="100"/>
        </p:scale>
        <p:origin x="201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oll, Claudia" userId="S::claudiac@wustl.edu::5513adb2-3315-47c6-853b-61e74126e783" providerId="AD" clId="Web-{2DE4DBE3-196C-A82A-0F29-CFD0656962D9}"/>
    <pc:docChg chg="addSld delSld modSld sldOrd">
      <pc:chgData name="Carroll, Claudia" userId="S::claudiac@wustl.edu::5513adb2-3315-47c6-853b-61e74126e783" providerId="AD" clId="Web-{2DE4DBE3-196C-A82A-0F29-CFD0656962D9}" dt="2024-01-22T08:23:39.963" v="583" actId="20577"/>
      <pc:docMkLst>
        <pc:docMk/>
      </pc:docMkLst>
      <pc:sldChg chg="modSp add mod modClrScheme chgLayout">
        <pc:chgData name="Carroll, Claudia" userId="S::claudiac@wustl.edu::5513adb2-3315-47c6-853b-61e74126e783" providerId="AD" clId="Web-{2DE4DBE3-196C-A82A-0F29-CFD0656962D9}" dt="2024-01-22T06:39:12.243" v="1"/>
        <pc:sldMkLst>
          <pc:docMk/>
          <pc:sldMk cId="109857222" sldId="256"/>
        </pc:sldMkLst>
        <pc:spChg chg="mod ord">
          <ac:chgData name="Carroll, Claudia" userId="S::claudiac@wustl.edu::5513adb2-3315-47c6-853b-61e74126e783" providerId="AD" clId="Web-{2DE4DBE3-196C-A82A-0F29-CFD0656962D9}" dt="2024-01-22T06:39:12.243" v="1"/>
          <ac:spMkLst>
            <pc:docMk/>
            <pc:sldMk cId="109857222" sldId="256"/>
            <ac:spMk id="2" creationId="{00000000-0000-0000-0000-000000000000}"/>
          </ac:spMkLst>
        </pc:spChg>
        <pc:spChg chg="mod ord">
          <ac:chgData name="Carroll, Claudia" userId="S::claudiac@wustl.edu::5513adb2-3315-47c6-853b-61e74126e783" providerId="AD" clId="Web-{2DE4DBE3-196C-A82A-0F29-CFD0656962D9}" dt="2024-01-22T06:39:12.243" v="1"/>
          <ac:spMkLst>
            <pc:docMk/>
            <pc:sldMk cId="109857222" sldId="256"/>
            <ac:spMk id="3" creationId="{00000000-0000-0000-0000-000000000000}"/>
          </ac:spMkLst>
        </pc:spChg>
      </pc:sldChg>
      <pc:sldChg chg="modSp add">
        <pc:chgData name="Carroll, Claudia" userId="S::claudiac@wustl.edu::5513adb2-3315-47c6-853b-61e74126e783" providerId="AD" clId="Web-{2DE4DBE3-196C-A82A-0F29-CFD0656962D9}" dt="2024-01-22T06:46:40.227" v="66"/>
        <pc:sldMkLst>
          <pc:docMk/>
          <pc:sldMk cId="4266118051" sldId="257"/>
        </pc:sldMkLst>
        <pc:spChg chg="mod">
          <ac:chgData name="Carroll, Claudia" userId="S::claudiac@wustl.edu::5513adb2-3315-47c6-853b-61e74126e783" providerId="AD" clId="Web-{2DE4DBE3-196C-A82A-0F29-CFD0656962D9}" dt="2024-01-22T06:46:40.227" v="66"/>
          <ac:spMkLst>
            <pc:docMk/>
            <pc:sldMk cId="4266118051" sldId="257"/>
            <ac:spMk id="2" creationId="{7DB235B4-5F36-2812-C826-AE8560B6F043}"/>
          </ac:spMkLst>
        </pc:spChg>
        <pc:spChg chg="mod">
          <ac:chgData name="Carroll, Claudia" userId="S::claudiac@wustl.edu::5513adb2-3315-47c6-853b-61e74126e783" providerId="AD" clId="Web-{2DE4DBE3-196C-A82A-0F29-CFD0656962D9}" dt="2024-01-22T06:41:14.513" v="21"/>
          <ac:spMkLst>
            <pc:docMk/>
            <pc:sldMk cId="4266118051" sldId="257"/>
            <ac:spMk id="3" creationId="{CFC94F8C-4F28-1791-A278-0523A758DE44}"/>
          </ac:spMkLst>
        </pc:spChg>
      </pc:sldChg>
      <pc:sldChg chg="modSp add">
        <pc:chgData name="Carroll, Claudia" userId="S::claudiac@wustl.edu::5513adb2-3315-47c6-853b-61e74126e783" providerId="AD" clId="Web-{2DE4DBE3-196C-A82A-0F29-CFD0656962D9}" dt="2024-01-22T06:46:35.587" v="65"/>
        <pc:sldMkLst>
          <pc:docMk/>
          <pc:sldMk cId="1419661138" sldId="258"/>
        </pc:sldMkLst>
        <pc:spChg chg="mod">
          <ac:chgData name="Carroll, Claudia" userId="S::claudiac@wustl.edu::5513adb2-3315-47c6-853b-61e74126e783" providerId="AD" clId="Web-{2DE4DBE3-196C-A82A-0F29-CFD0656962D9}" dt="2024-01-22T06:46:35.587" v="65"/>
          <ac:spMkLst>
            <pc:docMk/>
            <pc:sldMk cId="1419661138" sldId="258"/>
            <ac:spMk id="2" creationId="{E502B127-D811-DD9E-705C-5BAAC48EB653}"/>
          </ac:spMkLst>
        </pc:spChg>
        <pc:picChg chg="mod">
          <ac:chgData name="Carroll, Claudia" userId="S::claudiac@wustl.edu::5513adb2-3315-47c6-853b-61e74126e783" providerId="AD" clId="Web-{2DE4DBE3-196C-A82A-0F29-CFD0656962D9}" dt="2024-01-22T06:41:29.748" v="23" actId="1076"/>
          <ac:picMkLst>
            <pc:docMk/>
            <pc:sldMk cId="1419661138" sldId="258"/>
            <ac:picMk id="4" creationId="{1FA41F62-AAB3-2B39-8CF8-870C5B97C382}"/>
          </ac:picMkLst>
        </pc:picChg>
      </pc:sldChg>
      <pc:sldChg chg="del">
        <pc:chgData name="Carroll, Claudia" userId="S::claudiac@wustl.edu::5513adb2-3315-47c6-853b-61e74126e783" providerId="AD" clId="Web-{2DE4DBE3-196C-A82A-0F29-CFD0656962D9}" dt="2024-01-22T06:39:19.337" v="2"/>
        <pc:sldMkLst>
          <pc:docMk/>
          <pc:sldMk cId="1584286757" sldId="259"/>
        </pc:sldMkLst>
      </pc:sldChg>
      <pc:sldChg chg="modSp add ord">
        <pc:chgData name="Carroll, Claudia" userId="S::claudiac@wustl.edu::5513adb2-3315-47c6-853b-61e74126e783" providerId="AD" clId="Web-{2DE4DBE3-196C-A82A-0F29-CFD0656962D9}" dt="2024-01-22T07:02:51.963" v="269"/>
        <pc:sldMkLst>
          <pc:docMk/>
          <pc:sldMk cId="3240474744" sldId="259"/>
        </pc:sldMkLst>
        <pc:spChg chg="mod">
          <ac:chgData name="Carroll, Claudia" userId="S::claudiac@wustl.edu::5513adb2-3315-47c6-853b-61e74126e783" providerId="AD" clId="Web-{2DE4DBE3-196C-A82A-0F29-CFD0656962D9}" dt="2024-01-22T06:46:57.259" v="70" actId="20577"/>
          <ac:spMkLst>
            <pc:docMk/>
            <pc:sldMk cId="3240474744" sldId="259"/>
            <ac:spMk id="3" creationId="{6B2269CA-A6E4-5F83-9E02-D5591D5EF374}"/>
          </ac:spMkLst>
        </pc:spChg>
        <pc:spChg chg="mod">
          <ac:chgData name="Carroll, Claudia" userId="S::claudiac@wustl.edu::5513adb2-3315-47c6-853b-61e74126e783" providerId="AD" clId="Web-{2DE4DBE3-196C-A82A-0F29-CFD0656962D9}" dt="2024-01-22T06:46:47.353" v="67"/>
          <ac:spMkLst>
            <pc:docMk/>
            <pc:sldMk cId="3240474744" sldId="259"/>
            <ac:spMk id="5" creationId="{09F55389-22CC-AB78-DBF6-B2FCEF669DFC}"/>
          </ac:spMkLst>
        </pc:spChg>
      </pc:sldChg>
      <pc:sldChg chg="del">
        <pc:chgData name="Carroll, Claudia" userId="S::claudiac@wustl.edu::5513adb2-3315-47c6-853b-61e74126e783" providerId="AD" clId="Web-{2DE4DBE3-196C-A82A-0F29-CFD0656962D9}" dt="2024-01-22T06:39:31.182" v="3"/>
        <pc:sldMkLst>
          <pc:docMk/>
          <pc:sldMk cId="1035593031" sldId="260"/>
        </pc:sldMkLst>
      </pc:sldChg>
      <pc:sldChg chg="modSp add">
        <pc:chgData name="Carroll, Claudia" userId="S::claudiac@wustl.edu::5513adb2-3315-47c6-853b-61e74126e783" providerId="AD" clId="Web-{2DE4DBE3-196C-A82A-0F29-CFD0656962D9}" dt="2024-01-22T07:00:34.271" v="247"/>
        <pc:sldMkLst>
          <pc:docMk/>
          <pc:sldMk cId="1768155783" sldId="260"/>
        </pc:sldMkLst>
        <pc:spChg chg="mod">
          <ac:chgData name="Carroll, Claudia" userId="S::claudiac@wustl.edu::5513adb2-3315-47c6-853b-61e74126e783" providerId="AD" clId="Web-{2DE4DBE3-196C-A82A-0F29-CFD0656962D9}" dt="2024-01-22T06:47:22.307" v="76" actId="20577"/>
          <ac:spMkLst>
            <pc:docMk/>
            <pc:sldMk cId="1768155783" sldId="260"/>
            <ac:spMk id="2" creationId="{D2049B13-415D-20B0-E2FC-09B1657637D4}"/>
          </ac:spMkLst>
        </pc:spChg>
        <pc:spChg chg="mod">
          <ac:chgData name="Carroll, Claudia" userId="S::claudiac@wustl.edu::5513adb2-3315-47c6-853b-61e74126e783" providerId="AD" clId="Web-{2DE4DBE3-196C-A82A-0F29-CFD0656962D9}" dt="2024-01-22T07:00:34.271" v="247"/>
          <ac:spMkLst>
            <pc:docMk/>
            <pc:sldMk cId="1768155783" sldId="260"/>
            <ac:spMk id="3" creationId="{5B437E91-C3E2-8471-1F8E-7CC7BB0DE813}"/>
          </ac:spMkLst>
        </pc:spChg>
      </pc:sldChg>
      <pc:sldChg chg="del">
        <pc:chgData name="Carroll, Claudia" userId="S::claudiac@wustl.edu::5513adb2-3315-47c6-853b-61e74126e783" providerId="AD" clId="Web-{2DE4DBE3-196C-A82A-0F29-CFD0656962D9}" dt="2024-01-22T06:39:49.401" v="7"/>
        <pc:sldMkLst>
          <pc:docMk/>
          <pc:sldMk cId="1183157484" sldId="261"/>
        </pc:sldMkLst>
      </pc:sldChg>
      <pc:sldChg chg="modSp add">
        <pc:chgData name="Carroll, Claudia" userId="S::claudiac@wustl.edu::5513adb2-3315-47c6-853b-61e74126e783" providerId="AD" clId="Web-{2DE4DBE3-196C-A82A-0F29-CFD0656962D9}" dt="2024-01-22T06:48:49.013" v="104" actId="20577"/>
        <pc:sldMkLst>
          <pc:docMk/>
          <pc:sldMk cId="2187364593" sldId="261"/>
        </pc:sldMkLst>
        <pc:spChg chg="mod">
          <ac:chgData name="Carroll, Claudia" userId="S::claudiac@wustl.edu::5513adb2-3315-47c6-853b-61e74126e783" providerId="AD" clId="Web-{2DE4DBE3-196C-A82A-0F29-CFD0656962D9}" dt="2024-01-22T06:47:59.027" v="84"/>
          <ac:spMkLst>
            <pc:docMk/>
            <pc:sldMk cId="2187364593" sldId="261"/>
            <ac:spMk id="2" creationId="{2F15FD6A-22D6-CF26-AB72-1F5BFC6B2AAF}"/>
          </ac:spMkLst>
        </pc:spChg>
        <pc:spChg chg="mod">
          <ac:chgData name="Carroll, Claudia" userId="S::claudiac@wustl.edu::5513adb2-3315-47c6-853b-61e74126e783" providerId="AD" clId="Web-{2DE4DBE3-196C-A82A-0F29-CFD0656962D9}" dt="2024-01-22T06:48:49.013" v="104" actId="20577"/>
          <ac:spMkLst>
            <pc:docMk/>
            <pc:sldMk cId="2187364593" sldId="261"/>
            <ac:spMk id="3" creationId="{850205FB-88B8-A56C-93D0-6EDD16A1678B}"/>
          </ac:spMkLst>
        </pc:spChg>
      </pc:sldChg>
      <pc:sldChg chg="modSp add ord">
        <pc:chgData name="Carroll, Claudia" userId="S::claudiac@wustl.edu::5513adb2-3315-47c6-853b-61e74126e783" providerId="AD" clId="Web-{2DE4DBE3-196C-A82A-0F29-CFD0656962D9}" dt="2024-01-22T07:02:44.838" v="268"/>
        <pc:sldMkLst>
          <pc:docMk/>
          <pc:sldMk cId="1075985789" sldId="262"/>
        </pc:sldMkLst>
        <pc:spChg chg="mod">
          <ac:chgData name="Carroll, Claudia" userId="S::claudiac@wustl.edu::5513adb2-3315-47c6-853b-61e74126e783" providerId="AD" clId="Web-{2DE4DBE3-196C-A82A-0F29-CFD0656962D9}" dt="2024-01-22T06:47:27.713" v="77"/>
          <ac:spMkLst>
            <pc:docMk/>
            <pc:sldMk cId="1075985789" sldId="262"/>
            <ac:spMk id="2" creationId="{E991BDDB-6BD5-043A-AD29-EFF4C154CD58}"/>
          </ac:spMkLst>
        </pc:spChg>
      </pc:sldChg>
      <pc:sldChg chg="del">
        <pc:chgData name="Carroll, Claudia" userId="S::claudiac@wustl.edu::5513adb2-3315-47c6-853b-61e74126e783" providerId="AD" clId="Web-{2DE4DBE3-196C-A82A-0F29-CFD0656962D9}" dt="2024-01-22T06:40:16.386" v="11"/>
        <pc:sldMkLst>
          <pc:docMk/>
          <pc:sldMk cId="1123038945" sldId="262"/>
        </pc:sldMkLst>
      </pc:sldChg>
      <pc:sldChg chg="del">
        <pc:chgData name="Carroll, Claudia" userId="S::claudiac@wustl.edu::5513adb2-3315-47c6-853b-61e74126e783" providerId="AD" clId="Web-{2DE4DBE3-196C-A82A-0F29-CFD0656962D9}" dt="2024-01-22T06:40:38.403" v="19"/>
        <pc:sldMkLst>
          <pc:docMk/>
          <pc:sldMk cId="4102474458" sldId="263"/>
        </pc:sldMkLst>
      </pc:sldChg>
      <pc:sldChg chg="del">
        <pc:chgData name="Carroll, Claudia" userId="S::claudiac@wustl.edu::5513adb2-3315-47c6-853b-61e74126e783" providerId="AD" clId="Web-{2DE4DBE3-196C-A82A-0F29-CFD0656962D9}" dt="2024-01-22T06:43:07.439" v="37"/>
        <pc:sldMkLst>
          <pc:docMk/>
          <pc:sldMk cId="1667539675" sldId="264"/>
        </pc:sldMkLst>
      </pc:sldChg>
      <pc:sldChg chg="del">
        <pc:chgData name="Carroll, Claudia" userId="S::claudiac@wustl.edu::5513adb2-3315-47c6-853b-61e74126e783" providerId="AD" clId="Web-{2DE4DBE3-196C-A82A-0F29-CFD0656962D9}" dt="2024-01-22T06:45:45.272" v="63"/>
        <pc:sldMkLst>
          <pc:docMk/>
          <pc:sldMk cId="51798783" sldId="265"/>
        </pc:sldMkLst>
      </pc:sldChg>
      <pc:sldChg chg="del">
        <pc:chgData name="Carroll, Claudia" userId="S::claudiac@wustl.edu::5513adb2-3315-47c6-853b-61e74126e783" providerId="AD" clId="Web-{2DE4DBE3-196C-A82A-0F29-CFD0656962D9}" dt="2024-01-22T06:45:48.319" v="64"/>
        <pc:sldMkLst>
          <pc:docMk/>
          <pc:sldMk cId="4190642258" sldId="266"/>
        </pc:sldMkLst>
      </pc:sldChg>
      <pc:sldChg chg="new del">
        <pc:chgData name="Carroll, Claudia" userId="S::claudiac@wustl.edu::5513adb2-3315-47c6-853b-61e74126e783" providerId="AD" clId="Web-{2DE4DBE3-196C-A82A-0F29-CFD0656962D9}" dt="2024-01-22T06:40:15.605" v="10"/>
        <pc:sldMkLst>
          <pc:docMk/>
          <pc:sldMk cId="684634084" sldId="267"/>
        </pc:sldMkLst>
      </pc:sldChg>
      <pc:sldChg chg="add del">
        <pc:chgData name="Carroll, Claudia" userId="S::claudiac@wustl.edu::5513adb2-3315-47c6-853b-61e74126e783" providerId="AD" clId="Web-{2DE4DBE3-196C-A82A-0F29-CFD0656962D9}" dt="2024-01-22T06:39:45.838" v="6"/>
        <pc:sldMkLst>
          <pc:docMk/>
          <pc:sldMk cId="969047029" sldId="267"/>
        </pc:sldMkLst>
      </pc:sldChg>
      <pc:sldChg chg="modSp add">
        <pc:chgData name="Carroll, Claudia" userId="S::claudiac@wustl.edu::5513adb2-3315-47c6-853b-61e74126e783" providerId="AD" clId="Web-{2DE4DBE3-196C-A82A-0F29-CFD0656962D9}" dt="2024-01-22T06:49:23.873" v="109" actId="20577"/>
        <pc:sldMkLst>
          <pc:docMk/>
          <pc:sldMk cId="2077495510" sldId="267"/>
        </pc:sldMkLst>
        <pc:spChg chg="mod">
          <ac:chgData name="Carroll, Claudia" userId="S::claudiac@wustl.edu::5513adb2-3315-47c6-853b-61e74126e783" providerId="AD" clId="Web-{2DE4DBE3-196C-A82A-0F29-CFD0656962D9}" dt="2024-01-22T06:49:04.498" v="106"/>
          <ac:spMkLst>
            <pc:docMk/>
            <pc:sldMk cId="2077495510" sldId="267"/>
            <ac:spMk id="2" creationId="{E71D3CE9-A0CE-688A-8425-F676EA57FDDA}"/>
          </ac:spMkLst>
        </pc:spChg>
        <pc:spChg chg="mod">
          <ac:chgData name="Carroll, Claudia" userId="S::claudiac@wustl.edu::5513adb2-3315-47c6-853b-61e74126e783" providerId="AD" clId="Web-{2DE4DBE3-196C-A82A-0F29-CFD0656962D9}" dt="2024-01-22T06:49:23.873" v="109" actId="20577"/>
          <ac:spMkLst>
            <pc:docMk/>
            <pc:sldMk cId="2077495510" sldId="267"/>
            <ac:spMk id="3" creationId="{3E49142E-0FF7-3BD4-D714-FDB0A199AB58}"/>
          </ac:spMkLst>
        </pc:spChg>
      </pc:sldChg>
      <pc:sldChg chg="modSp add">
        <pc:chgData name="Carroll, Claudia" userId="S::claudiac@wustl.edu::5513adb2-3315-47c6-853b-61e74126e783" providerId="AD" clId="Web-{2DE4DBE3-196C-A82A-0F29-CFD0656962D9}" dt="2024-01-22T06:47:55.792" v="83" actId="20577"/>
        <pc:sldMkLst>
          <pc:docMk/>
          <pc:sldMk cId="3839357258" sldId="268"/>
        </pc:sldMkLst>
        <pc:spChg chg="mod">
          <ac:chgData name="Carroll, Claudia" userId="S::claudiac@wustl.edu::5513adb2-3315-47c6-853b-61e74126e783" providerId="AD" clId="Web-{2DE4DBE3-196C-A82A-0F29-CFD0656962D9}" dt="2024-01-22T06:47:36.854" v="78"/>
          <ac:spMkLst>
            <pc:docMk/>
            <pc:sldMk cId="3839357258" sldId="268"/>
            <ac:spMk id="2" creationId="{FF02E442-5BD2-C7E7-D487-182D2EC0E4FF}"/>
          </ac:spMkLst>
        </pc:spChg>
        <pc:spChg chg="mod">
          <ac:chgData name="Carroll, Claudia" userId="S::claudiac@wustl.edu::5513adb2-3315-47c6-853b-61e74126e783" providerId="AD" clId="Web-{2DE4DBE3-196C-A82A-0F29-CFD0656962D9}" dt="2024-01-22T06:47:55.792" v="83" actId="20577"/>
          <ac:spMkLst>
            <pc:docMk/>
            <pc:sldMk cId="3839357258" sldId="268"/>
            <ac:spMk id="3" creationId="{13B6A96C-8D86-7F21-3DA5-4A818CE6C4D6}"/>
          </ac:spMkLst>
        </pc:spChg>
      </pc:sldChg>
      <pc:sldChg chg="modSp add">
        <pc:chgData name="Carroll, Claudia" userId="S::claudiac@wustl.edu::5513adb2-3315-47c6-853b-61e74126e783" providerId="AD" clId="Web-{2DE4DBE3-196C-A82A-0F29-CFD0656962D9}" dt="2024-01-22T06:57:23.374" v="213" actId="20577"/>
        <pc:sldMkLst>
          <pc:docMk/>
          <pc:sldMk cId="1063925012" sldId="269"/>
        </pc:sldMkLst>
        <pc:spChg chg="mod">
          <ac:chgData name="Carroll, Claudia" userId="S::claudiac@wustl.edu::5513adb2-3315-47c6-853b-61e74126e783" providerId="AD" clId="Web-{2DE4DBE3-196C-A82A-0F29-CFD0656962D9}" dt="2024-01-22T06:53:56.430" v="160"/>
          <ac:spMkLst>
            <pc:docMk/>
            <pc:sldMk cId="1063925012" sldId="269"/>
            <ac:spMk id="2" creationId="{F10936FC-91BC-6F18-E4B0-10EF4EB1AAF7}"/>
          </ac:spMkLst>
        </pc:spChg>
        <pc:spChg chg="mod">
          <ac:chgData name="Carroll, Claudia" userId="S::claudiac@wustl.edu::5513adb2-3315-47c6-853b-61e74126e783" providerId="AD" clId="Web-{2DE4DBE3-196C-A82A-0F29-CFD0656962D9}" dt="2024-01-22T06:57:23.374" v="213" actId="20577"/>
          <ac:spMkLst>
            <pc:docMk/>
            <pc:sldMk cId="1063925012" sldId="269"/>
            <ac:spMk id="3" creationId="{19BF0F97-5BAA-06CC-A512-D46EC0C17E37}"/>
          </ac:spMkLst>
        </pc:spChg>
      </pc:sldChg>
      <pc:sldChg chg="modSp add ord">
        <pc:chgData name="Carroll, Claudia" userId="S::claudiac@wustl.edu::5513adb2-3315-47c6-853b-61e74126e783" providerId="AD" clId="Web-{2DE4DBE3-196C-A82A-0F29-CFD0656962D9}" dt="2024-01-22T07:02:14.290" v="266" actId="20577"/>
        <pc:sldMkLst>
          <pc:docMk/>
          <pc:sldMk cId="2821551489" sldId="270"/>
        </pc:sldMkLst>
        <pc:spChg chg="mod">
          <ac:chgData name="Carroll, Claudia" userId="S::claudiac@wustl.edu::5513adb2-3315-47c6-853b-61e74126e783" providerId="AD" clId="Web-{2DE4DBE3-196C-A82A-0F29-CFD0656962D9}" dt="2024-01-22T06:54:07.336" v="163"/>
          <ac:spMkLst>
            <pc:docMk/>
            <pc:sldMk cId="2821551489" sldId="270"/>
            <ac:spMk id="2" creationId="{02F7649D-1216-701F-DDC7-3D654E6CA8B4}"/>
          </ac:spMkLst>
        </pc:spChg>
        <pc:spChg chg="mod">
          <ac:chgData name="Carroll, Claudia" userId="S::claudiac@wustl.edu::5513adb2-3315-47c6-853b-61e74126e783" providerId="AD" clId="Web-{2DE4DBE3-196C-A82A-0F29-CFD0656962D9}" dt="2024-01-22T07:02:14.290" v="266" actId="20577"/>
          <ac:spMkLst>
            <pc:docMk/>
            <pc:sldMk cId="2821551489" sldId="270"/>
            <ac:spMk id="3" creationId="{FC6F496C-2869-217F-4678-F4A2C39A0FE9}"/>
          </ac:spMkLst>
        </pc:spChg>
      </pc:sldChg>
      <pc:sldChg chg="modSp add">
        <pc:chgData name="Carroll, Claudia" userId="S::claudiac@wustl.edu::5513adb2-3315-47c6-853b-61e74126e783" providerId="AD" clId="Web-{2DE4DBE3-196C-A82A-0F29-CFD0656962D9}" dt="2024-01-22T06:44:44.270" v="53" actId="1076"/>
        <pc:sldMkLst>
          <pc:docMk/>
          <pc:sldMk cId="817878283" sldId="271"/>
        </pc:sldMkLst>
        <pc:spChg chg="mod">
          <ac:chgData name="Carroll, Claudia" userId="S::claudiac@wustl.edu::5513adb2-3315-47c6-853b-61e74126e783" providerId="AD" clId="Web-{2DE4DBE3-196C-A82A-0F29-CFD0656962D9}" dt="2024-01-22T06:44:44.270" v="53" actId="1076"/>
          <ac:spMkLst>
            <pc:docMk/>
            <pc:sldMk cId="817878283" sldId="271"/>
            <ac:spMk id="6" creationId="{82C79800-D8B1-99BE-680D-B545EE87A5AA}"/>
          </ac:spMkLst>
        </pc:spChg>
        <pc:picChg chg="mod">
          <ac:chgData name="Carroll, Claudia" userId="S::claudiac@wustl.edu::5513adb2-3315-47c6-853b-61e74126e783" providerId="AD" clId="Web-{2DE4DBE3-196C-A82A-0F29-CFD0656962D9}" dt="2024-01-22T06:44:18.519" v="47" actId="1076"/>
          <ac:picMkLst>
            <pc:docMk/>
            <pc:sldMk cId="817878283" sldId="271"/>
            <ac:picMk id="4" creationId="{10E72BF6-8875-031E-13D7-4A1D8CC8368D}"/>
          </ac:picMkLst>
        </pc:picChg>
      </pc:sldChg>
      <pc:sldChg chg="modSp add">
        <pc:chgData name="Carroll, Claudia" userId="S::claudiac@wustl.edu::5513adb2-3315-47c6-853b-61e74126e783" providerId="AD" clId="Web-{2DE4DBE3-196C-A82A-0F29-CFD0656962D9}" dt="2024-01-22T06:59:07.003" v="235"/>
        <pc:sldMkLst>
          <pc:docMk/>
          <pc:sldMk cId="913908910" sldId="273"/>
        </pc:sldMkLst>
        <pc:spChg chg="mod">
          <ac:chgData name="Carroll, Claudia" userId="S::claudiac@wustl.edu::5513adb2-3315-47c6-853b-61e74126e783" providerId="AD" clId="Web-{2DE4DBE3-196C-A82A-0F29-CFD0656962D9}" dt="2024-01-22T06:59:07.003" v="235"/>
          <ac:spMkLst>
            <pc:docMk/>
            <pc:sldMk cId="913908910" sldId="273"/>
            <ac:spMk id="2" creationId="{70659ADD-6D61-5771-1643-9A1D2741B771}"/>
          </ac:spMkLst>
        </pc:spChg>
      </pc:sldChg>
      <pc:sldChg chg="modSp add">
        <pc:chgData name="Carroll, Claudia" userId="S::claudiac@wustl.edu::5513adb2-3315-47c6-853b-61e74126e783" providerId="AD" clId="Web-{2DE4DBE3-196C-A82A-0F29-CFD0656962D9}" dt="2024-01-22T06:58:56.799" v="234" actId="20577"/>
        <pc:sldMkLst>
          <pc:docMk/>
          <pc:sldMk cId="3570399089" sldId="274"/>
        </pc:sldMkLst>
        <pc:spChg chg="mod">
          <ac:chgData name="Carroll, Claudia" userId="S::claudiac@wustl.edu::5513adb2-3315-47c6-853b-61e74126e783" providerId="AD" clId="Web-{2DE4DBE3-196C-A82A-0F29-CFD0656962D9}" dt="2024-01-22T06:58:47.721" v="231"/>
          <ac:spMkLst>
            <pc:docMk/>
            <pc:sldMk cId="3570399089" sldId="274"/>
            <ac:spMk id="2" creationId="{B9D39F5F-3657-DCE3-3903-1419EDD3E3DD}"/>
          </ac:spMkLst>
        </pc:spChg>
        <pc:spChg chg="mod">
          <ac:chgData name="Carroll, Claudia" userId="S::claudiac@wustl.edu::5513adb2-3315-47c6-853b-61e74126e783" providerId="AD" clId="Web-{2DE4DBE3-196C-A82A-0F29-CFD0656962D9}" dt="2024-01-22T06:58:56.799" v="234" actId="20577"/>
          <ac:spMkLst>
            <pc:docMk/>
            <pc:sldMk cId="3570399089" sldId="274"/>
            <ac:spMk id="5" creationId="{891BC23B-5848-A776-22EE-7267A96F6DBF}"/>
          </ac:spMkLst>
        </pc:spChg>
      </pc:sldChg>
      <pc:sldChg chg="add">
        <pc:chgData name="Carroll, Claudia" userId="S::claudiac@wustl.edu::5513adb2-3315-47c6-853b-61e74126e783" providerId="AD" clId="Web-{2DE4DBE3-196C-A82A-0F29-CFD0656962D9}" dt="2024-01-22T06:42:27.359" v="30"/>
        <pc:sldMkLst>
          <pc:docMk/>
          <pc:sldMk cId="2164786919" sldId="276"/>
        </pc:sldMkLst>
      </pc:sldChg>
      <pc:sldChg chg="modSp add">
        <pc:chgData name="Carroll, Claudia" userId="S::claudiac@wustl.edu::5513adb2-3315-47c6-853b-61e74126e783" providerId="AD" clId="Web-{2DE4DBE3-196C-A82A-0F29-CFD0656962D9}" dt="2024-01-22T06:44:57.833" v="57" actId="20577"/>
        <pc:sldMkLst>
          <pc:docMk/>
          <pc:sldMk cId="3918721913" sldId="277"/>
        </pc:sldMkLst>
        <pc:spChg chg="mod">
          <ac:chgData name="Carroll, Claudia" userId="S::claudiac@wustl.edu::5513adb2-3315-47c6-853b-61e74126e783" providerId="AD" clId="Web-{2DE4DBE3-196C-A82A-0F29-CFD0656962D9}" dt="2024-01-22T06:44:51.505" v="55" actId="20577"/>
          <ac:spMkLst>
            <pc:docMk/>
            <pc:sldMk cId="3918721913" sldId="277"/>
            <ac:spMk id="2" creationId="{68BBC2B6-042D-349A-DEAC-41DF1460151E}"/>
          </ac:spMkLst>
        </pc:spChg>
        <pc:spChg chg="mod">
          <ac:chgData name="Carroll, Claudia" userId="S::claudiac@wustl.edu::5513adb2-3315-47c6-853b-61e74126e783" providerId="AD" clId="Web-{2DE4DBE3-196C-A82A-0F29-CFD0656962D9}" dt="2024-01-22T06:44:57.833" v="57" actId="20577"/>
          <ac:spMkLst>
            <pc:docMk/>
            <pc:sldMk cId="3918721913" sldId="277"/>
            <ac:spMk id="3" creationId="{0F66D310-EF51-88EB-4FC0-C2858B730094}"/>
          </ac:spMkLst>
        </pc:spChg>
      </pc:sldChg>
      <pc:sldChg chg="modSp add">
        <pc:chgData name="Carroll, Claudia" userId="S::claudiac@wustl.edu::5513adb2-3315-47c6-853b-61e74126e783" providerId="AD" clId="Web-{2DE4DBE3-196C-A82A-0F29-CFD0656962D9}" dt="2024-01-22T06:43:26.143" v="41" actId="20577"/>
        <pc:sldMkLst>
          <pc:docMk/>
          <pc:sldMk cId="1715855539" sldId="279"/>
        </pc:sldMkLst>
        <pc:spChg chg="mod">
          <ac:chgData name="Carroll, Claudia" userId="S::claudiac@wustl.edu::5513adb2-3315-47c6-853b-61e74126e783" providerId="AD" clId="Web-{2DE4DBE3-196C-A82A-0F29-CFD0656962D9}" dt="2024-01-22T06:43:26.143" v="41" actId="20577"/>
          <ac:spMkLst>
            <pc:docMk/>
            <pc:sldMk cId="1715855539" sldId="279"/>
            <ac:spMk id="3" creationId="{75E3AE28-7031-9892-6537-33C8011AFDDB}"/>
          </ac:spMkLst>
        </pc:spChg>
      </pc:sldChg>
      <pc:sldChg chg="modSp add">
        <pc:chgData name="Carroll, Claudia" userId="S::claudiac@wustl.edu::5513adb2-3315-47c6-853b-61e74126e783" providerId="AD" clId="Web-{2DE4DBE3-196C-A82A-0F29-CFD0656962D9}" dt="2024-01-22T07:09:33.764" v="287"/>
        <pc:sldMkLst>
          <pc:docMk/>
          <pc:sldMk cId="1013305701" sldId="280"/>
        </pc:sldMkLst>
        <pc:spChg chg="mod">
          <ac:chgData name="Carroll, Claudia" userId="S::claudiac@wustl.edu::5513adb2-3315-47c6-853b-61e74126e783" providerId="AD" clId="Web-{2DE4DBE3-196C-A82A-0F29-CFD0656962D9}" dt="2024-01-22T07:09:33.764" v="287"/>
          <ac:spMkLst>
            <pc:docMk/>
            <pc:sldMk cId="1013305701" sldId="280"/>
            <ac:spMk id="2" creationId="{14001CB8-5500-C1A6-DCD2-EB48EA2F4784}"/>
          </ac:spMkLst>
        </pc:spChg>
        <pc:spChg chg="mod">
          <ac:chgData name="Carroll, Claudia" userId="S::claudiac@wustl.edu::5513adb2-3315-47c6-853b-61e74126e783" providerId="AD" clId="Web-{2DE4DBE3-196C-A82A-0F29-CFD0656962D9}" dt="2024-01-22T06:45:42.538" v="62" actId="20577"/>
          <ac:spMkLst>
            <pc:docMk/>
            <pc:sldMk cId="1013305701" sldId="280"/>
            <ac:spMk id="3" creationId="{96E4724A-F30F-11E5-81D8-3924BE5D52BB}"/>
          </ac:spMkLst>
        </pc:spChg>
      </pc:sldChg>
      <pc:sldChg chg="modSp add ord">
        <pc:chgData name="Carroll, Claudia" userId="S::claudiac@wustl.edu::5513adb2-3315-47c6-853b-61e74126e783" providerId="AD" clId="Web-{2DE4DBE3-196C-A82A-0F29-CFD0656962D9}" dt="2024-01-22T07:09:19.263" v="286"/>
        <pc:sldMkLst>
          <pc:docMk/>
          <pc:sldMk cId="1760213573" sldId="281"/>
        </pc:sldMkLst>
        <pc:spChg chg="mod">
          <ac:chgData name="Carroll, Claudia" userId="S::claudiac@wustl.edu::5513adb2-3315-47c6-853b-61e74126e783" providerId="AD" clId="Web-{2DE4DBE3-196C-A82A-0F29-CFD0656962D9}" dt="2024-01-22T06:59:35.253" v="238"/>
          <ac:spMkLst>
            <pc:docMk/>
            <pc:sldMk cId="1760213573" sldId="281"/>
            <ac:spMk id="2" creationId="{657BA884-2F10-BCAB-6C03-66DE5F3B913E}"/>
          </ac:spMkLst>
        </pc:spChg>
        <pc:spChg chg="mod">
          <ac:chgData name="Carroll, Claudia" userId="S::claudiac@wustl.edu::5513adb2-3315-47c6-853b-61e74126e783" providerId="AD" clId="Web-{2DE4DBE3-196C-A82A-0F29-CFD0656962D9}" dt="2024-01-22T06:59:54.410" v="246" actId="20577"/>
          <ac:spMkLst>
            <pc:docMk/>
            <pc:sldMk cId="1760213573" sldId="281"/>
            <ac:spMk id="3" creationId="{8DEB31ED-E7DC-CC59-E76F-72C57BA85B4C}"/>
          </ac:spMkLst>
        </pc:spChg>
      </pc:sldChg>
      <pc:sldChg chg="modSp add">
        <pc:chgData name="Carroll, Claudia" userId="S::claudiac@wustl.edu::5513adb2-3315-47c6-853b-61e74126e783" providerId="AD" clId="Web-{2DE4DBE3-196C-A82A-0F29-CFD0656962D9}" dt="2024-01-22T06:59:22.425" v="237"/>
        <pc:sldMkLst>
          <pc:docMk/>
          <pc:sldMk cId="702624774" sldId="282"/>
        </pc:sldMkLst>
        <pc:spChg chg="mod">
          <ac:chgData name="Carroll, Claudia" userId="S::claudiac@wustl.edu::5513adb2-3315-47c6-853b-61e74126e783" providerId="AD" clId="Web-{2DE4DBE3-196C-A82A-0F29-CFD0656962D9}" dt="2024-01-22T06:59:19.925" v="236"/>
          <ac:spMkLst>
            <pc:docMk/>
            <pc:sldMk cId="702624774" sldId="282"/>
            <ac:spMk id="2" creationId="{80E90C0C-B43F-5580-65EA-BCF0306311E3}"/>
          </ac:spMkLst>
        </pc:spChg>
        <pc:spChg chg="mod">
          <ac:chgData name="Carroll, Claudia" userId="S::claudiac@wustl.edu::5513adb2-3315-47c6-853b-61e74126e783" providerId="AD" clId="Web-{2DE4DBE3-196C-A82A-0F29-CFD0656962D9}" dt="2024-01-22T06:59:22.425" v="237"/>
          <ac:spMkLst>
            <pc:docMk/>
            <pc:sldMk cId="702624774" sldId="282"/>
            <ac:spMk id="3" creationId="{C9601FBB-18F9-B52B-A114-C2E4BF8D9678}"/>
          </ac:spMkLst>
        </pc:spChg>
      </pc:sldChg>
      <pc:sldChg chg="delSp add">
        <pc:chgData name="Carroll, Claudia" userId="S::claudiac@wustl.edu::5513adb2-3315-47c6-853b-61e74126e783" providerId="AD" clId="Web-{2DE4DBE3-196C-A82A-0F29-CFD0656962D9}" dt="2024-01-22T06:43:42.424" v="42"/>
        <pc:sldMkLst>
          <pc:docMk/>
          <pc:sldMk cId="2247768815" sldId="283"/>
        </pc:sldMkLst>
        <pc:spChg chg="del">
          <ac:chgData name="Carroll, Claudia" userId="S::claudiac@wustl.edu::5513adb2-3315-47c6-853b-61e74126e783" providerId="AD" clId="Web-{2DE4DBE3-196C-A82A-0F29-CFD0656962D9}" dt="2024-01-22T06:43:42.424" v="42"/>
          <ac:spMkLst>
            <pc:docMk/>
            <pc:sldMk cId="2247768815" sldId="283"/>
            <ac:spMk id="3" creationId="{EAF01BC5-235B-84F2-FEEA-234CD1602080}"/>
          </ac:spMkLst>
        </pc:spChg>
      </pc:sldChg>
      <pc:sldChg chg="modSp add">
        <pc:chgData name="Carroll, Claudia" userId="S::claudiac@wustl.edu::5513adb2-3315-47c6-853b-61e74126e783" providerId="AD" clId="Web-{2DE4DBE3-196C-A82A-0F29-CFD0656962D9}" dt="2024-01-22T07:40:15.720" v="467" actId="20577"/>
        <pc:sldMkLst>
          <pc:docMk/>
          <pc:sldMk cId="3172886506" sldId="284"/>
        </pc:sldMkLst>
        <pc:spChg chg="mod">
          <ac:chgData name="Carroll, Claudia" userId="S::claudiac@wustl.edu::5513adb2-3315-47c6-853b-61e74126e783" providerId="AD" clId="Web-{2DE4DBE3-196C-A82A-0F29-CFD0656962D9}" dt="2024-01-22T06:49:34.764" v="110"/>
          <ac:spMkLst>
            <pc:docMk/>
            <pc:sldMk cId="3172886506" sldId="284"/>
            <ac:spMk id="2" creationId="{26239ECD-84D7-423D-A7A5-30102159DD8F}"/>
          </ac:spMkLst>
        </pc:spChg>
        <pc:spChg chg="mod">
          <ac:chgData name="Carroll, Claudia" userId="S::claudiac@wustl.edu::5513adb2-3315-47c6-853b-61e74126e783" providerId="AD" clId="Web-{2DE4DBE3-196C-A82A-0F29-CFD0656962D9}" dt="2024-01-22T07:40:15.720" v="467" actId="20577"/>
          <ac:spMkLst>
            <pc:docMk/>
            <pc:sldMk cId="3172886506" sldId="284"/>
            <ac:spMk id="3" creationId="{5C711193-AD05-4AB5-7776-DEEF59AF5433}"/>
          </ac:spMkLst>
        </pc:spChg>
      </pc:sldChg>
      <pc:sldChg chg="modSp new">
        <pc:chgData name="Carroll, Claudia" userId="S::claudiac@wustl.edu::5513adb2-3315-47c6-853b-61e74126e783" providerId="AD" clId="Web-{2DE4DBE3-196C-A82A-0F29-CFD0656962D9}" dt="2024-01-22T07:09:02.184" v="284" actId="20577"/>
        <pc:sldMkLst>
          <pc:docMk/>
          <pc:sldMk cId="1699678302" sldId="285"/>
        </pc:sldMkLst>
        <pc:spChg chg="mod">
          <ac:chgData name="Carroll, Claudia" userId="S::claudiac@wustl.edu::5513adb2-3315-47c6-853b-61e74126e783" providerId="AD" clId="Web-{2DE4DBE3-196C-A82A-0F29-CFD0656962D9}" dt="2024-01-22T07:09:02.184" v="284" actId="20577"/>
          <ac:spMkLst>
            <pc:docMk/>
            <pc:sldMk cId="1699678302" sldId="285"/>
            <ac:spMk id="2" creationId="{90F7FC59-CF4C-5071-86AE-4A3B4961F1F5}"/>
          </ac:spMkLst>
        </pc:spChg>
        <pc:spChg chg="mod">
          <ac:chgData name="Carroll, Claudia" userId="S::claudiac@wustl.edu::5513adb2-3315-47c6-853b-61e74126e783" providerId="AD" clId="Web-{2DE4DBE3-196C-A82A-0F29-CFD0656962D9}" dt="2024-01-22T07:08:44.074" v="282" actId="20577"/>
          <ac:spMkLst>
            <pc:docMk/>
            <pc:sldMk cId="1699678302" sldId="285"/>
            <ac:spMk id="3" creationId="{B7F13109-A066-E36F-862D-B7B792682A99}"/>
          </ac:spMkLst>
        </pc:spChg>
      </pc:sldChg>
      <pc:sldChg chg="modSp new">
        <pc:chgData name="Carroll, Claudia" userId="S::claudiac@wustl.edu::5513adb2-3315-47c6-853b-61e74126e783" providerId="AD" clId="Web-{2DE4DBE3-196C-A82A-0F29-CFD0656962D9}" dt="2024-01-22T08:23:39.963" v="583" actId="20577"/>
        <pc:sldMkLst>
          <pc:docMk/>
          <pc:sldMk cId="3143217917" sldId="286"/>
        </pc:sldMkLst>
        <pc:spChg chg="mod">
          <ac:chgData name="Carroll, Claudia" userId="S::claudiac@wustl.edu::5513adb2-3315-47c6-853b-61e74126e783" providerId="AD" clId="Web-{2DE4DBE3-196C-A82A-0F29-CFD0656962D9}" dt="2024-01-22T08:23:39.963" v="583" actId="20577"/>
          <ac:spMkLst>
            <pc:docMk/>
            <pc:sldMk cId="3143217917" sldId="286"/>
            <ac:spMk id="2" creationId="{C3B60153-31EE-EE67-6EBC-192E9EE7A238}"/>
          </ac:spMkLst>
        </pc:spChg>
        <pc:spChg chg="mod">
          <ac:chgData name="Carroll, Claudia" userId="S::claudiac@wustl.edu::5513adb2-3315-47c6-853b-61e74126e783" providerId="AD" clId="Web-{2DE4DBE3-196C-A82A-0F29-CFD0656962D9}" dt="2024-01-22T07:20:05.894" v="293" actId="20577"/>
          <ac:spMkLst>
            <pc:docMk/>
            <pc:sldMk cId="3143217917" sldId="286"/>
            <ac:spMk id="3" creationId="{55C414E5-E670-63E3-2ACE-E8D1BD751495}"/>
          </ac:spMkLst>
        </pc:spChg>
      </pc:sldChg>
    </pc:docChg>
  </pc:docChgLst>
  <pc:docChgLst>
    <pc:chgData name="Carroll, Claudia" userId="5513adb2-3315-47c6-853b-61e74126e783" providerId="ADAL" clId="{FB075658-0DC1-4C4F-B825-059DFA9E62B3}"/>
    <pc:docChg chg="custSel addSld modSld">
      <pc:chgData name="Carroll, Claudia" userId="5513adb2-3315-47c6-853b-61e74126e783" providerId="ADAL" clId="{FB075658-0DC1-4C4F-B825-059DFA9E62B3}" dt="2024-01-26T18:13:07.499" v="491" actId="20577"/>
      <pc:docMkLst>
        <pc:docMk/>
      </pc:docMkLst>
      <pc:sldChg chg="modSp new mod">
        <pc:chgData name="Carroll, Claudia" userId="5513adb2-3315-47c6-853b-61e74126e783" providerId="ADAL" clId="{FB075658-0DC1-4C4F-B825-059DFA9E62B3}" dt="2024-01-26T18:13:07.499" v="491" actId="20577"/>
        <pc:sldMkLst>
          <pc:docMk/>
          <pc:sldMk cId="4155761544" sldId="287"/>
        </pc:sldMkLst>
        <pc:spChg chg="mod">
          <ac:chgData name="Carroll, Claudia" userId="5513adb2-3315-47c6-853b-61e74126e783" providerId="ADAL" clId="{FB075658-0DC1-4C4F-B825-059DFA9E62B3}" dt="2024-01-26T18:13:07.499" v="491" actId="20577"/>
          <ac:spMkLst>
            <pc:docMk/>
            <pc:sldMk cId="4155761544" sldId="287"/>
            <ac:spMk id="2" creationId="{90170163-26B1-0710-1A4E-0E14077C4A6D}"/>
          </ac:spMkLst>
        </pc:spChg>
        <pc:spChg chg="mod">
          <ac:chgData name="Carroll, Claudia" userId="5513adb2-3315-47c6-853b-61e74126e783" providerId="ADAL" clId="{FB075658-0DC1-4C4F-B825-059DFA9E62B3}" dt="2024-01-26T18:11:16.954" v="188" actId="122"/>
          <ac:spMkLst>
            <pc:docMk/>
            <pc:sldMk cId="4155761544" sldId="287"/>
            <ac:spMk id="3" creationId="{B54606DD-D6EC-D70C-7B82-5659099E459B}"/>
          </ac:spMkLst>
        </pc:spChg>
      </pc:sldChg>
    </pc:docChg>
  </pc:docChgLst>
  <pc:docChgLst>
    <pc:chgData name="Carroll, Claudia" userId="S::claudiac@wustl.edu::5513adb2-3315-47c6-853b-61e74126e783" providerId="AD" clId="Web-{7CB46537-C683-195A-73A2-43EF4837049F}"/>
    <pc:docChg chg="modSld">
      <pc:chgData name="Carroll, Claudia" userId="S::claudiac@wustl.edu::5513adb2-3315-47c6-853b-61e74126e783" providerId="AD" clId="Web-{7CB46537-C683-195A-73A2-43EF4837049F}" dt="2024-01-24T17:43:39.059" v="40" actId="20577"/>
      <pc:docMkLst>
        <pc:docMk/>
      </pc:docMkLst>
      <pc:sldChg chg="modSp">
        <pc:chgData name="Carroll, Claudia" userId="S::claudiac@wustl.edu::5513adb2-3315-47c6-853b-61e74126e783" providerId="AD" clId="Web-{7CB46537-C683-195A-73A2-43EF4837049F}" dt="2024-01-24T17:43:39.059" v="40" actId="20577"/>
        <pc:sldMkLst>
          <pc:docMk/>
          <pc:sldMk cId="3839357258" sldId="268"/>
        </pc:sldMkLst>
        <pc:spChg chg="mod">
          <ac:chgData name="Carroll, Claudia" userId="S::claudiac@wustl.edu::5513adb2-3315-47c6-853b-61e74126e783" providerId="AD" clId="Web-{7CB46537-C683-195A-73A2-43EF4837049F}" dt="2024-01-24T17:43:39.059" v="40" actId="20577"/>
          <ac:spMkLst>
            <pc:docMk/>
            <pc:sldMk cId="3839357258" sldId="268"/>
            <ac:spMk id="3" creationId="{13B6A96C-8D86-7F21-3DA5-4A818CE6C4D6}"/>
          </ac:spMkLst>
        </pc:spChg>
      </pc:sldChg>
      <pc:sldChg chg="modSp">
        <pc:chgData name="Carroll, Claudia" userId="S::claudiac@wustl.edu::5513adb2-3315-47c6-853b-61e74126e783" providerId="AD" clId="Web-{7CB46537-C683-195A-73A2-43EF4837049F}" dt="2024-01-24T17:21:17.779" v="5"/>
        <pc:sldMkLst>
          <pc:docMk/>
          <pc:sldMk cId="913908910" sldId="273"/>
        </pc:sldMkLst>
        <pc:graphicFrameChg chg="mod modGraphic">
          <ac:chgData name="Carroll, Claudia" userId="S::claudiac@wustl.edu::5513adb2-3315-47c6-853b-61e74126e783" providerId="AD" clId="Web-{7CB46537-C683-195A-73A2-43EF4837049F}" dt="2024-01-24T17:21:17.779" v="5"/>
          <ac:graphicFrameMkLst>
            <pc:docMk/>
            <pc:sldMk cId="913908910" sldId="273"/>
            <ac:graphicFrameMk id="6" creationId="{5910F0D5-172E-18F7-5422-5D3DAE5AC9DE}"/>
          </ac:graphicFrameMkLst>
        </pc:graphicFrameChg>
      </pc:sldChg>
      <pc:sldChg chg="modSp">
        <pc:chgData name="Carroll, Claudia" userId="S::claudiac@wustl.edu::5513adb2-3315-47c6-853b-61e74126e783" providerId="AD" clId="Web-{7CB46537-C683-195A-73A2-43EF4837049F}" dt="2024-01-24T17:27:59.199" v="11" actId="20577"/>
        <pc:sldMkLst>
          <pc:docMk/>
          <pc:sldMk cId="702624774" sldId="282"/>
        </pc:sldMkLst>
        <pc:spChg chg="mod">
          <ac:chgData name="Carroll, Claudia" userId="S::claudiac@wustl.edu::5513adb2-3315-47c6-853b-61e74126e783" providerId="AD" clId="Web-{7CB46537-C683-195A-73A2-43EF4837049F}" dt="2024-01-24T17:27:59.199" v="11" actId="20577"/>
          <ac:spMkLst>
            <pc:docMk/>
            <pc:sldMk cId="702624774" sldId="282"/>
            <ac:spMk id="3" creationId="{C9601FBB-18F9-B52B-A114-C2E4BF8D9678}"/>
          </ac:spMkLst>
        </pc:spChg>
      </pc:sldChg>
      <pc:sldChg chg="modSp">
        <pc:chgData name="Carroll, Claudia" userId="S::claudiac@wustl.edu::5513adb2-3315-47c6-853b-61e74126e783" providerId="AD" clId="Web-{7CB46537-C683-195A-73A2-43EF4837049F}" dt="2024-01-24T17:42:37.150" v="33" actId="20577"/>
        <pc:sldMkLst>
          <pc:docMk/>
          <pc:sldMk cId="3143217917" sldId="286"/>
        </pc:sldMkLst>
        <pc:spChg chg="mod">
          <ac:chgData name="Carroll, Claudia" userId="S::claudiac@wustl.edu::5513adb2-3315-47c6-853b-61e74126e783" providerId="AD" clId="Web-{7CB46537-C683-195A-73A2-43EF4837049F}" dt="2024-01-24T17:42:37.150" v="33" actId="20577"/>
          <ac:spMkLst>
            <pc:docMk/>
            <pc:sldMk cId="3143217917" sldId="286"/>
            <ac:spMk id="2" creationId="{C3B60153-31EE-EE67-6EBC-192E9EE7A2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1/26/24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ypl.github.io/PYPL.html" TargetMode="Externa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Introduction to Python</a:t>
            </a:r>
            <a:br>
              <a:rPr lang="en-US" dirty="0">
                <a:cs typeface="Calibri Light"/>
              </a:rPr>
            </a:br>
            <a:r>
              <a:rPr lang="en-US" dirty="0">
                <a:cs typeface="Calibri Light"/>
              </a:rPr>
              <a:t>Session 1</a:t>
            </a:r>
            <a:endParaRPr lang="en-US" dirty="0"/>
          </a:p>
        </p:txBody>
      </p:sp>
      <p:sp>
        <p:nvSpPr>
          <p:cNvPr id="3" name="Subtitle 2"/>
          <p:cNvSpPr>
            <a:spLocks noGrp="1"/>
          </p:cNvSpPr>
          <p:nvPr>
            <p:ph type="subTitle" idx="1"/>
          </p:nvPr>
        </p:nvSpPr>
        <p:spPr/>
        <p:txBody>
          <a:bodyPr vert="horz" lIns="68580" tIns="34290" rIns="68580" bIns="34290" rtlCol="0" anchor="t">
            <a:normAutofit/>
          </a:bodyPr>
          <a:lstStyle/>
          <a:p>
            <a:endParaRPr lang="en-US" dirty="0">
              <a:cs typeface="Calibri"/>
            </a:endParaRPr>
          </a:p>
          <a:p>
            <a:r>
              <a:rPr lang="en-US" dirty="0">
                <a:cs typeface="Calibri"/>
              </a:rPr>
              <a:t>TRIADS Training Series, Spring 2023</a:t>
            </a:r>
            <a:endParaRPr lang="en-US" dirty="0"/>
          </a:p>
          <a:p>
            <a:r>
              <a:rPr lang="en-US" dirty="0">
                <a:cs typeface="Calibri"/>
              </a:rPr>
              <a:t>Instructor: Claudia Carroll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CE9-A0CE-688A-8425-F676EA57FDDA}"/>
              </a:ext>
            </a:extLst>
          </p:cNvPr>
          <p:cNvSpPr>
            <a:spLocks noGrp="1"/>
          </p:cNvSpPr>
          <p:nvPr>
            <p:ph type="title"/>
          </p:nvPr>
        </p:nvSpPr>
        <p:spPr/>
        <p:txBody>
          <a:bodyPr/>
          <a:lstStyle/>
          <a:p>
            <a:pPr algn="ctr"/>
            <a:r>
              <a:rPr lang="en-US" dirty="0">
                <a:solidFill>
                  <a:srgbClr val="000000"/>
                </a:solidFill>
                <a:latin typeface="Times New Roman"/>
                <a:cs typeface="Calibri Light"/>
              </a:rPr>
              <a:t>Exercise 1</a:t>
            </a:r>
          </a:p>
        </p:txBody>
      </p:sp>
      <p:sp>
        <p:nvSpPr>
          <p:cNvPr id="3" name="Content Placeholder 2">
            <a:extLst>
              <a:ext uri="{FF2B5EF4-FFF2-40B4-BE49-F238E27FC236}">
                <a16:creationId xmlns:a16="http://schemas.microsoft.com/office/drawing/2014/main" id="{3E49142E-0FF7-3BD4-D714-FDB0A199AB58}"/>
              </a:ext>
            </a:extLst>
          </p:cNvPr>
          <p:cNvSpPr>
            <a:spLocks noGrp="1"/>
          </p:cNvSpPr>
          <p:nvPr>
            <p:ph idx="1"/>
          </p:nvPr>
        </p:nvSpPr>
        <p:spPr/>
        <p:txBody>
          <a:bodyPr vert="horz" lIns="68580" tIns="34290" rIns="68580" bIns="34290" rtlCol="0" anchor="t">
            <a:normAutofit/>
          </a:bodyPr>
          <a:lstStyle/>
          <a:p>
            <a:pPr marL="0" indent="0">
              <a:buNone/>
            </a:pPr>
            <a:r>
              <a:rPr lang="en-US" dirty="0">
                <a:solidFill>
                  <a:srgbClr val="000000"/>
                </a:solidFill>
                <a:latin typeface="Times New Roman"/>
                <a:cs typeface="Times New Roman"/>
              </a:rPr>
              <a:t>Create a new directory in your documents folder, create a text file in your desktop, move the new file from the desktop to the documents folder, write a line of text to the text file. </a:t>
            </a:r>
          </a:p>
          <a:p>
            <a:pPr marL="0" indent="0">
              <a:buNone/>
            </a:pPr>
            <a:endParaRPr lang="en-US" dirty="0">
              <a:solidFill>
                <a:srgbClr val="000000"/>
              </a:solidFill>
              <a:latin typeface="Times New Roman"/>
              <a:cs typeface="Times New Roman"/>
            </a:endParaRPr>
          </a:p>
          <a:p>
            <a:pPr marL="0" indent="0">
              <a:buNone/>
            </a:pPr>
            <a:r>
              <a:rPr lang="en-US" dirty="0">
                <a:solidFill>
                  <a:srgbClr val="000000"/>
                </a:solidFill>
                <a:latin typeface="Times New Roman"/>
                <a:cs typeface="Times New Roman"/>
              </a:rPr>
              <a:t>Cheat sheet for commands: </a:t>
            </a:r>
            <a:endParaRPr lang="en-US">
              <a:solidFill>
                <a:srgbClr val="000000"/>
              </a:solidFill>
              <a:latin typeface="Times New Roman"/>
              <a:ea typeface="+mn-lt"/>
              <a:cs typeface="Times New Roman"/>
            </a:endParaRPr>
          </a:p>
          <a:p>
            <a:pPr marL="0" indent="0">
              <a:buNone/>
            </a:pPr>
            <a:r>
              <a:rPr lang="en-US" sz="2400" dirty="0">
                <a:solidFill>
                  <a:srgbClr val="000000"/>
                </a:solidFill>
                <a:latin typeface="Arial"/>
                <a:ea typeface="+mn-lt"/>
                <a:cs typeface="+mn-lt"/>
              </a:rPr>
              <a:t>https://github.com/ClaudiaECarroll/Intro_to_Python/</a:t>
            </a:r>
            <a:endParaRPr lang="en-US" sz="2400">
              <a:solidFill>
                <a:srgbClr val="000000"/>
              </a:solidFill>
              <a:latin typeface="Arial"/>
              <a:cs typeface="Times New Roman"/>
            </a:endParaRPr>
          </a:p>
        </p:txBody>
      </p:sp>
    </p:spTree>
    <p:extLst>
      <p:ext uri="{BB962C8B-B14F-4D97-AF65-F5344CB8AC3E}">
        <p14:creationId xmlns:p14="http://schemas.microsoft.com/office/powerpoint/2010/main" val="207749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170163-26B1-0710-1A4E-0E14077C4A6D}"/>
              </a:ext>
            </a:extLst>
          </p:cNvPr>
          <p:cNvSpPr>
            <a:spLocks noGrp="1"/>
          </p:cNvSpPr>
          <p:nvPr>
            <p:ph idx="1"/>
          </p:nvPr>
        </p:nvSpPr>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From root directory:</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cd Documents (navigate to Documents folder)</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mkdir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new_folder</a:t>
            </a:r>
            <a:r>
              <a:rPr lang="en-US" sz="2400" dirty="0">
                <a:solidFill>
                  <a:schemeClr val="tx1"/>
                </a:solidFill>
                <a:latin typeface="Times New Roman" panose="02020603050405020304" pitchFamily="18" charset="0"/>
                <a:cs typeface="Times New Roman" panose="02020603050405020304" pitchFamily="18" charset="0"/>
              </a:rPr>
              <a:t> (create a new folder within Documents)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cd ../Desktop (navigate to Desktop folder)</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touch </a:t>
            </a:r>
            <a:r>
              <a:rPr lang="en-US" sz="2400" dirty="0" err="1">
                <a:solidFill>
                  <a:schemeClr val="tx1"/>
                </a:solidFill>
                <a:latin typeface="Times New Roman" panose="02020603050405020304" pitchFamily="18" charset="0"/>
                <a:cs typeface="Times New Roman" panose="02020603050405020304" pitchFamily="18" charset="0"/>
              </a:rPr>
              <a:t>newfile.txt</a:t>
            </a:r>
            <a:r>
              <a:rPr lang="en-US" sz="2400" dirty="0">
                <a:solidFill>
                  <a:schemeClr val="tx1"/>
                </a:solidFill>
                <a:latin typeface="Times New Roman" panose="02020603050405020304" pitchFamily="18" charset="0"/>
                <a:cs typeface="Times New Roman" panose="02020603050405020304" pitchFamily="18" charset="0"/>
              </a:rPr>
              <a:t> (create a new file within Desktop)</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mv </a:t>
            </a:r>
            <a:r>
              <a:rPr lang="en-US" sz="2400" dirty="0" err="1">
                <a:solidFill>
                  <a:schemeClr val="tx1"/>
                </a:solidFill>
                <a:latin typeface="Times New Roman" panose="02020603050405020304" pitchFamily="18" charset="0"/>
                <a:cs typeface="Times New Roman" panose="02020603050405020304" pitchFamily="18" charset="0"/>
              </a:rPr>
              <a:t>newfile.txt</a:t>
            </a:r>
            <a:r>
              <a:rPr lang="en-US" sz="2400" dirty="0">
                <a:solidFill>
                  <a:schemeClr val="tx1"/>
                </a:solidFill>
                <a:latin typeface="Times New Roman" panose="02020603050405020304" pitchFamily="18" charset="0"/>
                <a:cs typeface="Times New Roman" panose="02020603050405020304" pitchFamily="18" charset="0"/>
              </a:rPr>
              <a:t> ../ (move new file to root directory)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cd .. (navigate to root directory)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mv </a:t>
            </a:r>
            <a:r>
              <a:rPr lang="en-US" sz="2400" dirty="0" err="1">
                <a:solidFill>
                  <a:schemeClr val="tx1"/>
                </a:solidFill>
                <a:latin typeface="Times New Roman" panose="02020603050405020304" pitchFamily="18" charset="0"/>
                <a:cs typeface="Times New Roman" panose="02020603050405020304" pitchFamily="18" charset="0"/>
              </a:rPr>
              <a:t>newfile.txt</a:t>
            </a:r>
            <a:r>
              <a:rPr lang="en-US" sz="2400" dirty="0">
                <a:solidFill>
                  <a:schemeClr val="tx1"/>
                </a:solidFill>
                <a:latin typeface="Times New Roman" panose="02020603050405020304" pitchFamily="18" charset="0"/>
                <a:cs typeface="Times New Roman" panose="02020603050405020304" pitchFamily="18" charset="0"/>
              </a:rPr>
              <a:t> Documents/</a:t>
            </a:r>
            <a:r>
              <a:rPr lang="en-US" sz="2400" dirty="0" err="1">
                <a:solidFill>
                  <a:schemeClr val="tx1"/>
                </a:solidFill>
                <a:latin typeface="Times New Roman" panose="02020603050405020304" pitchFamily="18" charset="0"/>
                <a:cs typeface="Times New Roman" panose="02020603050405020304" pitchFamily="18" charset="0"/>
              </a:rPr>
              <a:t>new_folder</a:t>
            </a:r>
            <a:r>
              <a:rPr lang="en-US" sz="2400" dirty="0">
                <a:solidFill>
                  <a:schemeClr val="tx1"/>
                </a:solidFill>
                <a:latin typeface="Times New Roman" panose="02020603050405020304" pitchFamily="18" charset="0"/>
                <a:cs typeface="Times New Roman" panose="02020603050405020304" pitchFamily="18" charset="0"/>
              </a:rPr>
              <a:t> (move new file to new folder in Documents)</a:t>
            </a:r>
          </a:p>
        </p:txBody>
      </p:sp>
      <p:sp>
        <p:nvSpPr>
          <p:cNvPr id="3" name="Title 2">
            <a:extLst>
              <a:ext uri="{FF2B5EF4-FFF2-40B4-BE49-F238E27FC236}">
                <a16:creationId xmlns:a16="http://schemas.microsoft.com/office/drawing/2014/main" id="{B54606DD-D6EC-D70C-7B82-5659099E459B}"/>
              </a:ext>
            </a:extLst>
          </p:cNvPr>
          <p:cNvSpPr>
            <a:spLocks noGrp="1"/>
          </p:cNvSpPr>
          <p:nvPr>
            <p:ph type="title"/>
          </p:nvPr>
        </p:nvSpPr>
        <p:spPr/>
        <p:txBody>
          <a:bodyPr/>
          <a:lstStyle/>
          <a:p>
            <a:pPr algn="ctr"/>
            <a:r>
              <a:rPr lang="en-US" dirty="0">
                <a:solidFill>
                  <a:schemeClr val="tx1"/>
                </a:solidFill>
              </a:rPr>
              <a:t>Solution</a:t>
            </a:r>
          </a:p>
        </p:txBody>
      </p:sp>
    </p:spTree>
    <p:extLst>
      <p:ext uri="{BB962C8B-B14F-4D97-AF65-F5344CB8AC3E}">
        <p14:creationId xmlns:p14="http://schemas.microsoft.com/office/powerpoint/2010/main" val="41557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9ECD-84D7-423D-A7A5-30102159DD8F}"/>
              </a:ext>
            </a:extLst>
          </p:cNvPr>
          <p:cNvSpPr>
            <a:spLocks noGrp="1"/>
          </p:cNvSpPr>
          <p:nvPr>
            <p:ph type="title"/>
          </p:nvPr>
        </p:nvSpPr>
        <p:spPr/>
        <p:txBody>
          <a:bodyPr/>
          <a:lstStyle/>
          <a:p>
            <a:pPr algn="ctr"/>
            <a:r>
              <a:rPr lang="en-US" dirty="0">
                <a:solidFill>
                  <a:srgbClr val="000000"/>
                </a:solidFill>
                <a:latin typeface="Times New Roman"/>
                <a:cs typeface="Calibri Light"/>
              </a:rPr>
              <a:t>Python Installation</a:t>
            </a:r>
            <a:endParaRPr lang="en-US" dirty="0">
              <a:solidFill>
                <a:srgbClr val="000000"/>
              </a:solidFill>
            </a:endParaRPr>
          </a:p>
        </p:txBody>
      </p:sp>
      <p:sp>
        <p:nvSpPr>
          <p:cNvPr id="3" name="Content Placeholder 2">
            <a:extLst>
              <a:ext uri="{FF2B5EF4-FFF2-40B4-BE49-F238E27FC236}">
                <a16:creationId xmlns:a16="http://schemas.microsoft.com/office/drawing/2014/main" id="{5C711193-AD05-4AB5-7776-DEEF59AF5433}"/>
              </a:ext>
            </a:extLst>
          </p:cNvPr>
          <p:cNvSpPr>
            <a:spLocks noGrp="1"/>
          </p:cNvSpPr>
          <p:nvPr>
            <p:ph idx="1"/>
          </p:nvPr>
        </p:nvSpPr>
        <p:spPr/>
        <p:txBody>
          <a:bodyPr vert="horz" lIns="68580" tIns="34290" rIns="68580" bIns="34290" rtlCol="0" anchor="t">
            <a:normAutofit/>
          </a:bodyPr>
          <a:lstStyle/>
          <a:p>
            <a:pPr marL="0" lvl="1" indent="0">
              <a:buNone/>
            </a:pPr>
            <a:r>
              <a:rPr lang="en-US" sz="1800" dirty="0">
                <a:solidFill>
                  <a:srgbClr val="000000"/>
                </a:solidFill>
                <a:latin typeface="Times New Roman"/>
                <a:cs typeface="Times New Roman"/>
              </a:rPr>
              <a:t>Check for python with </a:t>
            </a:r>
            <a:r>
              <a:rPr lang="en-US" sz="1800" dirty="0">
                <a:solidFill>
                  <a:srgbClr val="DB0B0B"/>
                </a:solidFill>
                <a:latin typeface="Times New Roman"/>
                <a:cs typeface="Times New Roman"/>
              </a:rPr>
              <a:t>python --version</a:t>
            </a:r>
            <a:r>
              <a:rPr lang="en-US" sz="1800" dirty="0">
                <a:solidFill>
                  <a:srgbClr val="000000"/>
                </a:solidFill>
                <a:latin typeface="Times New Roman"/>
                <a:cs typeface="Times New Roman"/>
              </a:rPr>
              <a:t> from the command line</a:t>
            </a:r>
          </a:p>
          <a:p>
            <a:pPr marL="0" lvl="1" indent="0" algn="ctr">
              <a:buNone/>
            </a:pPr>
            <a:endParaRPr lang="en-US" sz="1800" dirty="0">
              <a:solidFill>
                <a:srgbClr val="000000"/>
              </a:solidFill>
              <a:latin typeface="Times New Roman"/>
              <a:cs typeface="Times New Roman"/>
            </a:endParaRPr>
          </a:p>
          <a:p>
            <a:pPr marL="0" lvl="1" indent="0">
              <a:buNone/>
            </a:pPr>
            <a:r>
              <a:rPr lang="en-US" sz="1800" dirty="0">
                <a:solidFill>
                  <a:srgbClr val="000000"/>
                </a:solidFill>
                <a:latin typeface="Times New Roman"/>
                <a:cs typeface="Times New Roman"/>
              </a:rPr>
              <a:t>If you do not have python, or only have python2:</a:t>
            </a:r>
            <a:endParaRPr lang="en-US" sz="1800" dirty="0">
              <a:solidFill>
                <a:srgbClr val="000000"/>
              </a:solidFill>
            </a:endParaRPr>
          </a:p>
          <a:p>
            <a:pPr marL="0" lvl="1" indent="0">
              <a:buNone/>
            </a:pPr>
            <a:endParaRPr lang="en-US" sz="1800" b="1" dirty="0">
              <a:solidFill>
                <a:srgbClr val="000000"/>
              </a:solidFill>
              <a:latin typeface="Times New Roman"/>
              <a:cs typeface="Times New Roman"/>
            </a:endParaRPr>
          </a:p>
          <a:p>
            <a:pPr marL="0" lvl="1" indent="0">
              <a:buNone/>
            </a:pPr>
            <a:r>
              <a:rPr lang="en-US" sz="1800" b="1" dirty="0">
                <a:solidFill>
                  <a:srgbClr val="000000"/>
                </a:solidFill>
                <a:latin typeface="Times New Roman"/>
                <a:cs typeface="Times New Roman"/>
              </a:rPr>
              <a:t>Mac or Windows users: </a:t>
            </a:r>
            <a:endParaRPr lang="en-US" sz="1800" b="1">
              <a:solidFill>
                <a:srgbClr val="000000"/>
              </a:solidFill>
              <a:latin typeface="Calibri" panose="020F0502020204030204"/>
              <a:cs typeface="Calibri"/>
            </a:endParaRPr>
          </a:p>
          <a:p>
            <a:pPr marL="457200" lvl="1" indent="-457200">
              <a:buAutoNum type="arabicPeriod"/>
            </a:pPr>
            <a:r>
              <a:rPr lang="en-US" sz="1800" u="sng" dirty="0">
                <a:solidFill>
                  <a:srgbClr val="000000"/>
                </a:solidFill>
                <a:latin typeface="Times New Roman"/>
                <a:cs typeface="Times New Roman"/>
                <a:hlinkClick r:id="rId2">
                  <a:extLst>
                    <a:ext uri="{A12FA001-AC4F-418D-AE19-62706E023703}">
                      <ahyp:hlinkClr xmlns:ahyp="http://schemas.microsoft.com/office/drawing/2018/hyperlinkcolor" val="tx"/>
                    </a:ext>
                  </a:extLst>
                </a:hlinkClick>
              </a:rPr>
              <a:t>https://www.python.org/downloads/</a:t>
            </a:r>
            <a:r>
              <a:rPr lang="en-US" sz="1800" dirty="0">
                <a:solidFill>
                  <a:srgbClr val="000000"/>
                </a:solidFill>
                <a:latin typeface="Times New Roman"/>
                <a:cs typeface="Times New Roman"/>
              </a:rPr>
              <a:t> and </a:t>
            </a:r>
            <a:endParaRPr lang="en-US" sz="1800">
              <a:solidFill>
                <a:srgbClr val="000000"/>
              </a:solidFill>
              <a:cs typeface="Calibri"/>
            </a:endParaRPr>
          </a:p>
          <a:p>
            <a:pPr marL="457200" lvl="1" indent="-457200">
              <a:buAutoNum type="arabicPeriod"/>
            </a:pPr>
            <a:r>
              <a:rPr lang="en-US" sz="1800" dirty="0">
                <a:solidFill>
                  <a:srgbClr val="000000"/>
                </a:solidFill>
                <a:latin typeface="Times New Roman"/>
                <a:cs typeface="Times New Roman"/>
              </a:rPr>
              <a:t>download and install python 3.12 for your OS</a:t>
            </a:r>
            <a:endParaRPr lang="en-US" sz="1800" dirty="0">
              <a:solidFill>
                <a:srgbClr val="000000"/>
              </a:solidFill>
              <a:cs typeface="Calibri"/>
            </a:endParaRPr>
          </a:p>
          <a:p>
            <a:pPr marL="0" lvl="1" indent="0">
              <a:buNone/>
            </a:pPr>
            <a:endParaRPr lang="en-US" sz="1800" dirty="0">
              <a:solidFill>
                <a:srgbClr val="000000"/>
              </a:solidFill>
              <a:latin typeface="Times New Roman"/>
              <a:cs typeface="Times New Roman"/>
            </a:endParaRPr>
          </a:p>
          <a:p>
            <a:pPr marL="0" lvl="1" indent="0">
              <a:buNone/>
            </a:pPr>
            <a:r>
              <a:rPr lang="en-US" sz="1800" b="1" dirty="0">
                <a:solidFill>
                  <a:srgbClr val="000000"/>
                </a:solidFill>
                <a:latin typeface="Times New Roman"/>
                <a:cs typeface="Times New Roman"/>
              </a:rPr>
              <a:t>Linux users: </a:t>
            </a:r>
            <a:endParaRPr lang="en-US" sz="1800" b="1" dirty="0">
              <a:solidFill>
                <a:srgbClr val="000000"/>
              </a:solidFill>
              <a:cs typeface="Calibri"/>
            </a:endParaRPr>
          </a:p>
          <a:p>
            <a:pPr marL="457200" lvl="2" indent="-457200">
              <a:buAutoNum type="arabicPeriod"/>
            </a:pPr>
            <a:r>
              <a:rPr lang="en-US" sz="1800" dirty="0">
                <a:solidFill>
                  <a:srgbClr val="000000"/>
                </a:solidFill>
                <a:latin typeface="Times New Roman"/>
                <a:cs typeface="Times New Roman"/>
              </a:rPr>
              <a:t>Enter on command line in root directory:</a:t>
            </a:r>
            <a:r>
              <a:rPr lang="en-US" sz="1800" dirty="0">
                <a:solidFill>
                  <a:srgbClr val="FF0000"/>
                </a:solidFill>
                <a:latin typeface="Times New Roman"/>
                <a:cs typeface="Times New Roman"/>
              </a:rPr>
              <a:t> </a:t>
            </a:r>
            <a:r>
              <a:rPr lang="en-US" sz="1800" err="1">
                <a:solidFill>
                  <a:srgbClr val="DB0B0B"/>
                </a:solidFill>
                <a:latin typeface="Times New Roman"/>
                <a:cs typeface="Times New Roman"/>
              </a:rPr>
              <a:t>sudo</a:t>
            </a:r>
            <a:r>
              <a:rPr lang="en-US" sz="1800" dirty="0">
                <a:solidFill>
                  <a:srgbClr val="DB0B0B"/>
                </a:solidFill>
                <a:latin typeface="Times New Roman"/>
                <a:cs typeface="Times New Roman"/>
              </a:rPr>
              <a:t> apt-get install python3.10</a:t>
            </a:r>
            <a:endParaRPr lang="en-US" sz="1800">
              <a:solidFill>
                <a:srgbClr val="000000"/>
              </a:solidFill>
            </a:endParaRPr>
          </a:p>
          <a:p>
            <a:pPr marL="457200" lvl="2" indent="-457200">
              <a:buAutoNum type="arabicPeriod"/>
            </a:pPr>
            <a:r>
              <a:rPr lang="en-US" sz="1800" dirty="0">
                <a:solidFill>
                  <a:srgbClr val="000000"/>
                </a:solidFill>
                <a:latin typeface="Times New Roman"/>
                <a:cs typeface="Times New Roman"/>
              </a:rPr>
              <a:t>If </a:t>
            </a:r>
            <a:r>
              <a:rPr lang="en-US" sz="1800" dirty="0" err="1">
                <a:solidFill>
                  <a:srgbClr val="000000"/>
                </a:solidFill>
                <a:latin typeface="Times New Roman"/>
                <a:cs typeface="Times New Roman"/>
              </a:rPr>
              <a:t>sudo</a:t>
            </a:r>
            <a:r>
              <a:rPr lang="en-US" sz="1800" dirty="0">
                <a:solidFill>
                  <a:srgbClr val="000000"/>
                </a:solidFill>
                <a:latin typeface="Times New Roman"/>
                <a:cs typeface="Times New Roman"/>
              </a:rPr>
              <a:t> is not installed, enter: </a:t>
            </a:r>
            <a:r>
              <a:rPr lang="en-US" sz="1800" dirty="0">
                <a:solidFill>
                  <a:srgbClr val="DB0B0B"/>
                </a:solidFill>
                <a:latin typeface="Times New Roman"/>
                <a:cs typeface="Times New Roman"/>
              </a:rPr>
              <a:t>apt install </a:t>
            </a:r>
            <a:r>
              <a:rPr lang="en-US" sz="1800" dirty="0" err="1">
                <a:solidFill>
                  <a:srgbClr val="DB0B0B"/>
                </a:solidFill>
                <a:latin typeface="Times New Roman"/>
                <a:cs typeface="Times New Roman"/>
              </a:rPr>
              <a:t>sudo</a:t>
            </a:r>
            <a:r>
              <a:rPr lang="en-US" sz="1800" dirty="0">
                <a:solidFill>
                  <a:srgbClr val="DB0B0B"/>
                </a:solidFill>
                <a:latin typeface="Times New Roman"/>
                <a:cs typeface="Times New Roman"/>
              </a:rPr>
              <a:t>,</a:t>
            </a:r>
            <a:r>
              <a:rPr lang="en-US" sz="1800" dirty="0">
                <a:solidFill>
                  <a:srgbClr val="000000"/>
                </a:solidFill>
                <a:latin typeface="Times New Roman"/>
                <a:cs typeface="Times New Roman"/>
              </a:rPr>
              <a:t> then try the install again</a:t>
            </a:r>
            <a:endParaRPr lang="en-US" sz="1800">
              <a:solidFill>
                <a:srgbClr val="000000"/>
              </a:solidFill>
            </a:endParaRPr>
          </a:p>
          <a:p>
            <a:pPr marL="457200" lvl="2" indent="-457200">
              <a:buAutoNum type="arabicPeriod"/>
            </a:pPr>
            <a:endParaRPr lang="en-US" sz="2100" dirty="0">
              <a:solidFill>
                <a:srgbClr val="000000"/>
              </a:solidFill>
              <a:latin typeface="Times New Roman"/>
              <a:cs typeface="Times New Roman"/>
            </a:endParaRPr>
          </a:p>
          <a:p>
            <a:pPr marL="0" lvl="2" indent="0">
              <a:buNone/>
            </a:pPr>
            <a:r>
              <a:rPr lang="en-US" sz="1800" u="sng" dirty="0">
                <a:solidFill>
                  <a:srgbClr val="000000"/>
                </a:solidFill>
                <a:latin typeface="Times New Roman"/>
                <a:cs typeface="Times New Roman"/>
              </a:rPr>
              <a:t>To check the installation, </a:t>
            </a:r>
            <a:r>
              <a:rPr lang="en-US" sz="1800" b="1" u="sng" dirty="0">
                <a:solidFill>
                  <a:srgbClr val="000000"/>
                </a:solidFill>
                <a:latin typeface="Times New Roman"/>
                <a:cs typeface="Times New Roman"/>
              </a:rPr>
              <a:t>close and reopen</a:t>
            </a:r>
            <a:r>
              <a:rPr lang="en-US" sz="1800" u="sng" dirty="0">
                <a:solidFill>
                  <a:srgbClr val="000000"/>
                </a:solidFill>
                <a:latin typeface="Times New Roman"/>
                <a:cs typeface="Times New Roman"/>
              </a:rPr>
              <a:t> your terminal, and enter </a:t>
            </a:r>
          </a:p>
          <a:p>
            <a:pPr marL="0" lvl="2" indent="0">
              <a:buNone/>
            </a:pPr>
            <a:r>
              <a:rPr lang="en-US" sz="1800" u="sng" dirty="0">
                <a:solidFill>
                  <a:srgbClr val="FF0000"/>
                </a:solidFill>
                <a:latin typeface="Times New Roman"/>
                <a:cs typeface="Times New Roman"/>
              </a:rPr>
              <a:t>python --version</a:t>
            </a:r>
            <a:r>
              <a:rPr lang="en-US" sz="1800" u="sng" dirty="0">
                <a:solidFill>
                  <a:srgbClr val="000000"/>
                </a:solidFill>
                <a:latin typeface="Times New Roman"/>
                <a:cs typeface="Times New Roman"/>
              </a:rPr>
              <a:t> again</a:t>
            </a:r>
          </a:p>
          <a:p>
            <a:pPr marL="0" indent="0">
              <a:buNone/>
            </a:pPr>
            <a:endParaRPr lang="en-US" dirty="0">
              <a:solidFill>
                <a:srgbClr val="000000"/>
              </a:solidFill>
              <a:cs typeface="Calibri"/>
            </a:endParaRPr>
          </a:p>
        </p:txBody>
      </p:sp>
    </p:spTree>
    <p:extLst>
      <p:ext uri="{BB962C8B-B14F-4D97-AF65-F5344CB8AC3E}">
        <p14:creationId xmlns:p14="http://schemas.microsoft.com/office/powerpoint/2010/main" val="317288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C11-D9A7-0643-0090-C995011555CF}"/>
              </a:ext>
            </a:extLst>
          </p:cNvPr>
          <p:cNvSpPr>
            <a:spLocks noGrp="1"/>
          </p:cNvSpPr>
          <p:nvPr>
            <p:ph type="ctrTitle"/>
          </p:nvPr>
        </p:nvSpPr>
        <p:spPr/>
        <p:txBody>
          <a:bodyPr/>
          <a:lstStyle/>
          <a:p>
            <a:r>
              <a:rPr lang="en-US" dirty="0">
                <a:cs typeface="Calibri Light"/>
              </a:rPr>
              <a:t>Python: Basic Terms and Concept</a:t>
            </a:r>
            <a:endParaRPr lang="en-US" dirty="0"/>
          </a:p>
        </p:txBody>
      </p:sp>
    </p:spTree>
    <p:extLst>
      <p:ext uri="{BB962C8B-B14F-4D97-AF65-F5344CB8AC3E}">
        <p14:creationId xmlns:p14="http://schemas.microsoft.com/office/powerpoint/2010/main" val="22477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36FC-91BC-6F18-E4B0-10EF4EB1AAF7}"/>
              </a:ext>
            </a:extLst>
          </p:cNvPr>
          <p:cNvSpPr>
            <a:spLocks noGrp="1"/>
          </p:cNvSpPr>
          <p:nvPr>
            <p:ph type="title"/>
          </p:nvPr>
        </p:nvSpPr>
        <p:spPr/>
        <p:txBody>
          <a:bodyPr/>
          <a:lstStyle/>
          <a:p>
            <a:pPr algn="ctr"/>
            <a:r>
              <a:rPr lang="en-US" dirty="0">
                <a:solidFill>
                  <a:srgbClr val="000000"/>
                </a:solidFill>
                <a:cs typeface="Calibri Light"/>
              </a:rPr>
              <a:t>Python Syntax</a:t>
            </a:r>
            <a:endParaRPr lang="en-US">
              <a:solidFill>
                <a:srgbClr val="000000"/>
              </a:solidFill>
            </a:endParaRPr>
          </a:p>
        </p:txBody>
      </p:sp>
      <p:sp>
        <p:nvSpPr>
          <p:cNvPr id="3" name="Content Placeholder 2">
            <a:extLst>
              <a:ext uri="{FF2B5EF4-FFF2-40B4-BE49-F238E27FC236}">
                <a16:creationId xmlns:a16="http://schemas.microsoft.com/office/drawing/2014/main" id="{19BF0F97-5BAA-06CC-A512-D46EC0C17E37}"/>
              </a:ext>
            </a:extLst>
          </p:cNvPr>
          <p:cNvSpPr>
            <a:spLocks noGrp="1"/>
          </p:cNvSpPr>
          <p:nvPr>
            <p:ph idx="1"/>
          </p:nvPr>
        </p:nvSpPr>
        <p:spPr/>
        <p:txBody>
          <a:bodyPr vert="horz" lIns="68580" tIns="34290" rIns="68580" bIns="34290" rtlCol="0" anchor="t">
            <a:noAutofit/>
          </a:bodyPr>
          <a:lstStyle/>
          <a:p>
            <a:pPr marL="0" indent="0">
              <a:buNone/>
            </a:pPr>
            <a:r>
              <a:rPr lang="en-US" sz="2000" b="1" dirty="0">
                <a:solidFill>
                  <a:srgbClr val="C00000"/>
                </a:solidFill>
                <a:latin typeface="Times New Roman"/>
                <a:ea typeface="Montserrat"/>
                <a:cs typeface="Montserrat"/>
              </a:rPr>
              <a:t>Indentation</a:t>
            </a:r>
            <a:r>
              <a:rPr lang="en-US" sz="2000" b="1" dirty="0">
                <a:solidFill>
                  <a:schemeClr val="tx1"/>
                </a:solidFill>
                <a:latin typeface="Times New Roman"/>
                <a:ea typeface="Montserrat"/>
                <a:cs typeface="Montserrat"/>
              </a:rPr>
              <a:t>: </a:t>
            </a:r>
            <a:endParaRPr lang="en-US" sz="2000">
              <a:solidFill>
                <a:schemeClr val="tx1"/>
              </a:solidFill>
              <a:latin typeface="Times New Roman"/>
            </a:endParaRPr>
          </a:p>
          <a:p>
            <a:pPr>
              <a:buChar char="•"/>
            </a:pPr>
            <a:r>
              <a:rPr lang="en-US" sz="2000" dirty="0">
                <a:solidFill>
                  <a:schemeClr val="tx1"/>
                </a:solidFill>
                <a:latin typeface="Times New Roman"/>
                <a:ea typeface="Montserrat"/>
                <a:cs typeface="Montserrat"/>
              </a:rPr>
              <a:t>Improves readability</a:t>
            </a:r>
          </a:p>
          <a:p>
            <a:pPr>
              <a:buChar char="•"/>
            </a:pPr>
            <a:r>
              <a:rPr lang="en-US" sz="2000" dirty="0">
                <a:solidFill>
                  <a:schemeClr val="tx1"/>
                </a:solidFill>
                <a:latin typeface="Times New Roman"/>
                <a:ea typeface="Montserrat"/>
                <a:cs typeface="Montserrat"/>
              </a:rPr>
              <a:t>Affects how code is interpreted and executed</a:t>
            </a:r>
          </a:p>
          <a:p>
            <a:pPr>
              <a:buChar char="•"/>
            </a:pPr>
            <a:r>
              <a:rPr lang="en-US" sz="2000" dirty="0">
                <a:solidFill>
                  <a:schemeClr val="tx1"/>
                </a:solidFill>
                <a:latin typeface="Times New Roman"/>
                <a:ea typeface="Montserrat"/>
                <a:cs typeface="Montserrat"/>
              </a:rPr>
              <a:t>Especially crucial for control flow structures (loops and conditionals)</a:t>
            </a:r>
          </a:p>
          <a:p>
            <a:pPr marL="0" indent="0">
              <a:buNone/>
            </a:pPr>
            <a:br>
              <a:rPr lang="en-US" sz="2000" b="1" dirty="0">
                <a:solidFill>
                  <a:schemeClr val="tx1"/>
                </a:solidFill>
                <a:latin typeface="Times New Roman"/>
                <a:ea typeface="Montserrat"/>
                <a:cs typeface="Montserrat"/>
              </a:rPr>
            </a:br>
            <a:r>
              <a:rPr lang="en-US" sz="2000" b="1" dirty="0">
                <a:solidFill>
                  <a:srgbClr val="C00000"/>
                </a:solidFill>
                <a:latin typeface="Times New Roman"/>
                <a:ea typeface="Montserrat"/>
                <a:cs typeface="Montserrat"/>
              </a:rPr>
              <a:t>Case sensitive</a:t>
            </a:r>
            <a:r>
              <a:rPr lang="en-US" sz="2000" b="1" dirty="0">
                <a:solidFill>
                  <a:schemeClr val="tx1"/>
                </a:solidFill>
                <a:latin typeface="Times New Roman"/>
                <a:ea typeface="Montserrat"/>
                <a:cs typeface="Montserrat"/>
              </a:rPr>
              <a:t>:</a:t>
            </a:r>
            <a:r>
              <a:rPr lang="en-US" sz="2000" dirty="0">
                <a:solidFill>
                  <a:schemeClr val="tx1"/>
                </a:solidFill>
                <a:latin typeface="Times New Roman"/>
                <a:ea typeface="Montserrat"/>
                <a:cs typeface="Montserrat"/>
              </a:rPr>
              <a:t> </a:t>
            </a:r>
          </a:p>
          <a:p>
            <a:r>
              <a:rPr lang="en-US" sz="2000" dirty="0">
                <a:solidFill>
                  <a:schemeClr val="tx1"/>
                </a:solidFill>
                <a:latin typeface="Times New Roman"/>
                <a:ea typeface="Montserrat"/>
                <a:cs typeface="Montserrat"/>
              </a:rPr>
              <a:t>Python treats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as two different things</a:t>
            </a:r>
            <a:endParaRPr lang="en-US" dirty="0">
              <a:solidFill>
                <a:schemeClr val="tx1"/>
              </a:solidFill>
              <a:ea typeface="Montserrat"/>
            </a:endParaRPr>
          </a:p>
          <a:p>
            <a:r>
              <a:rPr lang="en-US" sz="2000" dirty="0">
                <a:solidFill>
                  <a:schemeClr val="tx1"/>
                </a:solidFill>
                <a:latin typeface="Times New Roman"/>
                <a:ea typeface="Montserrat"/>
                <a:cs typeface="Montserrat"/>
              </a:rPr>
              <a:t>Built-in keywords (like </a:t>
            </a:r>
            <a:r>
              <a:rPr lang="en-US" sz="2000" b="1" dirty="0">
                <a:solidFill>
                  <a:schemeClr val="tx1"/>
                </a:solidFill>
                <a:latin typeface="Times New Roman"/>
                <a:ea typeface="Montserrat"/>
                <a:cs typeface="Montserrat"/>
              </a:rPr>
              <a:t>print</a:t>
            </a:r>
            <a:r>
              <a:rPr lang="en-US" sz="2000" dirty="0">
                <a:solidFill>
                  <a:schemeClr val="tx1"/>
                </a:solidFill>
                <a:latin typeface="Times New Roman"/>
                <a:ea typeface="Montserrat"/>
                <a:cs typeface="Montserrat"/>
              </a:rPr>
              <a:t>, </a:t>
            </a:r>
            <a:r>
              <a:rPr lang="en-US" sz="2000" b="1" dirty="0">
                <a:solidFill>
                  <a:schemeClr val="tx1"/>
                </a:solidFill>
                <a:latin typeface="Times New Roman"/>
                <a:ea typeface="Montserrat"/>
                <a:cs typeface="Montserrat"/>
              </a:rPr>
              <a:t>True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if</a:t>
            </a:r>
            <a:r>
              <a:rPr lang="en-US" sz="2000" dirty="0">
                <a:solidFill>
                  <a:schemeClr val="tx1"/>
                </a:solidFill>
                <a:latin typeface="Times New Roman"/>
                <a:ea typeface="Montserrat"/>
                <a:cs typeface="Montserrat"/>
              </a:rPr>
              <a:t>) are also case sensitive</a:t>
            </a:r>
            <a:endParaRPr lang="en-US">
              <a:solidFill>
                <a:schemeClr val="tx1"/>
              </a:solidFill>
            </a:endParaRPr>
          </a:p>
          <a:p>
            <a:pPr marL="0" indent="0">
              <a:buNone/>
            </a:pPr>
            <a:br>
              <a:rPr lang="en-US" sz="2000" dirty="0">
                <a:latin typeface="Times New Roman"/>
              </a:rPr>
            </a:br>
            <a:r>
              <a:rPr lang="en-US" sz="2000" b="1" dirty="0">
                <a:solidFill>
                  <a:srgbClr val="C00000"/>
                </a:solidFill>
                <a:latin typeface="Times New Roman"/>
                <a:ea typeface="Montserrat"/>
                <a:cs typeface="Montserrat"/>
              </a:rPr>
              <a:t>Quotation marks</a:t>
            </a:r>
            <a:r>
              <a:rPr lang="en-US" sz="2000" b="1" dirty="0">
                <a:solidFill>
                  <a:schemeClr val="tx1"/>
                </a:solidFill>
                <a:latin typeface="Times New Roman"/>
                <a:ea typeface="Montserrat"/>
                <a:cs typeface="Montserrat"/>
              </a:rPr>
              <a:t>:</a:t>
            </a:r>
            <a:r>
              <a:rPr lang="en-US" sz="2000" dirty="0">
                <a:solidFill>
                  <a:srgbClr val="C00000"/>
                </a:solidFill>
                <a:latin typeface="Times New Roman"/>
                <a:ea typeface="Montserrat"/>
                <a:cs typeface="Montserrat"/>
              </a:rPr>
              <a:t> </a:t>
            </a:r>
          </a:p>
          <a:p>
            <a:r>
              <a:rPr lang="en-US" sz="2000" dirty="0">
                <a:solidFill>
                  <a:schemeClr val="tx1"/>
                </a:solidFill>
                <a:latin typeface="Times New Roman"/>
                <a:ea typeface="Montserrat"/>
                <a:cs typeface="Montserrat"/>
              </a:rPr>
              <a:t>used to define and delimit text (strings)</a:t>
            </a:r>
            <a:endParaRPr lang="en-US" dirty="0">
              <a:solidFill>
                <a:schemeClr val="tx1"/>
              </a:solidFill>
            </a:endParaRPr>
          </a:p>
          <a:p>
            <a:r>
              <a:rPr lang="en-US" sz="2000" dirty="0">
                <a:solidFill>
                  <a:schemeClr val="tx1"/>
                </a:solidFill>
                <a:latin typeface="Times New Roman"/>
                <a:ea typeface="Montserrat"/>
                <a:cs typeface="Montserrat"/>
              </a:rPr>
              <a:t>Single ‘ or double “ quotes are both acceptable—choose one and stick with it</a:t>
            </a:r>
            <a:endParaRPr lang="en-US" sz="2000" dirty="0">
              <a:solidFill>
                <a:schemeClr val="tx1"/>
              </a:solidFill>
              <a:latin typeface="Times New Roman"/>
              <a:ea typeface="Montserrat"/>
              <a:cs typeface="Calibri" panose="020F0502020204030204"/>
            </a:endParaRPr>
          </a:p>
          <a:p>
            <a:pPr marL="0" indent="0">
              <a:buNone/>
            </a:pPr>
            <a:endParaRPr lang="en-US" sz="1388" dirty="0">
              <a:solidFill>
                <a:srgbClr val="01374D"/>
              </a:solidFill>
              <a:latin typeface="Montserrat"/>
              <a:cs typeface="Calibri"/>
            </a:endParaRPr>
          </a:p>
        </p:txBody>
      </p:sp>
    </p:spTree>
    <p:extLst>
      <p:ext uri="{BB962C8B-B14F-4D97-AF65-F5344CB8AC3E}">
        <p14:creationId xmlns:p14="http://schemas.microsoft.com/office/powerpoint/2010/main" val="106392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649D-1216-701F-DDC7-3D654E6CA8B4}"/>
              </a:ext>
            </a:extLst>
          </p:cNvPr>
          <p:cNvSpPr>
            <a:spLocks noGrp="1"/>
          </p:cNvSpPr>
          <p:nvPr>
            <p:ph type="title"/>
          </p:nvPr>
        </p:nvSpPr>
        <p:spPr/>
        <p:txBody>
          <a:bodyPr/>
          <a:lstStyle/>
          <a:p>
            <a:pPr algn="ctr"/>
            <a:r>
              <a:rPr lang="en-US" dirty="0">
                <a:solidFill>
                  <a:srgbClr val="000000"/>
                </a:solidFill>
                <a:cs typeface="Calibri Light"/>
              </a:rPr>
              <a:t>Python Syntax cont.</a:t>
            </a:r>
            <a:endParaRPr lang="en-US" dirty="0" err="1">
              <a:solidFill>
                <a:srgbClr val="000000"/>
              </a:solidFill>
            </a:endParaRPr>
          </a:p>
        </p:txBody>
      </p:sp>
      <p:sp>
        <p:nvSpPr>
          <p:cNvPr id="3" name="Content Placeholder 2">
            <a:extLst>
              <a:ext uri="{FF2B5EF4-FFF2-40B4-BE49-F238E27FC236}">
                <a16:creationId xmlns:a16="http://schemas.microsoft.com/office/drawing/2014/main" id="{FC6F496C-2869-217F-4678-F4A2C39A0FE9}"/>
              </a:ext>
            </a:extLst>
          </p:cNvPr>
          <p:cNvSpPr>
            <a:spLocks noGrp="1"/>
          </p:cNvSpPr>
          <p:nvPr>
            <p:ph idx="1"/>
          </p:nvPr>
        </p:nvSpPr>
        <p:spPr/>
        <p:txBody>
          <a:bodyPr vert="horz" lIns="68580" tIns="34290" rIns="68580" bIns="34290" rtlCol="0" anchor="t">
            <a:normAutofit lnSpcReduction="10000"/>
          </a:bodyPr>
          <a:lstStyle/>
          <a:p>
            <a:pPr marL="0" indent="0">
              <a:buNone/>
            </a:pPr>
            <a:endParaRPr lang="en-US" sz="24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Parentheses ( )</a:t>
            </a:r>
            <a:r>
              <a:rPr lang="en-US" sz="2000" b="1" dirty="0">
                <a:solidFill>
                  <a:schemeClr val="tx1"/>
                </a:solidFill>
                <a:latin typeface="Times New Roman"/>
                <a:ea typeface="+mn-lt"/>
                <a:cs typeface="+mn-lt"/>
              </a:rPr>
              <a:t>:</a:t>
            </a:r>
            <a:r>
              <a:rPr lang="en-US" sz="2000" dirty="0">
                <a:solidFill>
                  <a:schemeClr val="tx1"/>
                </a:solidFill>
                <a:latin typeface="Times New Roman"/>
                <a:ea typeface="+mn-lt"/>
                <a:cs typeface="+mn-lt"/>
              </a:rPr>
              <a:t> </a:t>
            </a:r>
            <a:endParaRPr lang="en-US" sz="2000">
              <a:solidFill>
                <a:schemeClr val="tx1"/>
              </a:solidFill>
              <a:latin typeface="Times New Roman"/>
            </a:endParaRPr>
          </a:p>
          <a:p>
            <a:r>
              <a:rPr lang="en-US" sz="2000" dirty="0">
                <a:solidFill>
                  <a:schemeClr val="tx1"/>
                </a:solidFill>
                <a:latin typeface="Times New Roman"/>
                <a:ea typeface="+mn-lt"/>
                <a:cs typeface="+mn-lt"/>
              </a:rPr>
              <a:t>used to call and define functions and to define tuples</a:t>
            </a:r>
            <a:endParaRPr lang="en-US" sz="2000">
              <a:solidFill>
                <a:schemeClr val="tx1"/>
              </a:solidFill>
              <a:latin typeface="Times New Roman"/>
            </a:endParaRPr>
          </a:p>
          <a:p>
            <a:pPr>
              <a:buFont typeface="Arial"/>
              <a:buChar char="•"/>
            </a:pPr>
            <a:r>
              <a:rPr lang="en-US" sz="2000" dirty="0">
                <a:solidFill>
                  <a:schemeClr val="tx1"/>
                </a:solidFill>
                <a:latin typeface="Times New Roman"/>
                <a:ea typeface="+mn-lt"/>
                <a:cs typeface="Arial"/>
              </a:rPr>
              <a:t>Contain the arguments or parameters of a function</a:t>
            </a:r>
          </a:p>
          <a:p>
            <a:pPr>
              <a:buFont typeface="Arial"/>
              <a:buChar char="•"/>
            </a:pPr>
            <a:r>
              <a:rPr lang="en-US" sz="2000" dirty="0">
                <a:solidFill>
                  <a:schemeClr val="tx1"/>
                </a:solidFill>
                <a:latin typeface="Times New Roman"/>
                <a:ea typeface="+mn-lt"/>
                <a:cs typeface="Arial"/>
              </a:rPr>
              <a:t>Also used in math expressions to control order of operations</a:t>
            </a:r>
            <a:endParaRPr lang="en-US" sz="2000">
              <a:solidFill>
                <a:schemeClr val="tx1"/>
              </a:solidFill>
              <a:latin typeface="Times New Roman"/>
              <a:cs typeface="Calibri" panose="020F0502020204030204"/>
            </a:endParaRPr>
          </a:p>
          <a:p>
            <a:pPr>
              <a:buFont typeface="Arial"/>
              <a:buChar char="•"/>
            </a:pPr>
            <a:endParaRPr lang="en-US" sz="2000" dirty="0">
              <a:solidFill>
                <a:schemeClr val="tx1"/>
              </a:solidFill>
              <a:latin typeface="Times New Roman"/>
              <a:ea typeface="+mn-lt"/>
              <a:cs typeface="Arial"/>
            </a:endParaRPr>
          </a:p>
          <a:p>
            <a:pPr marL="0" indent="0">
              <a:buNone/>
            </a:pPr>
            <a:r>
              <a:rPr lang="en-US" sz="2000" b="1" dirty="0">
                <a:solidFill>
                  <a:srgbClr val="C00000"/>
                </a:solidFill>
                <a:latin typeface="Times New Roman"/>
                <a:ea typeface="+mn-lt"/>
                <a:cs typeface="+mn-lt"/>
              </a:rPr>
              <a:t>Commas , </a:t>
            </a:r>
            <a:r>
              <a:rPr lang="en-US" sz="2000" b="1" dirty="0">
                <a:solidFill>
                  <a:schemeClr val="tx1"/>
                </a:solidFill>
                <a:latin typeface="Times New Roman"/>
                <a:ea typeface="+mn-lt"/>
                <a:cs typeface="+mn-lt"/>
              </a:rPr>
              <a:t>: </a:t>
            </a:r>
            <a:endParaRPr lang="en-US" sz="2000">
              <a:solidFill>
                <a:schemeClr val="tx1"/>
              </a:solidFill>
              <a:latin typeface="Times New Roman"/>
              <a:ea typeface="+mn-lt"/>
              <a:cs typeface="Calibri"/>
            </a:endParaRPr>
          </a:p>
          <a:p>
            <a:r>
              <a:rPr lang="en-US" sz="2000" dirty="0">
                <a:solidFill>
                  <a:schemeClr val="tx1"/>
                </a:solidFill>
                <a:latin typeface="Times New Roman"/>
                <a:ea typeface="+mn-lt"/>
                <a:cs typeface="+mn-lt"/>
              </a:rPr>
              <a:t>used to separate elements of data structures like lists, tuples, sets, strings, dictionaries, etc.,  as well as function arguments</a:t>
            </a:r>
            <a:endParaRPr lang="en-US" sz="2000">
              <a:solidFill>
                <a:schemeClr val="tx1"/>
              </a:solidFill>
              <a:latin typeface="Times New Roman"/>
              <a:cs typeface="Calibri"/>
            </a:endParaRPr>
          </a:p>
          <a:p>
            <a:pPr marL="0" indent="0">
              <a:buNone/>
            </a:pPr>
            <a:endParaRPr lang="en-US" sz="20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Square brackets [ ]</a:t>
            </a:r>
            <a:r>
              <a:rPr lang="en-US" sz="2000" b="1" dirty="0">
                <a:solidFill>
                  <a:schemeClr val="tx1"/>
                </a:solidFill>
                <a:latin typeface="Times New Roman"/>
                <a:ea typeface="+mn-lt"/>
                <a:cs typeface="+mn-lt"/>
              </a:rPr>
              <a:t>: </a:t>
            </a:r>
            <a:endParaRPr lang="en-US" sz="2000" dirty="0">
              <a:solidFill>
                <a:schemeClr val="tx1"/>
              </a:solidFill>
              <a:latin typeface="Times New Roman"/>
              <a:ea typeface="+mn-lt"/>
              <a:cs typeface="+mn-lt"/>
            </a:endParaRPr>
          </a:p>
          <a:p>
            <a:r>
              <a:rPr lang="en-US" sz="2000" dirty="0">
                <a:solidFill>
                  <a:schemeClr val="tx1"/>
                </a:solidFill>
                <a:latin typeface="Times New Roman"/>
                <a:ea typeface="+mn-lt"/>
                <a:cs typeface="+mn-lt"/>
              </a:rPr>
              <a:t>defining and accessing lists, as well as performing list operations</a:t>
            </a:r>
            <a:br>
              <a:rPr lang="en-US" dirty="0"/>
            </a:br>
            <a:endParaRPr lang="en-US">
              <a:cs typeface="Calibri" panose="020F0502020204030204"/>
            </a:endParaRPr>
          </a:p>
          <a:p>
            <a:endParaRPr lang="en-US" sz="1200" dirty="0">
              <a:solidFill>
                <a:srgbClr val="01374D"/>
              </a:solidFill>
              <a:cs typeface="Calibri"/>
            </a:endParaRPr>
          </a:p>
          <a:p>
            <a:endParaRPr lang="en-US" sz="1200" dirty="0">
              <a:solidFill>
                <a:srgbClr val="01374D"/>
              </a:solidFill>
              <a:cs typeface="Calibri"/>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82155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9F5F-3657-DCE3-3903-1419EDD3E3DD}"/>
              </a:ext>
            </a:extLst>
          </p:cNvPr>
          <p:cNvSpPr>
            <a:spLocks noGrp="1"/>
          </p:cNvSpPr>
          <p:nvPr>
            <p:ph type="title"/>
          </p:nvPr>
        </p:nvSpPr>
        <p:spPr/>
        <p:txBody>
          <a:bodyPr/>
          <a:lstStyle/>
          <a:p>
            <a:pPr algn="ctr"/>
            <a:r>
              <a:rPr lang="en-US" dirty="0">
                <a:solidFill>
                  <a:srgbClr val="000000"/>
                </a:solidFill>
                <a:cs typeface="Calibri Light"/>
              </a:rPr>
              <a:t>Variables</a:t>
            </a:r>
            <a:endParaRPr lang="en-US" dirty="0">
              <a:solidFill>
                <a:srgbClr val="000000"/>
              </a:solidFill>
            </a:endParaRPr>
          </a:p>
        </p:txBody>
      </p:sp>
      <p:pic>
        <p:nvPicPr>
          <p:cNvPr id="4" name="Content Placeholder 3" descr="A screen shot of a computer program&#10;&#10;Description automatically generated">
            <a:extLst>
              <a:ext uri="{FF2B5EF4-FFF2-40B4-BE49-F238E27FC236}">
                <a16:creationId xmlns:a16="http://schemas.microsoft.com/office/drawing/2014/main" id="{B25874F8-F0AC-8CE5-BC24-BA589C940D2F}"/>
              </a:ext>
            </a:extLst>
          </p:cNvPr>
          <p:cNvPicPr>
            <a:picLocks noGrp="1" noChangeAspect="1"/>
          </p:cNvPicPr>
          <p:nvPr>
            <p:ph idx="1"/>
          </p:nvPr>
        </p:nvPicPr>
        <p:blipFill>
          <a:blip r:embed="rId2"/>
          <a:stretch>
            <a:fillRect/>
          </a:stretch>
        </p:blipFill>
        <p:spPr>
          <a:xfrm>
            <a:off x="4133199" y="2275048"/>
            <a:ext cx="4267460" cy="3228975"/>
          </a:xfrm>
        </p:spPr>
      </p:pic>
      <p:sp>
        <p:nvSpPr>
          <p:cNvPr id="5" name="TextBox 4">
            <a:extLst>
              <a:ext uri="{FF2B5EF4-FFF2-40B4-BE49-F238E27FC236}">
                <a16:creationId xmlns:a16="http://schemas.microsoft.com/office/drawing/2014/main" id="{891BC23B-5848-A776-22EE-7267A96F6DBF}"/>
              </a:ext>
            </a:extLst>
          </p:cNvPr>
          <p:cNvSpPr txBox="1"/>
          <p:nvPr/>
        </p:nvSpPr>
        <p:spPr>
          <a:xfrm>
            <a:off x="665445" y="2274257"/>
            <a:ext cx="3092363" cy="302390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3995" indent="-213995">
              <a:buFont typeface="Arial"/>
              <a:buChar char="•"/>
            </a:pPr>
            <a:r>
              <a:rPr lang="en-US" sz="2400" dirty="0">
                <a:latin typeface="Times New Roman"/>
                <a:cs typeface="Calibri" panose="020F0502020204030204"/>
              </a:rPr>
              <a:t>Used to store data</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Different data types can be assigned to variables</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Variables are used within code</a:t>
            </a:r>
          </a:p>
        </p:txBody>
      </p:sp>
    </p:spTree>
    <p:extLst>
      <p:ext uri="{BB962C8B-B14F-4D97-AF65-F5344CB8AC3E}">
        <p14:creationId xmlns:p14="http://schemas.microsoft.com/office/powerpoint/2010/main" val="357039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9ADD-6D61-5771-1643-9A1D2741B771}"/>
              </a:ext>
            </a:extLst>
          </p:cNvPr>
          <p:cNvSpPr>
            <a:spLocks noGrp="1"/>
          </p:cNvSpPr>
          <p:nvPr>
            <p:ph type="title"/>
          </p:nvPr>
        </p:nvSpPr>
        <p:spPr/>
        <p:txBody>
          <a:bodyPr/>
          <a:lstStyle/>
          <a:p>
            <a:pPr algn="ctr"/>
            <a:r>
              <a:rPr lang="en-US" dirty="0">
                <a:solidFill>
                  <a:srgbClr val="000000"/>
                </a:solidFill>
                <a:cs typeface="Calibri Light"/>
              </a:rPr>
              <a:t>Python Main Data Types</a:t>
            </a:r>
            <a:endParaRPr lang="en-US" dirty="0">
              <a:solidFill>
                <a:srgbClr val="000000"/>
              </a:solidFill>
            </a:endParaRPr>
          </a:p>
        </p:txBody>
      </p:sp>
      <p:graphicFrame>
        <p:nvGraphicFramePr>
          <p:cNvPr id="6" name="Content Placeholder 5">
            <a:extLst>
              <a:ext uri="{FF2B5EF4-FFF2-40B4-BE49-F238E27FC236}">
                <a16:creationId xmlns:a16="http://schemas.microsoft.com/office/drawing/2014/main" id="{5910F0D5-172E-18F7-5422-5D3DAE5AC9DE}"/>
              </a:ext>
            </a:extLst>
          </p:cNvPr>
          <p:cNvGraphicFramePr>
            <a:graphicFrameLocks noGrp="1"/>
          </p:cNvGraphicFramePr>
          <p:nvPr>
            <p:ph idx="1"/>
            <p:extLst>
              <p:ext uri="{D42A27DB-BD31-4B8C-83A1-F6EECF244321}">
                <p14:modId xmlns:p14="http://schemas.microsoft.com/office/powerpoint/2010/main" val="618692745"/>
              </p:ext>
            </p:extLst>
          </p:nvPr>
        </p:nvGraphicFramePr>
        <p:xfrm>
          <a:off x="628651" y="2226469"/>
          <a:ext cx="7886700" cy="2694940"/>
        </p:xfrm>
        <a:graphic>
          <a:graphicData uri="http://schemas.openxmlformats.org/drawingml/2006/table">
            <a:tbl>
              <a:tblPr firstRow="1" bandRow="1">
                <a:tableStyleId>{5C22544A-7EE6-4342-B048-85BDC9FD1C3A}</a:tableStyleId>
              </a:tblPr>
              <a:tblGrid>
                <a:gridCol w="2599151">
                  <a:extLst>
                    <a:ext uri="{9D8B030D-6E8A-4147-A177-3AD203B41FA5}">
                      <a16:colId xmlns:a16="http://schemas.microsoft.com/office/drawing/2014/main" val="694360069"/>
                    </a:ext>
                  </a:extLst>
                </a:gridCol>
                <a:gridCol w="5287549">
                  <a:extLst>
                    <a:ext uri="{9D8B030D-6E8A-4147-A177-3AD203B41FA5}">
                      <a16:colId xmlns:a16="http://schemas.microsoft.com/office/drawing/2014/main" val="3012161221"/>
                    </a:ext>
                  </a:extLst>
                </a:gridCol>
              </a:tblGrid>
              <a:tr h="480060">
                <a:tc>
                  <a:txBody>
                    <a:bodyPr/>
                    <a:lstStyle/>
                    <a:p>
                      <a:pPr marL="0" marR="0" lvl="0" indent="0" algn="l">
                        <a:lnSpc>
                          <a:spcPct val="90000"/>
                        </a:lnSpc>
                        <a:spcBef>
                          <a:spcPts val="1000"/>
                        </a:spcBef>
                        <a:spcAft>
                          <a:spcPts val="0"/>
                        </a:spcAft>
                        <a:buNone/>
                      </a:pPr>
                      <a:r>
                        <a:rPr lang="en-US" sz="1500" b="0" i="0" u="none" strike="noStrike" noProof="0" dirty="0">
                          <a:solidFill>
                            <a:srgbClr val="000000"/>
                          </a:solidFill>
                          <a:latin typeface="Times New Roman"/>
                        </a:rPr>
                        <a:t>Strings</a:t>
                      </a:r>
                      <a:br>
                        <a:rPr lang="en-US" sz="1500" b="0" i="0" u="none" strike="noStrike" noProof="0" dirty="0">
                          <a:solidFill>
                            <a:srgbClr val="000000"/>
                          </a:solidFill>
                          <a:latin typeface="Times New Roman"/>
                        </a:rPr>
                      </a:br>
                      <a:endParaRPr lang="en-US" sz="1500" b="0" i="0" u="none" strike="noStrike" noProof="0" dirty="0">
                        <a:solidFill>
                          <a:srgbClr val="000000"/>
                        </a:solidFill>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"Heuston, we have a problem"</a:t>
                      </a:r>
                      <a:endParaRPr lang="en-US" sz="1500" dirty="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23348898"/>
                  </a:ext>
                </a:extLst>
              </a:tr>
              <a:tr h="297180">
                <a:tc>
                  <a:txBody>
                    <a:bodyPr/>
                    <a:lstStyle/>
                    <a:p>
                      <a:pPr lvl="0">
                        <a:buNone/>
                      </a:pPr>
                      <a:r>
                        <a:rPr lang="en-US" sz="1500" b="0" i="0" u="none" strike="noStrike" noProof="0" dirty="0">
                          <a:solidFill>
                            <a:srgbClr val="000000"/>
                          </a:solidFill>
                          <a:latin typeface="Times New Roman"/>
                        </a:rPr>
                        <a:t>Integers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35</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84595030"/>
                  </a:ext>
                </a:extLst>
              </a:tr>
              <a:tr h="297180">
                <a:tc>
                  <a:txBody>
                    <a:bodyPr/>
                    <a:lstStyle/>
                    <a:p>
                      <a:r>
                        <a:rPr lang="en-US" sz="1500" dirty="0">
                          <a:solidFill>
                            <a:schemeClr val="tx1"/>
                          </a:solidFill>
                          <a:latin typeface="Times New Roman"/>
                        </a:rPr>
                        <a:t>Floats</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dirty="0">
                          <a:solidFill>
                            <a:schemeClr val="tx1"/>
                          </a:solidFill>
                          <a:latin typeface="Times New Roman"/>
                        </a:rPr>
                        <a:t>35.6</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4702727"/>
                  </a:ext>
                </a:extLst>
              </a:tr>
              <a:tr h="1541145">
                <a:tc>
                  <a:txBody>
                    <a:bodyPr/>
                    <a:lstStyle/>
                    <a:p>
                      <a:pPr lvl="0">
                        <a:buNone/>
                      </a:pPr>
                      <a:r>
                        <a:rPr lang="en-US" sz="1500" dirty="0">
                          <a:solidFill>
                            <a:schemeClr val="tx1"/>
                          </a:solidFill>
                          <a:latin typeface="Times New Roman"/>
                        </a:rPr>
                        <a:t>Lists</a:t>
                      </a:r>
                    </a:p>
                    <a:p>
                      <a:pPr lvl="0">
                        <a:buNone/>
                      </a:pPr>
                      <a:r>
                        <a:rPr lang="en-US" sz="1500" dirty="0">
                          <a:solidFill>
                            <a:schemeClr val="tx1"/>
                          </a:solidFill>
                          <a:latin typeface="Times New Roman"/>
                        </a:rPr>
                        <a:t>(data collection type)</a:t>
                      </a: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57200" marR="0" lvl="1" indent="0" algn="l">
                        <a:lnSpc>
                          <a:spcPct val="90000"/>
                        </a:lnSpc>
                        <a:spcBef>
                          <a:spcPts val="500"/>
                        </a:spcBef>
                        <a:spcAft>
                          <a:spcPts val="0"/>
                        </a:spcAft>
                        <a:buNone/>
                      </a:pPr>
                      <a:r>
                        <a:rPr lang="en-US" sz="1500" b="0" i="0" u="none" strike="noStrike" noProof="0" dirty="0">
                          <a:solidFill>
                            <a:srgbClr val="000000"/>
                          </a:solidFill>
                          <a:latin typeface="Times New Roman"/>
                        </a:rPr>
                        <a:t>["apple", 12, "computer science", "apple", 13.2]</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Order is saved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be rearranged after list is defined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contain duplicates</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Elements can be added or removed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Indicated by square brackets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605950333"/>
                  </a:ext>
                </a:extLst>
              </a:tr>
            </a:tbl>
          </a:graphicData>
        </a:graphic>
      </p:graphicFrame>
    </p:spTree>
    <p:extLst>
      <p:ext uri="{BB962C8B-B14F-4D97-AF65-F5344CB8AC3E}">
        <p14:creationId xmlns:p14="http://schemas.microsoft.com/office/powerpoint/2010/main" val="91390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CD45A56E-ADC8-5EFA-614C-5469148D8271}"/>
              </a:ext>
            </a:extLst>
          </p:cNvPr>
          <p:cNvPicPr>
            <a:picLocks noGrp="1" noChangeAspect="1"/>
          </p:cNvPicPr>
          <p:nvPr>
            <p:ph idx="1"/>
          </p:nvPr>
        </p:nvPicPr>
        <p:blipFill>
          <a:blip r:embed="rId2"/>
          <a:stretch>
            <a:fillRect/>
          </a:stretch>
        </p:blipFill>
        <p:spPr>
          <a:xfrm>
            <a:off x="856223" y="2469447"/>
            <a:ext cx="7126233" cy="2065130"/>
          </a:xfrm>
        </p:spPr>
      </p:pic>
    </p:spTree>
    <p:extLst>
      <p:ext uri="{BB962C8B-B14F-4D97-AF65-F5344CB8AC3E}">
        <p14:creationId xmlns:p14="http://schemas.microsoft.com/office/powerpoint/2010/main" val="216478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10E72BF6-8875-031E-13D7-4A1D8CC8368D}"/>
              </a:ext>
            </a:extLst>
          </p:cNvPr>
          <p:cNvPicPr>
            <a:picLocks noGrp="1" noChangeAspect="1"/>
          </p:cNvPicPr>
          <p:nvPr>
            <p:ph idx="1"/>
          </p:nvPr>
        </p:nvPicPr>
        <p:blipFill>
          <a:blip r:embed="rId2"/>
          <a:stretch>
            <a:fillRect/>
          </a:stretch>
        </p:blipFill>
        <p:spPr>
          <a:xfrm>
            <a:off x="1714374" y="1163957"/>
            <a:ext cx="5619679" cy="1703720"/>
          </a:xfrm>
        </p:spPr>
      </p:pic>
      <p:sp>
        <p:nvSpPr>
          <p:cNvPr id="6" name="TextBox 5">
            <a:extLst>
              <a:ext uri="{FF2B5EF4-FFF2-40B4-BE49-F238E27FC236}">
                <a16:creationId xmlns:a16="http://schemas.microsoft.com/office/drawing/2014/main" id="{82C79800-D8B1-99BE-680D-B545EE87A5AA}"/>
              </a:ext>
            </a:extLst>
          </p:cNvPr>
          <p:cNvSpPr txBox="1"/>
          <p:nvPr/>
        </p:nvSpPr>
        <p:spPr>
          <a:xfrm>
            <a:off x="1440493" y="3271188"/>
            <a:ext cx="6176897" cy="283923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Times New Roman"/>
                <a:cs typeface="Calibri"/>
              </a:rPr>
              <a:t>Python for loop containing:</a:t>
            </a:r>
            <a:endParaRPr lang="en-US" sz="2000">
              <a:latin typeface="Times New Roman"/>
              <a:cs typeface="Times New Roman"/>
            </a:endParaRPr>
          </a:p>
          <a:p>
            <a:pPr marL="213995" indent="-213995">
              <a:buFont typeface="Arial"/>
              <a:buChar char="•"/>
            </a:pPr>
            <a:r>
              <a:rPr lang="en-US" sz="2000" dirty="0">
                <a:latin typeface="Times New Roman"/>
                <a:cs typeface="Calibri"/>
              </a:rPr>
              <a:t>List</a:t>
            </a:r>
          </a:p>
          <a:p>
            <a:pPr marL="213995" indent="-213995">
              <a:buFont typeface="Arial"/>
              <a:buChar char="•"/>
            </a:pPr>
            <a:r>
              <a:rPr lang="en-US" sz="2000" dirty="0">
                <a:latin typeface="Times New Roman"/>
                <a:cs typeface="Calibri"/>
              </a:rPr>
              <a:t>Strings—denoted by quotation marks</a:t>
            </a:r>
          </a:p>
          <a:p>
            <a:pPr marL="213995" indent="-213995">
              <a:buFont typeface="Arial"/>
              <a:buChar char="•"/>
            </a:pPr>
            <a:r>
              <a:rPr lang="en-US" sz="2000" dirty="0">
                <a:latin typeface="Times New Roman"/>
                <a:cs typeface="Calibri"/>
              </a:rPr>
              <a:t>Indents</a:t>
            </a:r>
          </a:p>
          <a:p>
            <a:pPr marL="213995" indent="-213995">
              <a:buFont typeface="Arial"/>
              <a:buChar char="•"/>
            </a:pPr>
            <a:r>
              <a:rPr lang="en-US" sz="2000" dirty="0">
                <a:latin typeface="Times New Roman"/>
                <a:cs typeface="Calibri"/>
              </a:rPr>
              <a:t>function</a:t>
            </a:r>
          </a:p>
          <a:p>
            <a:pPr marL="213995" indent="-213995">
              <a:buFont typeface="Arial"/>
              <a:buChar char="•"/>
            </a:pPr>
            <a:r>
              <a:rPr lang="en-US" sz="2000" dirty="0">
                <a:latin typeface="Times New Roman"/>
                <a:cs typeface="Calibri"/>
              </a:rPr>
              <a:t>Square brackets</a:t>
            </a:r>
          </a:p>
          <a:p>
            <a:pPr marL="213995" indent="-213995">
              <a:buFont typeface="Arial"/>
              <a:buChar char="•"/>
            </a:pPr>
            <a:r>
              <a:rPr lang="en-US" sz="2000" dirty="0">
                <a:latin typeface="Times New Roman"/>
                <a:cs typeface="Calibri"/>
              </a:rPr>
              <a:t>Variable</a:t>
            </a:r>
          </a:p>
          <a:p>
            <a:pPr marL="213995" indent="-213995">
              <a:buFont typeface="Arial"/>
              <a:buChar char="•"/>
            </a:pPr>
            <a:r>
              <a:rPr lang="en-US" sz="2000" dirty="0">
                <a:latin typeface="Times New Roman"/>
                <a:cs typeface="Calibri"/>
              </a:rPr>
              <a:t>Parentheses</a:t>
            </a:r>
          </a:p>
          <a:p>
            <a:pPr marL="213995" indent="-213995">
              <a:buFont typeface="Arial"/>
              <a:buChar char="•"/>
            </a:pPr>
            <a:r>
              <a:rPr lang="en-US" sz="2000" dirty="0">
                <a:latin typeface="Times New Roman"/>
                <a:cs typeface="Calibri"/>
              </a:rPr>
              <a:t>argument</a:t>
            </a:r>
          </a:p>
        </p:txBody>
      </p:sp>
    </p:spTree>
    <p:extLst>
      <p:ext uri="{BB962C8B-B14F-4D97-AF65-F5344CB8AC3E}">
        <p14:creationId xmlns:p14="http://schemas.microsoft.com/office/powerpoint/2010/main" val="81787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B127-D811-DD9E-705C-5BAAC48EB653}"/>
              </a:ext>
            </a:extLst>
          </p:cNvPr>
          <p:cNvSpPr>
            <a:spLocks noGrp="1"/>
          </p:cNvSpPr>
          <p:nvPr>
            <p:ph type="title"/>
          </p:nvPr>
        </p:nvSpPr>
        <p:spPr/>
        <p:txBody>
          <a:bodyPr/>
          <a:lstStyle/>
          <a:p>
            <a:pPr algn="ctr"/>
            <a:r>
              <a:rPr lang="en-US" dirty="0">
                <a:solidFill>
                  <a:srgbClr val="000000"/>
                </a:solidFill>
                <a:cs typeface="Calibri Light" panose="020F0302020204030204"/>
              </a:rPr>
              <a:t>Python: Fastest Growing Programming Language</a:t>
            </a:r>
          </a:p>
        </p:txBody>
      </p:sp>
      <p:pic>
        <p:nvPicPr>
          <p:cNvPr id="4" name="Content Placeholder 3" descr="A screenshot of a computer&#10;&#10;Description automatically generated">
            <a:extLst>
              <a:ext uri="{FF2B5EF4-FFF2-40B4-BE49-F238E27FC236}">
                <a16:creationId xmlns:a16="http://schemas.microsoft.com/office/drawing/2014/main" id="{1FA41F62-AAB3-2B39-8CF8-870C5B97C382}"/>
              </a:ext>
            </a:extLst>
          </p:cNvPr>
          <p:cNvPicPr>
            <a:picLocks noGrp="1" noChangeAspect="1"/>
          </p:cNvPicPr>
          <p:nvPr>
            <p:ph idx="1"/>
          </p:nvPr>
        </p:nvPicPr>
        <p:blipFill>
          <a:blip r:embed="rId2"/>
          <a:stretch>
            <a:fillRect/>
          </a:stretch>
        </p:blipFill>
        <p:spPr>
          <a:xfrm>
            <a:off x="1426338" y="1669975"/>
            <a:ext cx="6004337" cy="3677833"/>
          </a:xfrm>
        </p:spPr>
      </p:pic>
      <p:sp>
        <p:nvSpPr>
          <p:cNvPr id="5" name="TextBox 4">
            <a:extLst>
              <a:ext uri="{FF2B5EF4-FFF2-40B4-BE49-F238E27FC236}">
                <a16:creationId xmlns:a16="http://schemas.microsoft.com/office/drawing/2014/main" id="{38B0AFCA-EC9A-C7D4-883D-55A0150FFC08}"/>
              </a:ext>
            </a:extLst>
          </p:cNvPr>
          <p:cNvSpPr txBox="1"/>
          <p:nvPr/>
        </p:nvSpPr>
        <p:spPr>
          <a:xfrm>
            <a:off x="2873157" y="5343134"/>
            <a:ext cx="3115849"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750" dirty="0">
                <a:latin typeface="Times New Roman"/>
                <a:cs typeface="Calibri"/>
              </a:rPr>
              <a:t>"</a:t>
            </a:r>
            <a:r>
              <a:rPr lang="en-US" sz="750" dirty="0">
                <a:solidFill>
                  <a:srgbClr val="333333"/>
                </a:solidFill>
                <a:latin typeface="Times New Roman"/>
                <a:cs typeface="Times New Roman"/>
                <a:hlinkClick r:id="rId3"/>
              </a:rPr>
              <a:t>PYPL Popularity of Programming Language</a:t>
            </a:r>
            <a:r>
              <a:rPr lang="en-US" sz="750" dirty="0">
                <a:latin typeface="Times New Roman"/>
                <a:cs typeface="Calibri"/>
              </a:rPr>
              <a:t>" is licensed under </a:t>
            </a:r>
            <a:r>
              <a:rPr lang="en-US" sz="750" dirty="0">
                <a:latin typeface="Times New Roman"/>
                <a:cs typeface="Calibri"/>
                <a:hlinkClick r:id="rId4"/>
              </a:rPr>
              <a:t>CC by 3.0</a:t>
            </a:r>
            <a:r>
              <a:rPr lang="en-US" sz="1350" dirty="0">
                <a:cs typeface="Calibri"/>
              </a:rPr>
              <a:t> </a:t>
            </a:r>
            <a:endParaRPr lang="en-US" sz="750" dirty="0">
              <a:latin typeface="Times New Roman"/>
              <a:cs typeface="Times New Roman"/>
            </a:endParaRPr>
          </a:p>
        </p:txBody>
      </p:sp>
    </p:spTree>
    <p:extLst>
      <p:ext uri="{BB962C8B-B14F-4D97-AF65-F5344CB8AC3E}">
        <p14:creationId xmlns:p14="http://schemas.microsoft.com/office/powerpoint/2010/main" val="1419661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C2B6-042D-349A-DEAC-41DF1460151E}"/>
              </a:ext>
            </a:extLst>
          </p:cNvPr>
          <p:cNvSpPr>
            <a:spLocks noGrp="1"/>
          </p:cNvSpPr>
          <p:nvPr>
            <p:ph type="ctrTitle"/>
          </p:nvPr>
        </p:nvSpPr>
        <p:spPr/>
        <p:txBody>
          <a:bodyPr/>
          <a:lstStyle/>
          <a:p>
            <a:r>
              <a:rPr lang="en-US" dirty="0">
                <a:latin typeface="Times New Roman"/>
                <a:cs typeface="Calibri Light"/>
              </a:rPr>
              <a:t>Demo 2</a:t>
            </a:r>
            <a:endParaRPr lang="en-US" dirty="0"/>
          </a:p>
        </p:txBody>
      </p:sp>
      <p:sp>
        <p:nvSpPr>
          <p:cNvPr id="3" name="Subtitle 2">
            <a:extLst>
              <a:ext uri="{FF2B5EF4-FFF2-40B4-BE49-F238E27FC236}">
                <a16:creationId xmlns:a16="http://schemas.microsoft.com/office/drawing/2014/main" id="{0F66D310-EF51-88EB-4FC0-C2858B730094}"/>
              </a:ext>
            </a:extLst>
          </p:cNvPr>
          <p:cNvSpPr>
            <a:spLocks noGrp="1"/>
          </p:cNvSpPr>
          <p:nvPr>
            <p:ph type="subTitle" idx="1"/>
          </p:nvPr>
        </p:nvSpPr>
        <p:spPr/>
        <p:txBody>
          <a:bodyPr vert="horz" lIns="68580" tIns="34290" rIns="68580" bIns="34290" rtlCol="0" anchor="t">
            <a:normAutofit lnSpcReduction="10000"/>
          </a:bodyPr>
          <a:lstStyle/>
          <a:p>
            <a:r>
              <a:rPr lang="en-US" dirty="0">
                <a:latin typeface="Times New Roman"/>
                <a:cs typeface="Calibri"/>
              </a:rPr>
              <a:t>Getting Started with Python</a:t>
            </a:r>
          </a:p>
        </p:txBody>
      </p:sp>
    </p:spTree>
    <p:extLst>
      <p:ext uri="{BB962C8B-B14F-4D97-AF65-F5344CB8AC3E}">
        <p14:creationId xmlns:p14="http://schemas.microsoft.com/office/powerpoint/2010/main" val="391872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0C0C-B43F-5580-65EA-BCF0306311E3}"/>
              </a:ext>
            </a:extLst>
          </p:cNvPr>
          <p:cNvSpPr>
            <a:spLocks noGrp="1"/>
          </p:cNvSpPr>
          <p:nvPr>
            <p:ph type="title"/>
          </p:nvPr>
        </p:nvSpPr>
        <p:spPr/>
        <p:txBody>
          <a:bodyPr/>
          <a:lstStyle/>
          <a:p>
            <a:pPr algn="ctr"/>
            <a:r>
              <a:rPr lang="en-US" dirty="0">
                <a:solidFill>
                  <a:srgbClr val="000000"/>
                </a:solidFill>
                <a:cs typeface="Calibri Light"/>
              </a:rPr>
              <a:t>Exercise 2</a:t>
            </a:r>
          </a:p>
        </p:txBody>
      </p:sp>
      <p:sp>
        <p:nvSpPr>
          <p:cNvPr id="3" name="Content Placeholder 2">
            <a:extLst>
              <a:ext uri="{FF2B5EF4-FFF2-40B4-BE49-F238E27FC236}">
                <a16:creationId xmlns:a16="http://schemas.microsoft.com/office/drawing/2014/main" id="{C9601FBB-18F9-B52B-A114-C2E4BF8D9678}"/>
              </a:ext>
            </a:extLst>
          </p:cNvPr>
          <p:cNvSpPr>
            <a:spLocks noGrp="1"/>
          </p:cNvSpPr>
          <p:nvPr>
            <p:ph idx="1"/>
          </p:nvPr>
        </p:nvSpPr>
        <p:spPr/>
        <p:txBody>
          <a:bodyPr vert="horz" lIns="68580" tIns="34290" rIns="68580" bIns="34290" rtlCol="0" anchor="t">
            <a:normAutofit/>
          </a:bodyPr>
          <a:lstStyle/>
          <a:p>
            <a:pPr marL="0" indent="0">
              <a:buNone/>
            </a:pPr>
            <a:endParaRPr lang="en-US" dirty="0">
              <a:solidFill>
                <a:srgbClr val="000000"/>
              </a:solidFill>
              <a:latin typeface="Arial"/>
              <a:cs typeface="Arial"/>
            </a:endParaRPr>
          </a:p>
          <a:p>
            <a:pPr marL="0" indent="0">
              <a:buNone/>
            </a:pPr>
            <a:r>
              <a:rPr lang="en-US" dirty="0">
                <a:solidFill>
                  <a:srgbClr val="000000"/>
                </a:solidFill>
                <a:latin typeface="Arial"/>
                <a:cs typeface="Arial"/>
              </a:rPr>
              <a:t>Create a program called dept.py that asks you how many years you have been at Wash U, and what department you work in. Run the program from the command line. The output should be “Congratulations on working at the X department at Wash U for Y years”.</a:t>
            </a:r>
            <a:endParaRPr lang="en-US">
              <a:solidFill>
                <a:srgbClr val="000000"/>
              </a:solidFill>
              <a:latin typeface="Arial"/>
              <a:cs typeface="Arial"/>
            </a:endParaRPr>
          </a:p>
        </p:txBody>
      </p:sp>
    </p:spTree>
    <p:extLst>
      <p:ext uri="{BB962C8B-B14F-4D97-AF65-F5344CB8AC3E}">
        <p14:creationId xmlns:p14="http://schemas.microsoft.com/office/powerpoint/2010/main" val="70262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884-2F10-BCAB-6C03-66DE5F3B913E}"/>
              </a:ext>
            </a:extLst>
          </p:cNvPr>
          <p:cNvSpPr>
            <a:spLocks noGrp="1"/>
          </p:cNvSpPr>
          <p:nvPr>
            <p:ph type="title"/>
          </p:nvPr>
        </p:nvSpPr>
        <p:spPr/>
        <p:txBody>
          <a:bodyPr/>
          <a:lstStyle/>
          <a:p>
            <a:pPr algn="ctr"/>
            <a:r>
              <a:rPr lang="en-US" dirty="0">
                <a:solidFill>
                  <a:srgbClr val="000000"/>
                </a:solidFill>
                <a:cs typeface="Calibri Light"/>
              </a:rPr>
              <a:t>Solution</a:t>
            </a:r>
          </a:p>
        </p:txBody>
      </p:sp>
      <p:sp>
        <p:nvSpPr>
          <p:cNvPr id="3" name="Content Placeholder 2">
            <a:extLst>
              <a:ext uri="{FF2B5EF4-FFF2-40B4-BE49-F238E27FC236}">
                <a16:creationId xmlns:a16="http://schemas.microsoft.com/office/drawing/2014/main" id="{8DEB31ED-E7DC-CC59-E76F-72C57BA85B4C}"/>
              </a:ext>
            </a:extLst>
          </p:cNvPr>
          <p:cNvSpPr>
            <a:spLocks noGrp="1"/>
          </p:cNvSpPr>
          <p:nvPr>
            <p:ph idx="1"/>
          </p:nvPr>
        </p:nvSpPr>
        <p:spPr/>
        <p:txBody>
          <a:bodyPr vert="horz" lIns="68580" tIns="34290" rIns="68580" bIns="34290" rtlCol="0" anchor="t">
            <a:normAutofit/>
          </a:bodyPr>
          <a:lstStyle/>
          <a:p>
            <a:pPr>
              <a:buNone/>
            </a:pPr>
            <a:r>
              <a:rPr lang="en-US" sz="2400" b="1" dirty="0">
                <a:solidFill>
                  <a:schemeClr val="tx1"/>
                </a:solidFill>
                <a:latin typeface="Arial"/>
                <a:ea typeface="+mn-lt"/>
                <a:cs typeface="+mn-lt"/>
              </a:rPr>
              <a:t>dept.py:</a:t>
            </a:r>
          </a:p>
          <a:p>
            <a:pPr>
              <a:buNone/>
            </a:pPr>
            <a:r>
              <a:rPr lang="en-US" sz="2400" dirty="0">
                <a:solidFill>
                  <a:schemeClr val="tx1"/>
                </a:solidFill>
                <a:latin typeface="Arial"/>
                <a:ea typeface="+mn-lt"/>
                <a:cs typeface="+mn-lt"/>
              </a:rPr>
              <a:t>years = input("how many years have you worked at WashU? ")</a:t>
            </a:r>
            <a:endParaRPr lang="en-US" sz="2400" dirty="0">
              <a:solidFill>
                <a:schemeClr val="tx1"/>
              </a:solidFill>
              <a:latin typeface="Arial"/>
              <a:cs typeface="Calibri"/>
            </a:endParaRPr>
          </a:p>
          <a:p>
            <a:pPr>
              <a:buNone/>
            </a:pPr>
            <a:r>
              <a:rPr lang="en-US" sz="2400" dirty="0">
                <a:solidFill>
                  <a:schemeClr val="tx1"/>
                </a:solidFill>
                <a:latin typeface="Arial"/>
                <a:ea typeface="+mn-lt"/>
                <a:cs typeface="+mn-lt"/>
              </a:rPr>
              <a:t>department = input("what department do you work in? ") </a:t>
            </a:r>
            <a:endParaRPr lang="en-US" sz="2400">
              <a:solidFill>
                <a:schemeClr val="tx1"/>
              </a:solidFill>
              <a:latin typeface="Arial"/>
            </a:endParaRPr>
          </a:p>
          <a:p>
            <a:pPr marL="0" indent="0">
              <a:buNone/>
            </a:pPr>
            <a:r>
              <a:rPr lang="en-US" sz="2400" dirty="0">
                <a:solidFill>
                  <a:schemeClr val="tx1"/>
                </a:solidFill>
                <a:latin typeface="Arial"/>
                <a:ea typeface="+mn-lt"/>
                <a:cs typeface="+mn-lt"/>
              </a:rPr>
              <a:t>print("Congratulations on working at the", department, "department at Wash U for", years, "years") </a:t>
            </a:r>
          </a:p>
          <a:p>
            <a:pPr marL="0" indent="0">
              <a:buNone/>
            </a:pPr>
            <a:endParaRPr lang="en-US" sz="2400" dirty="0">
              <a:solidFill>
                <a:schemeClr val="tx1"/>
              </a:solidFill>
              <a:cs typeface="Calibri"/>
            </a:endParaRPr>
          </a:p>
          <a:p>
            <a:pPr marL="0" indent="0">
              <a:buNone/>
            </a:pPr>
            <a:r>
              <a:rPr lang="en-US" sz="2400" b="1" dirty="0">
                <a:solidFill>
                  <a:schemeClr val="tx1"/>
                </a:solidFill>
                <a:latin typeface="Arial"/>
                <a:cs typeface="Calibri"/>
              </a:rPr>
              <a:t>Run from command line: </a:t>
            </a:r>
          </a:p>
          <a:p>
            <a:pPr marL="0" indent="0">
              <a:buNone/>
            </a:pPr>
            <a:r>
              <a:rPr lang="en-US" sz="2400" dirty="0">
                <a:solidFill>
                  <a:schemeClr val="tx1"/>
                </a:solidFill>
                <a:latin typeface="Arial"/>
                <a:cs typeface="Calibri"/>
              </a:rPr>
              <a:t>python dept.py from python-workshop directory</a:t>
            </a:r>
            <a:endParaRPr lang="en-US">
              <a:solidFill>
                <a:schemeClr val="tx1"/>
              </a:solidFill>
            </a:endParaRPr>
          </a:p>
        </p:txBody>
      </p:sp>
    </p:spTree>
    <p:extLst>
      <p:ext uri="{BB962C8B-B14F-4D97-AF65-F5344CB8AC3E}">
        <p14:creationId xmlns:p14="http://schemas.microsoft.com/office/powerpoint/2010/main" val="176021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1CB8-5500-C1A6-DCD2-EB48EA2F4784}"/>
              </a:ext>
            </a:extLst>
          </p:cNvPr>
          <p:cNvSpPr>
            <a:spLocks noGrp="1"/>
          </p:cNvSpPr>
          <p:nvPr>
            <p:ph type="title"/>
          </p:nvPr>
        </p:nvSpPr>
        <p:spPr/>
        <p:txBody>
          <a:bodyPr/>
          <a:lstStyle/>
          <a:p>
            <a:pPr algn="ctr"/>
            <a:r>
              <a:rPr lang="en-US" dirty="0">
                <a:solidFill>
                  <a:srgbClr val="000000"/>
                </a:solidFill>
                <a:cs typeface="Calibri Light"/>
              </a:rPr>
              <a:t>Exercise 3</a:t>
            </a:r>
            <a:endParaRPr lang="en-US" dirty="0">
              <a:solidFill>
                <a:srgbClr val="000000"/>
              </a:solidFill>
            </a:endParaRPr>
          </a:p>
        </p:txBody>
      </p:sp>
      <p:sp>
        <p:nvSpPr>
          <p:cNvPr id="3" name="Content Placeholder 2">
            <a:extLst>
              <a:ext uri="{FF2B5EF4-FFF2-40B4-BE49-F238E27FC236}">
                <a16:creationId xmlns:a16="http://schemas.microsoft.com/office/drawing/2014/main" id="{96E4724A-F30F-11E5-81D8-3924BE5D52BB}"/>
              </a:ext>
            </a:extLst>
          </p:cNvPr>
          <p:cNvSpPr>
            <a:spLocks noGrp="1"/>
          </p:cNvSpPr>
          <p:nvPr>
            <p:ph idx="1"/>
          </p:nvPr>
        </p:nvSpPr>
        <p:spPr/>
        <p:txBody>
          <a:bodyPr vert="horz" lIns="68580" tIns="34290" rIns="68580" bIns="34290" rtlCol="0" anchor="t">
            <a:normAutofit/>
          </a:bodyPr>
          <a:lstStyle/>
          <a:p>
            <a:pPr marL="0" indent="0">
              <a:buNone/>
            </a:pPr>
            <a:r>
              <a:rPr lang="en-US" dirty="0">
                <a:solidFill>
                  <a:schemeClr val="tx1"/>
                </a:solidFill>
                <a:latin typeface="Times New Roman"/>
                <a:cs typeface="Arial"/>
              </a:rPr>
              <a:t>In your text editor, write a program takes in a list of departments at Wash U, sorts them in alphabetical order and outputs the following statement: “X and Y are two departments at Wash U”, where X and Y are the </a:t>
            </a:r>
            <a:r>
              <a:rPr lang="en-US" i="1" dirty="0">
                <a:solidFill>
                  <a:schemeClr val="tx1"/>
                </a:solidFill>
                <a:latin typeface="Times New Roman"/>
                <a:cs typeface="Arial"/>
              </a:rPr>
              <a:t>second </a:t>
            </a:r>
            <a:r>
              <a:rPr lang="en-US" dirty="0">
                <a:solidFill>
                  <a:schemeClr val="tx1"/>
                </a:solidFill>
                <a:latin typeface="Times New Roman"/>
                <a:cs typeface="Arial"/>
              </a:rPr>
              <a:t>and </a:t>
            </a:r>
            <a:r>
              <a:rPr lang="en-US" i="1" dirty="0">
                <a:solidFill>
                  <a:schemeClr val="tx1"/>
                </a:solidFill>
                <a:latin typeface="Times New Roman"/>
                <a:cs typeface="Arial"/>
              </a:rPr>
              <a:t>third</a:t>
            </a:r>
            <a:r>
              <a:rPr lang="en-US" dirty="0">
                <a:solidFill>
                  <a:schemeClr val="tx1"/>
                </a:solidFill>
                <a:latin typeface="Times New Roman"/>
                <a:cs typeface="Arial"/>
              </a:rPr>
              <a:t> departments alphabetically. Run the program from the command line.</a:t>
            </a:r>
            <a:r>
              <a:rPr lang="en-US" dirty="0">
                <a:solidFill>
                  <a:schemeClr val="tx1"/>
                </a:solidFill>
                <a:latin typeface="Times New Roman"/>
                <a:ea typeface="Times New Roman"/>
                <a:cs typeface="Times New Roman"/>
              </a:rPr>
              <a:t> </a:t>
            </a:r>
            <a:endParaRPr lang="en-US">
              <a:solidFill>
                <a:schemeClr val="tx1"/>
              </a:solidFill>
              <a:cs typeface="Calibri" panose="020F0502020204030204"/>
            </a:endParaRPr>
          </a:p>
        </p:txBody>
      </p:sp>
    </p:spTree>
    <p:extLst>
      <p:ext uri="{BB962C8B-B14F-4D97-AF65-F5344CB8AC3E}">
        <p14:creationId xmlns:p14="http://schemas.microsoft.com/office/powerpoint/2010/main" val="101330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7FC59-CF4C-5071-86AE-4A3B4961F1F5}"/>
              </a:ext>
            </a:extLst>
          </p:cNvPr>
          <p:cNvSpPr>
            <a:spLocks noGrp="1"/>
          </p:cNvSpPr>
          <p:nvPr>
            <p:ph idx="1"/>
          </p:nvPr>
        </p:nvSpPr>
        <p:spPr/>
        <p:txBody>
          <a:bodyPr vert="horz" lIns="91440" tIns="45720" rIns="91440" bIns="45720" rtlCol="0" anchor="t">
            <a:normAutofit/>
          </a:bodyPr>
          <a:lstStyle/>
          <a:p>
            <a:pPr>
              <a:buNone/>
            </a:pPr>
            <a:r>
              <a:rPr lang="en-US" dirty="0">
                <a:solidFill>
                  <a:schemeClr val="tx1"/>
                </a:solidFill>
                <a:latin typeface="Arial"/>
                <a:cs typeface="Arial"/>
              </a:rPr>
              <a:t>departments = ["music", "</a:t>
            </a:r>
            <a:r>
              <a:rPr lang="en-US" err="1">
                <a:solidFill>
                  <a:schemeClr val="tx1"/>
                </a:solidFill>
                <a:latin typeface="Arial"/>
                <a:cs typeface="Arial"/>
              </a:rPr>
              <a:t>english</a:t>
            </a:r>
            <a:r>
              <a:rPr lang="en-US" dirty="0">
                <a:solidFill>
                  <a:schemeClr val="tx1"/>
                </a:solidFill>
                <a:latin typeface="Arial"/>
                <a:cs typeface="Arial"/>
              </a:rPr>
              <a:t>", "political science", "computer science", "physics", "anthropology"]</a:t>
            </a:r>
          </a:p>
          <a:p>
            <a:pPr>
              <a:buNone/>
            </a:pPr>
            <a:r>
              <a:rPr lang="en-US" err="1">
                <a:solidFill>
                  <a:schemeClr val="tx1"/>
                </a:solidFill>
                <a:latin typeface="Arial"/>
                <a:cs typeface="Arial"/>
              </a:rPr>
              <a:t>departments.sort</a:t>
            </a:r>
            <a:r>
              <a:rPr lang="en-US" dirty="0">
                <a:solidFill>
                  <a:schemeClr val="tx1"/>
                </a:solidFill>
                <a:latin typeface="Arial"/>
                <a:cs typeface="Arial"/>
              </a:rPr>
              <a:t>()</a:t>
            </a:r>
          </a:p>
          <a:p>
            <a:pPr>
              <a:buNone/>
            </a:pPr>
            <a:r>
              <a:rPr lang="en-US" dirty="0">
                <a:solidFill>
                  <a:schemeClr val="tx1"/>
                </a:solidFill>
                <a:latin typeface="Arial"/>
                <a:cs typeface="Arial"/>
              </a:rPr>
              <a:t>x = departments[0]</a:t>
            </a:r>
          </a:p>
          <a:p>
            <a:pPr>
              <a:buNone/>
            </a:pPr>
            <a:r>
              <a:rPr lang="en-US" dirty="0">
                <a:solidFill>
                  <a:schemeClr val="tx1"/>
                </a:solidFill>
                <a:latin typeface="Arial"/>
                <a:cs typeface="Arial"/>
              </a:rPr>
              <a:t>y = departments[1]</a:t>
            </a:r>
          </a:p>
          <a:p>
            <a:pPr marL="0" indent="0">
              <a:buNone/>
            </a:pPr>
            <a:r>
              <a:rPr lang="en-US" dirty="0">
                <a:solidFill>
                  <a:schemeClr val="tx1"/>
                </a:solidFill>
                <a:latin typeface="Arial"/>
                <a:cs typeface="Arial"/>
              </a:rPr>
              <a:t>print(x, "and", y, "are two departments at Wash U")</a:t>
            </a:r>
          </a:p>
        </p:txBody>
      </p:sp>
      <p:sp>
        <p:nvSpPr>
          <p:cNvPr id="3" name="Title 2">
            <a:extLst>
              <a:ext uri="{FF2B5EF4-FFF2-40B4-BE49-F238E27FC236}">
                <a16:creationId xmlns:a16="http://schemas.microsoft.com/office/drawing/2014/main" id="{B7F13109-A066-E36F-862D-B7B792682A99}"/>
              </a:ext>
            </a:extLst>
          </p:cNvPr>
          <p:cNvSpPr>
            <a:spLocks noGrp="1"/>
          </p:cNvSpPr>
          <p:nvPr>
            <p:ph type="title"/>
          </p:nvPr>
        </p:nvSpPr>
        <p:spPr/>
        <p:txBody>
          <a:bodyPr/>
          <a:lstStyle/>
          <a:p>
            <a:pPr algn="ctr"/>
            <a:r>
              <a:rPr lang="en-US" dirty="0">
                <a:solidFill>
                  <a:schemeClr val="tx1"/>
                </a:solidFill>
                <a:latin typeface="Times New Roman"/>
                <a:cs typeface="Times New Roman"/>
              </a:rPr>
              <a:t>Solution</a:t>
            </a:r>
            <a:endParaRPr lang="en-US" dirty="0">
              <a:solidFill>
                <a:schemeClr val="tx1"/>
              </a:solidFill>
            </a:endParaRPr>
          </a:p>
        </p:txBody>
      </p:sp>
    </p:spTree>
    <p:extLst>
      <p:ext uri="{BB962C8B-B14F-4D97-AF65-F5344CB8AC3E}">
        <p14:creationId xmlns:p14="http://schemas.microsoft.com/office/powerpoint/2010/main" val="169967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60153-31EE-EE67-6EBC-192E9EE7A238}"/>
              </a:ext>
            </a:extLst>
          </p:cNvPr>
          <p:cNvSpPr>
            <a:spLocks noGrp="1"/>
          </p:cNvSpPr>
          <p:nvPr>
            <p:ph idx="1"/>
          </p:nvPr>
        </p:nvSpPr>
        <p:spPr/>
        <p:txBody>
          <a:bodyPr vert="horz" lIns="91440" tIns="45720" rIns="91440" bIns="45720" rtlCol="0" anchor="t">
            <a:normAutofit fontScale="92500" lnSpcReduction="20000"/>
          </a:bodyPr>
          <a:lstStyle/>
          <a:p>
            <a:pPr marL="514350" indent="-514350"/>
            <a:r>
              <a:rPr lang="en-US" dirty="0">
                <a:solidFill>
                  <a:schemeClr val="tx1"/>
                </a:solidFill>
                <a:latin typeface="Times New Roman"/>
                <a:cs typeface="Arial"/>
              </a:rPr>
              <a:t>Finish exercises 2/3 (if we did not complete it in class) </a:t>
            </a:r>
            <a:endParaRPr lang="en-US" dirty="0">
              <a:solidFill>
                <a:schemeClr val="tx1"/>
              </a:solidFill>
            </a:endParaRPr>
          </a:p>
          <a:p>
            <a:pPr marL="0" indent="0">
              <a:buNone/>
            </a:pPr>
            <a:endParaRPr lang="en-US" dirty="0">
              <a:solidFill>
                <a:schemeClr val="tx1"/>
              </a:solidFill>
              <a:latin typeface="Times New Roman"/>
              <a:cs typeface="Arial"/>
            </a:endParaRPr>
          </a:p>
          <a:p>
            <a:pPr marL="514350" indent="-514350"/>
            <a:r>
              <a:rPr lang="en-US" dirty="0">
                <a:solidFill>
                  <a:schemeClr val="tx1"/>
                </a:solidFill>
                <a:latin typeface="Times New Roman"/>
                <a:cs typeface="Arial"/>
              </a:rPr>
              <a:t>Complete the Class One Exercise Sheet</a:t>
            </a:r>
          </a:p>
          <a:p>
            <a:pPr marL="0" indent="0">
              <a:buNone/>
            </a:pPr>
            <a:endParaRPr lang="en-US" sz="1800" dirty="0">
              <a:solidFill>
                <a:schemeClr val="tx1"/>
              </a:solidFill>
              <a:latin typeface="Times New Roman"/>
              <a:cs typeface="Times New Roman"/>
            </a:endParaRPr>
          </a:p>
          <a:p>
            <a:pPr marL="514350" indent="-514350"/>
            <a:r>
              <a:rPr lang="en-US" dirty="0">
                <a:solidFill>
                  <a:schemeClr val="tx1"/>
                </a:solidFill>
                <a:latin typeface="Times New Roman"/>
                <a:cs typeface="Times New Roman"/>
              </a:rPr>
              <a:t>Install anaconda (</a:t>
            </a:r>
            <a:r>
              <a:rPr lang="en-US" dirty="0">
                <a:solidFill>
                  <a:schemeClr val="tx1"/>
                </a:solidFill>
                <a:latin typeface="Times New Roman"/>
                <a:cs typeface="Times New Roman"/>
                <a:hlinkClick r:id="rId2">
                  <a:extLst>
                    <a:ext uri="{A12FA001-AC4F-418D-AE19-62706E023703}">
                      <ahyp:hlinkClr xmlns:ahyp="http://schemas.microsoft.com/office/drawing/2018/hyperlinkcolor" val="tx"/>
                    </a:ext>
                  </a:extLst>
                </a:hlinkClick>
              </a:rPr>
              <a:t>https://www.anaconda.com/download/</a:t>
            </a:r>
            <a:r>
              <a:rPr lang="en-US" dirty="0">
                <a:solidFill>
                  <a:schemeClr val="tx1"/>
                </a:solidFill>
                <a:latin typeface="Times New Roman"/>
                <a:cs typeface="Times New Roman"/>
              </a:rPr>
              <a:t>)</a:t>
            </a:r>
          </a:p>
          <a:p>
            <a:pPr marL="514350" indent="-514350"/>
            <a:endParaRPr lang="en-US" dirty="0">
              <a:solidFill>
                <a:schemeClr val="tx1"/>
              </a:solidFill>
              <a:latin typeface="Times New Roman"/>
              <a:cs typeface="Times New Roman"/>
            </a:endParaRPr>
          </a:p>
          <a:p>
            <a:pPr marL="514350" indent="-514350"/>
            <a:r>
              <a:rPr lang="en-US" dirty="0">
                <a:solidFill>
                  <a:schemeClr val="tx1"/>
                </a:solidFill>
                <a:latin typeface="Times New Roman"/>
                <a:cs typeface="Times New Roman"/>
              </a:rPr>
              <a:t>From the Anaconda Navigator install:</a:t>
            </a:r>
          </a:p>
          <a:p>
            <a:pPr lvl="1"/>
            <a:r>
              <a:rPr lang="en-US" dirty="0">
                <a:solidFill>
                  <a:schemeClr val="tx1"/>
                </a:solidFill>
                <a:latin typeface="Times New Roman"/>
                <a:cs typeface="Times New Roman"/>
              </a:rPr>
              <a:t>Visual Studio Code</a:t>
            </a:r>
            <a:endParaRPr lang="en-US">
              <a:solidFill>
                <a:schemeClr val="tx1"/>
              </a:solidFill>
              <a:latin typeface="Times New Roman"/>
              <a:cs typeface="Times New Roman"/>
            </a:endParaRPr>
          </a:p>
          <a:p>
            <a:pPr lvl="1"/>
            <a:r>
              <a:rPr lang="en-US" err="1">
                <a:solidFill>
                  <a:schemeClr val="tx1"/>
                </a:solidFill>
                <a:latin typeface="Times New Roman"/>
                <a:cs typeface="Times New Roman"/>
              </a:rPr>
              <a:t>Jupyter</a:t>
            </a:r>
            <a:r>
              <a:rPr lang="en-US" dirty="0">
                <a:solidFill>
                  <a:schemeClr val="tx1"/>
                </a:solidFill>
                <a:latin typeface="Times New Roman"/>
                <a:cs typeface="Times New Roman"/>
              </a:rPr>
              <a:t> Notebook</a:t>
            </a:r>
            <a:br>
              <a:rPr lang="en-US" dirty="0">
                <a:latin typeface="Times New Roman"/>
                <a:cs typeface="Times New Roman"/>
              </a:rPr>
            </a:br>
            <a:endParaRPr lang="en-US">
              <a:solidFill>
                <a:schemeClr val="tx1"/>
              </a:solidFill>
              <a:latin typeface="Times New Roman"/>
              <a:cs typeface="Times New Roman"/>
            </a:endParaRPr>
          </a:p>
          <a:p>
            <a:pPr marL="0" indent="0">
              <a:buNone/>
            </a:pPr>
            <a:r>
              <a:rPr lang="en-US" sz="2000" dirty="0">
                <a:solidFill>
                  <a:schemeClr val="tx1"/>
                </a:solidFill>
                <a:latin typeface="Times New Roman"/>
                <a:cs typeface="Arial"/>
              </a:rPr>
              <a:t>More details at: </a:t>
            </a:r>
            <a:endParaRPr lang="en-US" sz="2000" dirty="0">
              <a:solidFill>
                <a:schemeClr val="tx1"/>
              </a:solidFill>
              <a:latin typeface="Times New Roman"/>
            </a:endParaRPr>
          </a:p>
          <a:p>
            <a:pPr marL="0" indent="0" algn="ctr">
              <a:buNone/>
            </a:pPr>
            <a:r>
              <a:rPr lang="en-US" sz="1600" dirty="0">
                <a:solidFill>
                  <a:schemeClr val="tx1"/>
                </a:solidFill>
                <a:latin typeface="Times New Roman"/>
                <a:cs typeface="Arial"/>
              </a:rPr>
              <a:t>https://github.com/ClaudiaECarroll/Intro_to_Python/blob/main/homework_lesson_1.md</a:t>
            </a:r>
            <a:endParaRPr lang="en-US" sz="1600" dirty="0">
              <a:solidFill>
                <a:schemeClr val="tx1"/>
              </a:solidFill>
              <a:latin typeface="Times New Roman"/>
            </a:endParaRPr>
          </a:p>
        </p:txBody>
      </p:sp>
      <p:sp>
        <p:nvSpPr>
          <p:cNvPr id="3" name="Title 2">
            <a:extLst>
              <a:ext uri="{FF2B5EF4-FFF2-40B4-BE49-F238E27FC236}">
                <a16:creationId xmlns:a16="http://schemas.microsoft.com/office/drawing/2014/main" id="{55C414E5-E670-63E3-2ACE-E8D1BD751495}"/>
              </a:ext>
            </a:extLst>
          </p:cNvPr>
          <p:cNvSpPr>
            <a:spLocks noGrp="1"/>
          </p:cNvSpPr>
          <p:nvPr>
            <p:ph type="title"/>
          </p:nvPr>
        </p:nvSpPr>
        <p:spPr/>
        <p:txBody>
          <a:bodyPr/>
          <a:lstStyle/>
          <a:p>
            <a:pPr algn="ctr"/>
            <a:r>
              <a:rPr lang="en-US" dirty="0">
                <a:solidFill>
                  <a:srgbClr val="000000"/>
                </a:solidFill>
                <a:latin typeface="Times New Roman"/>
                <a:cs typeface="Times New Roman"/>
              </a:rPr>
              <a:t>Homework!</a:t>
            </a:r>
            <a:endParaRPr lang="en-US" dirty="0">
              <a:solidFill>
                <a:srgbClr val="000000"/>
              </a:solidFill>
            </a:endParaRPr>
          </a:p>
        </p:txBody>
      </p:sp>
    </p:spTree>
    <p:extLst>
      <p:ext uri="{BB962C8B-B14F-4D97-AF65-F5344CB8AC3E}">
        <p14:creationId xmlns:p14="http://schemas.microsoft.com/office/powerpoint/2010/main" val="314321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35B4-5F36-2812-C826-AE8560B6F043}"/>
              </a:ext>
            </a:extLst>
          </p:cNvPr>
          <p:cNvSpPr>
            <a:spLocks noGrp="1"/>
          </p:cNvSpPr>
          <p:nvPr>
            <p:ph type="title"/>
          </p:nvPr>
        </p:nvSpPr>
        <p:spPr/>
        <p:txBody>
          <a:bodyPr/>
          <a:lstStyle/>
          <a:p>
            <a:pPr algn="ctr"/>
            <a:r>
              <a:rPr lang="en-US" dirty="0">
                <a:solidFill>
                  <a:srgbClr val="000000"/>
                </a:solidFill>
                <a:cs typeface="Calibri Light"/>
              </a:rPr>
              <a:t>Strengths: Readability and Concision</a:t>
            </a:r>
          </a:p>
        </p:txBody>
      </p:sp>
      <p:sp>
        <p:nvSpPr>
          <p:cNvPr id="3" name="Content Placeholder 2">
            <a:extLst>
              <a:ext uri="{FF2B5EF4-FFF2-40B4-BE49-F238E27FC236}">
                <a16:creationId xmlns:a16="http://schemas.microsoft.com/office/drawing/2014/main" id="{CFC94F8C-4F28-1791-A278-0523A758DE44}"/>
              </a:ext>
            </a:extLst>
          </p:cNvPr>
          <p:cNvSpPr>
            <a:spLocks noGrp="1"/>
          </p:cNvSpPr>
          <p:nvPr>
            <p:ph idx="1"/>
          </p:nvPr>
        </p:nvSpPr>
        <p:spPr>
          <a:xfrm>
            <a:off x="628650" y="2226469"/>
            <a:ext cx="7886700" cy="1423744"/>
          </a:xfrm>
        </p:spPr>
        <p:txBody>
          <a:bodyPr vert="horz" lIns="68580" tIns="34290" rIns="68580" bIns="34290" rtlCol="0" anchor="t">
            <a:noAutofit/>
          </a:bodyPr>
          <a:lstStyle/>
          <a:p>
            <a:pPr marL="0" indent="0">
              <a:buNone/>
            </a:pPr>
            <a:r>
              <a:rPr lang="en-US" sz="1800" b="1" dirty="0">
                <a:latin typeface="Times New Roman"/>
                <a:ea typeface="+mn-lt"/>
                <a:cs typeface="Times New Roman"/>
              </a:rPr>
              <a:t>Java:                   Python:</a:t>
            </a:r>
          </a:p>
          <a:p>
            <a:pPr marL="0" indent="0">
              <a:buNone/>
            </a:pPr>
            <a:endParaRPr lang="en-US" sz="1800" b="1" dirty="0">
              <a:latin typeface="Times New Roman"/>
              <a:cs typeface="Times New Roman"/>
            </a:endParaRPr>
          </a:p>
          <a:p>
            <a:pPr marL="0" indent="0">
              <a:buNone/>
            </a:pPr>
            <a:endParaRPr lang="en-US" sz="1800" b="1" dirty="0">
              <a:latin typeface="Times New Roman"/>
              <a:cs typeface="Times New Roman"/>
            </a:endParaRPr>
          </a:p>
          <a:p>
            <a:pPr marL="0" indent="0">
              <a:buNone/>
            </a:pPr>
            <a:endParaRPr lang="en-US" sz="1800" b="1" dirty="0">
              <a:latin typeface="Times New Roman"/>
              <a:cs typeface="Times New Roman"/>
            </a:endParaRPr>
          </a:p>
        </p:txBody>
      </p:sp>
      <p:pic>
        <p:nvPicPr>
          <p:cNvPr id="6" name="Picture 5" descr="A black background with white text&#10;&#10;Description automatically generated">
            <a:extLst>
              <a:ext uri="{FF2B5EF4-FFF2-40B4-BE49-F238E27FC236}">
                <a16:creationId xmlns:a16="http://schemas.microsoft.com/office/drawing/2014/main" id="{9A220E25-072C-FB34-4BFB-9D6BA4470E2C}"/>
              </a:ext>
            </a:extLst>
          </p:cNvPr>
          <p:cNvPicPr>
            <a:picLocks noChangeAspect="1"/>
          </p:cNvPicPr>
          <p:nvPr/>
        </p:nvPicPr>
        <p:blipFill>
          <a:blip r:embed="rId2"/>
          <a:stretch>
            <a:fillRect/>
          </a:stretch>
        </p:blipFill>
        <p:spPr>
          <a:xfrm>
            <a:off x="5409434" y="3309318"/>
            <a:ext cx="3359030" cy="732577"/>
          </a:xfrm>
          <a:prstGeom prst="rect">
            <a:avLst/>
          </a:prstGeom>
        </p:spPr>
      </p:pic>
      <p:pic>
        <p:nvPicPr>
          <p:cNvPr id="7" name="Picture 6" descr="A computer screen shot of a computer code&#10;&#10;Description automatically generated">
            <a:extLst>
              <a:ext uri="{FF2B5EF4-FFF2-40B4-BE49-F238E27FC236}">
                <a16:creationId xmlns:a16="http://schemas.microsoft.com/office/drawing/2014/main" id="{3001D934-B267-C59C-BE34-89F320790DC3}"/>
              </a:ext>
            </a:extLst>
          </p:cNvPr>
          <p:cNvPicPr>
            <a:picLocks noChangeAspect="1"/>
          </p:cNvPicPr>
          <p:nvPr/>
        </p:nvPicPr>
        <p:blipFill>
          <a:blip r:embed="rId3"/>
          <a:stretch>
            <a:fillRect/>
          </a:stretch>
        </p:blipFill>
        <p:spPr>
          <a:xfrm>
            <a:off x="492527" y="3169183"/>
            <a:ext cx="4596856" cy="1059819"/>
          </a:xfrm>
          <a:prstGeom prst="rect">
            <a:avLst/>
          </a:prstGeom>
        </p:spPr>
      </p:pic>
    </p:spTree>
    <p:extLst>
      <p:ext uri="{BB962C8B-B14F-4D97-AF65-F5344CB8AC3E}">
        <p14:creationId xmlns:p14="http://schemas.microsoft.com/office/powerpoint/2010/main" val="426611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269CA-A6E4-5F83-9E02-D5591D5EF374}"/>
              </a:ext>
            </a:extLst>
          </p:cNvPr>
          <p:cNvSpPr>
            <a:spLocks noGrp="1"/>
          </p:cNvSpPr>
          <p:nvPr>
            <p:ph idx="1"/>
          </p:nvPr>
        </p:nvSpPr>
        <p:spPr/>
        <p:txBody>
          <a:bodyPr vert="horz" lIns="68580" tIns="34290" rIns="68580" bIns="34290" rtlCol="0" anchor="t">
            <a:normAutofit/>
          </a:bodyPr>
          <a:lstStyle/>
          <a:p>
            <a:endParaRPr lang="en-US" sz="2400" dirty="0">
              <a:latin typeface="Times New Roman"/>
              <a:ea typeface="Times New Roman"/>
              <a:cs typeface="Times New Roman"/>
            </a:endParaRPr>
          </a:p>
          <a:p>
            <a:r>
              <a:rPr lang="en-US" dirty="0">
                <a:solidFill>
                  <a:schemeClr val="tx1"/>
                </a:solidFill>
                <a:latin typeface="Times New Roman"/>
                <a:ea typeface="Times New Roman"/>
                <a:cs typeface="Times New Roman"/>
              </a:rPr>
              <a:t>Natural Language Processing</a:t>
            </a:r>
            <a:endParaRPr lang="en-US">
              <a:solidFill>
                <a:schemeClr val="tx1"/>
              </a:solidFill>
            </a:endParaRPr>
          </a:p>
          <a:p>
            <a:r>
              <a:rPr lang="en-US" dirty="0">
                <a:solidFill>
                  <a:schemeClr val="tx1"/>
                </a:solidFill>
                <a:latin typeface="Times New Roman"/>
                <a:ea typeface="Times New Roman"/>
                <a:cs typeface="Times New Roman"/>
              </a:rPr>
              <a:t>Machine Learning</a:t>
            </a:r>
          </a:p>
          <a:p>
            <a:r>
              <a:rPr lang="en-US" dirty="0">
                <a:solidFill>
                  <a:schemeClr val="tx1"/>
                </a:solidFill>
                <a:latin typeface="Times New Roman"/>
                <a:ea typeface="Times New Roman"/>
                <a:cs typeface="Times New Roman"/>
              </a:rPr>
              <a:t>Web and game development (back-end)</a:t>
            </a:r>
          </a:p>
          <a:p>
            <a:r>
              <a:rPr lang="en-US" dirty="0">
                <a:solidFill>
                  <a:schemeClr val="tx1"/>
                </a:solidFill>
                <a:latin typeface="Times New Roman"/>
                <a:ea typeface="Times New Roman"/>
                <a:cs typeface="Times New Roman"/>
              </a:rPr>
              <a:t>Data Analysis</a:t>
            </a:r>
          </a:p>
          <a:p>
            <a:endParaRPr lang="en-US" sz="2400" dirty="0">
              <a:latin typeface="Times New Roman"/>
              <a:ea typeface="Times New Roman"/>
              <a:cs typeface="Times New Roman"/>
            </a:endParaRPr>
          </a:p>
        </p:txBody>
      </p:sp>
      <p:sp>
        <p:nvSpPr>
          <p:cNvPr id="5" name="Title 4">
            <a:extLst>
              <a:ext uri="{FF2B5EF4-FFF2-40B4-BE49-F238E27FC236}">
                <a16:creationId xmlns:a16="http://schemas.microsoft.com/office/drawing/2014/main" id="{09F55389-22CC-AB78-DBF6-B2FCEF669DFC}"/>
              </a:ext>
            </a:extLst>
          </p:cNvPr>
          <p:cNvSpPr>
            <a:spLocks noGrp="1"/>
          </p:cNvSpPr>
          <p:nvPr>
            <p:ph type="title"/>
          </p:nvPr>
        </p:nvSpPr>
        <p:spPr/>
        <p:txBody>
          <a:bodyPr/>
          <a:lstStyle/>
          <a:p>
            <a:pPr algn="ctr"/>
            <a:r>
              <a:rPr lang="en-US" dirty="0">
                <a:solidFill>
                  <a:srgbClr val="000000"/>
                </a:solidFill>
                <a:cs typeface="Calibri Light"/>
              </a:rPr>
              <a:t>Strengths: Flexibility</a:t>
            </a:r>
            <a:endParaRPr lang="en-US" dirty="0">
              <a:solidFill>
                <a:srgbClr val="000000"/>
              </a:solidFill>
            </a:endParaRPr>
          </a:p>
        </p:txBody>
      </p:sp>
    </p:spTree>
    <p:extLst>
      <p:ext uri="{BB962C8B-B14F-4D97-AF65-F5344CB8AC3E}">
        <p14:creationId xmlns:p14="http://schemas.microsoft.com/office/powerpoint/2010/main" val="324047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9B13-415D-20B0-E2FC-09B1657637D4}"/>
              </a:ext>
            </a:extLst>
          </p:cNvPr>
          <p:cNvSpPr>
            <a:spLocks noGrp="1"/>
          </p:cNvSpPr>
          <p:nvPr>
            <p:ph type="title"/>
          </p:nvPr>
        </p:nvSpPr>
        <p:spPr/>
        <p:txBody>
          <a:bodyPr/>
          <a:lstStyle/>
          <a:p>
            <a:pPr algn="ctr"/>
            <a:r>
              <a:rPr lang="en-US" dirty="0">
                <a:solidFill>
                  <a:srgbClr val="000000"/>
                </a:solidFill>
                <a:latin typeface="Times New Roman"/>
                <a:cs typeface="Calibri Light"/>
              </a:rPr>
              <a:t>Goals of the Class</a:t>
            </a:r>
            <a:endParaRPr lang="en-US" dirty="0">
              <a:solidFill>
                <a:srgbClr val="000000"/>
              </a:solidFill>
            </a:endParaRPr>
          </a:p>
        </p:txBody>
      </p:sp>
      <p:sp>
        <p:nvSpPr>
          <p:cNvPr id="3" name="Content Placeholder 2">
            <a:extLst>
              <a:ext uri="{FF2B5EF4-FFF2-40B4-BE49-F238E27FC236}">
                <a16:creationId xmlns:a16="http://schemas.microsoft.com/office/drawing/2014/main" id="{5B437E91-C3E2-8471-1F8E-7CC7BB0DE813}"/>
              </a:ext>
            </a:extLst>
          </p:cNvPr>
          <p:cNvSpPr>
            <a:spLocks noGrp="1"/>
          </p:cNvSpPr>
          <p:nvPr>
            <p:ph idx="1"/>
          </p:nvPr>
        </p:nvSpPr>
        <p:spPr/>
        <p:txBody>
          <a:bodyPr vert="horz" lIns="68580" tIns="34290" rIns="68580" bIns="34290" rtlCol="0" anchor="t">
            <a:normAutofit/>
          </a:bodyPr>
          <a:lstStyle/>
          <a:p>
            <a:endParaRPr lang="en-US" dirty="0">
              <a:solidFill>
                <a:srgbClr val="000000"/>
              </a:solidFill>
              <a:latin typeface="Times New Roman"/>
              <a:ea typeface="+mn-lt"/>
              <a:cs typeface="+mn-lt"/>
            </a:endParaRPr>
          </a:p>
          <a:p>
            <a:r>
              <a:rPr lang="en-US" dirty="0">
                <a:solidFill>
                  <a:srgbClr val="000000"/>
                </a:solidFill>
                <a:latin typeface="Times New Roman"/>
                <a:ea typeface="+mn-lt"/>
                <a:cs typeface="+mn-lt"/>
              </a:rPr>
              <a:t>Learn the basic building blocks of Python programs (lists, loops, functions etc.)</a:t>
            </a:r>
            <a:endParaRPr lang="en-US">
              <a:solidFill>
                <a:srgbClr val="000000"/>
              </a:solidFill>
              <a:latin typeface="Times New Roman"/>
              <a:cs typeface="Calibri" panose="020F0502020204030204"/>
            </a:endParaRPr>
          </a:p>
          <a:p>
            <a:r>
              <a:rPr lang="en-US" dirty="0">
                <a:solidFill>
                  <a:srgbClr val="000000"/>
                </a:solidFill>
                <a:latin typeface="Times New Roman"/>
                <a:cs typeface="Calibri" panose="020F0502020204030204"/>
              </a:rPr>
              <a:t>Become familiar with coding logic</a:t>
            </a:r>
          </a:p>
          <a:p>
            <a:r>
              <a:rPr lang="en-US" dirty="0">
                <a:solidFill>
                  <a:srgbClr val="000000"/>
                </a:solidFill>
                <a:latin typeface="Times New Roman"/>
                <a:cs typeface="Calibri" panose="020F0502020204030204"/>
              </a:rPr>
              <a:t>Develop basic skills in text and numerical data analysis</a:t>
            </a:r>
          </a:p>
          <a:p>
            <a:endParaRPr lang="en-US" sz="900" dirty="0">
              <a:solidFill>
                <a:srgbClr val="000000"/>
              </a:solidFill>
              <a:cs typeface="Calibri"/>
            </a:endParaRPr>
          </a:p>
        </p:txBody>
      </p:sp>
    </p:spTree>
    <p:extLst>
      <p:ext uri="{BB962C8B-B14F-4D97-AF65-F5344CB8AC3E}">
        <p14:creationId xmlns:p14="http://schemas.microsoft.com/office/powerpoint/2010/main" val="176815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BDDB-6BD5-043A-AD29-EFF4C154CD58}"/>
              </a:ext>
            </a:extLst>
          </p:cNvPr>
          <p:cNvSpPr>
            <a:spLocks noGrp="1"/>
          </p:cNvSpPr>
          <p:nvPr>
            <p:ph type="title"/>
          </p:nvPr>
        </p:nvSpPr>
        <p:spPr/>
        <p:txBody>
          <a:bodyPr/>
          <a:lstStyle/>
          <a:p>
            <a:pPr algn="ctr"/>
            <a:r>
              <a:rPr lang="en-US" dirty="0">
                <a:solidFill>
                  <a:srgbClr val="000000"/>
                </a:solidFill>
                <a:cs typeface="Calibri Light"/>
              </a:rPr>
              <a:t>Class Plan</a:t>
            </a:r>
            <a:endParaRPr lang="en-US" dirty="0">
              <a:solidFill>
                <a:srgbClr val="000000"/>
              </a:solidFill>
            </a:endParaRPr>
          </a:p>
        </p:txBody>
      </p:sp>
      <p:graphicFrame>
        <p:nvGraphicFramePr>
          <p:cNvPr id="7" name="Table 6">
            <a:extLst>
              <a:ext uri="{FF2B5EF4-FFF2-40B4-BE49-F238E27FC236}">
                <a16:creationId xmlns:a16="http://schemas.microsoft.com/office/drawing/2014/main" id="{AA648D55-2AF2-D1E6-A4D8-CC3A1F27F3F3}"/>
              </a:ext>
            </a:extLst>
          </p:cNvPr>
          <p:cNvGraphicFramePr>
            <a:graphicFrameLocks noGrp="1"/>
          </p:cNvGraphicFramePr>
          <p:nvPr/>
        </p:nvGraphicFramePr>
        <p:xfrm>
          <a:off x="898117" y="2346313"/>
          <a:ext cx="7582683" cy="3135276"/>
        </p:xfrm>
        <a:graphic>
          <a:graphicData uri="http://schemas.openxmlformats.org/drawingml/2006/table">
            <a:tbl>
              <a:tblPr firstRow="1" bandRow="1">
                <a:tableStyleId>{5C22544A-7EE6-4342-B048-85BDC9FD1C3A}</a:tableStyleId>
              </a:tblPr>
              <a:tblGrid>
                <a:gridCol w="508870">
                  <a:extLst>
                    <a:ext uri="{9D8B030D-6E8A-4147-A177-3AD203B41FA5}">
                      <a16:colId xmlns:a16="http://schemas.microsoft.com/office/drawing/2014/main" val="730768300"/>
                    </a:ext>
                  </a:extLst>
                </a:gridCol>
                <a:gridCol w="7073813">
                  <a:extLst>
                    <a:ext uri="{9D8B030D-6E8A-4147-A177-3AD203B41FA5}">
                      <a16:colId xmlns:a16="http://schemas.microsoft.com/office/drawing/2014/main" val="1904587752"/>
                    </a:ext>
                  </a:extLst>
                </a:gridCol>
              </a:tblGrid>
              <a:tr h="522546">
                <a:tc>
                  <a:txBody>
                    <a:bodyPr/>
                    <a:lstStyle/>
                    <a:p>
                      <a:pPr lvl="0">
                        <a:buNone/>
                      </a:pPr>
                      <a:r>
                        <a:rPr lang="en-US" sz="1400" dirty="0">
                          <a:solidFill>
                            <a:schemeClr val="tx1"/>
                          </a:solidFill>
                        </a:rPr>
                        <a:t>1</a:t>
                      </a: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b="0" dirty="0">
                          <a:solidFill>
                            <a:schemeClr val="tx1"/>
                          </a:solidFill>
                        </a:rPr>
                        <a:t>The command line and introduction to python</a:t>
                      </a: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38568501"/>
                  </a:ext>
                </a:extLst>
              </a:tr>
              <a:tr h="522546">
                <a:tc>
                  <a:txBody>
                    <a:bodyPr/>
                    <a:lstStyle/>
                    <a:p>
                      <a:r>
                        <a:rPr lang="en-US" sz="1400">
                          <a:solidFill>
                            <a:schemeClr val="tx1"/>
                          </a:solidFill>
                        </a:rPr>
                        <a:t>2</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err="1">
                          <a:solidFill>
                            <a:schemeClr val="tx1"/>
                          </a:solidFill>
                        </a:rPr>
                        <a:t>Jupyter</a:t>
                      </a:r>
                      <a:r>
                        <a:rPr lang="en-US" sz="1400">
                          <a:solidFill>
                            <a:schemeClr val="tx1"/>
                          </a:solidFill>
                        </a:rPr>
                        <a:t> Notebooks, commonly used functions for text and data manipulations, lists and dictionaries</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37375634"/>
                  </a:ext>
                </a:extLst>
              </a:tr>
              <a:tr h="522546">
                <a:tc>
                  <a:txBody>
                    <a:bodyPr/>
                    <a:lstStyle/>
                    <a:p>
                      <a:r>
                        <a:rPr lang="en-US" sz="1400">
                          <a:solidFill>
                            <a:schemeClr val="tx1"/>
                          </a:solidFill>
                        </a:rPr>
                        <a:t>3</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Opening and reading files, file encoding, manipulating dataframes</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060663690"/>
                  </a:ext>
                </a:extLst>
              </a:tr>
              <a:tr h="522546">
                <a:tc>
                  <a:txBody>
                    <a:bodyPr/>
                    <a:lstStyle/>
                    <a:p>
                      <a:r>
                        <a:rPr lang="en-US" sz="1400">
                          <a:solidFill>
                            <a:schemeClr val="tx1"/>
                          </a:solidFill>
                        </a:rPr>
                        <a:t>4</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While and for loops, conditionals</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10360181"/>
                  </a:ext>
                </a:extLst>
              </a:tr>
              <a:tr h="522546">
                <a:tc>
                  <a:txBody>
                    <a:bodyPr/>
                    <a:lstStyle/>
                    <a:p>
                      <a:r>
                        <a:rPr lang="en-US" sz="1400">
                          <a:solidFill>
                            <a:schemeClr val="tx1"/>
                          </a:solidFill>
                        </a:rPr>
                        <a:t>5</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Creating your own functions</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52795413"/>
                  </a:ext>
                </a:extLst>
              </a:tr>
              <a:tr h="522546">
                <a:tc>
                  <a:txBody>
                    <a:bodyPr/>
                    <a:lstStyle/>
                    <a:p>
                      <a:r>
                        <a:rPr lang="en-US" sz="1400">
                          <a:solidFill>
                            <a:schemeClr val="tx1"/>
                          </a:solidFill>
                        </a:rPr>
                        <a:t>6</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400">
                          <a:solidFill>
                            <a:schemeClr val="tx1"/>
                          </a:solidFill>
                        </a:rPr>
                        <a:t>Introduction to object-oriented programming</a:t>
                      </a:r>
                      <a:endParaRPr lang="en-US" sz="1400" dirty="0">
                        <a:solidFill>
                          <a:schemeClr val="tx1"/>
                        </a:solidFill>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211261499"/>
                  </a:ext>
                </a:extLst>
              </a:tr>
            </a:tbl>
          </a:graphicData>
        </a:graphic>
      </p:graphicFrame>
    </p:spTree>
    <p:extLst>
      <p:ext uri="{BB962C8B-B14F-4D97-AF65-F5344CB8AC3E}">
        <p14:creationId xmlns:p14="http://schemas.microsoft.com/office/powerpoint/2010/main" val="107598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E442-5BD2-C7E7-D487-182D2EC0E4FF}"/>
              </a:ext>
            </a:extLst>
          </p:cNvPr>
          <p:cNvSpPr>
            <a:spLocks noGrp="1"/>
          </p:cNvSpPr>
          <p:nvPr>
            <p:ph type="title"/>
          </p:nvPr>
        </p:nvSpPr>
        <p:spPr/>
        <p:txBody>
          <a:bodyPr/>
          <a:lstStyle/>
          <a:p>
            <a:pPr algn="ctr"/>
            <a:r>
              <a:rPr lang="en-US" dirty="0">
                <a:solidFill>
                  <a:srgbClr val="000000"/>
                </a:solidFill>
                <a:cs typeface="Calibri Light"/>
              </a:rPr>
              <a:t>Today's Lesson</a:t>
            </a:r>
            <a:endParaRPr lang="en-US" dirty="0">
              <a:solidFill>
                <a:srgbClr val="000000"/>
              </a:solidFill>
            </a:endParaRPr>
          </a:p>
        </p:txBody>
      </p:sp>
      <p:sp>
        <p:nvSpPr>
          <p:cNvPr id="3" name="Content Placeholder 2">
            <a:extLst>
              <a:ext uri="{FF2B5EF4-FFF2-40B4-BE49-F238E27FC236}">
                <a16:creationId xmlns:a16="http://schemas.microsoft.com/office/drawing/2014/main" id="{13B6A96C-8D86-7F21-3DA5-4A818CE6C4D6}"/>
              </a:ext>
            </a:extLst>
          </p:cNvPr>
          <p:cNvSpPr>
            <a:spLocks noGrp="1"/>
          </p:cNvSpPr>
          <p:nvPr>
            <p:ph idx="1"/>
          </p:nvPr>
        </p:nvSpPr>
        <p:spPr/>
        <p:txBody>
          <a:bodyPr vert="horz" lIns="68580" tIns="34290" rIns="68580" bIns="34290" rtlCol="0" anchor="t">
            <a:normAutofit/>
          </a:bodyPr>
          <a:lstStyle/>
          <a:p>
            <a:pPr marL="385445" indent="-385445">
              <a:buAutoNum type="arabicPeriod"/>
            </a:pPr>
            <a:endParaRPr lang="en-US" sz="3200" dirty="0">
              <a:solidFill>
                <a:schemeClr val="tx1"/>
              </a:solidFill>
              <a:latin typeface="Times New Roman"/>
              <a:cs typeface="Calibri" panose="020F0502020204030204"/>
            </a:endParaRPr>
          </a:p>
          <a:p>
            <a:pPr marL="385445" indent="-385445">
              <a:buAutoNum type="arabicPeriod"/>
            </a:pPr>
            <a:r>
              <a:rPr lang="en-US" sz="3200" dirty="0">
                <a:solidFill>
                  <a:schemeClr val="tx1"/>
                </a:solidFill>
                <a:latin typeface="Times New Roman"/>
                <a:cs typeface="Calibri" panose="020F0502020204030204"/>
              </a:rPr>
              <a:t>Command Line Basics</a:t>
            </a:r>
            <a:endParaRPr lang="en-US" sz="3200" dirty="0">
              <a:solidFill>
                <a:schemeClr val="tx1"/>
              </a:solidFill>
              <a:latin typeface="Times New Roman"/>
            </a:endParaRPr>
          </a:p>
          <a:p>
            <a:pPr marL="385445" indent="-385445">
              <a:buAutoNum type="arabicPeriod"/>
            </a:pPr>
            <a:r>
              <a:rPr lang="en-US" sz="3200" dirty="0">
                <a:solidFill>
                  <a:schemeClr val="tx1"/>
                </a:solidFill>
                <a:latin typeface="Times New Roman"/>
                <a:cs typeface="Calibri" panose="020F0502020204030204"/>
              </a:rPr>
              <a:t>Python installation troubleshooting</a:t>
            </a:r>
          </a:p>
          <a:p>
            <a:pPr marL="385445" indent="-385445">
              <a:buAutoNum type="arabicPeriod"/>
            </a:pPr>
            <a:r>
              <a:rPr lang="en-US" sz="3200" dirty="0">
                <a:solidFill>
                  <a:schemeClr val="tx1"/>
                </a:solidFill>
                <a:latin typeface="Times New Roman"/>
                <a:cs typeface="Calibri" panose="020F0502020204030204"/>
              </a:rPr>
              <a:t>Basic programs</a:t>
            </a:r>
          </a:p>
          <a:p>
            <a:pPr marL="385445" indent="-385445">
              <a:buAutoNum type="arabicPeriod"/>
            </a:pPr>
            <a:endParaRPr lang="en-US" sz="3200" dirty="0">
              <a:solidFill>
                <a:schemeClr val="tx1"/>
              </a:solidFill>
              <a:latin typeface="Times New Roman"/>
              <a:cs typeface="Calibri" panose="020F0502020204030204"/>
            </a:endParaRPr>
          </a:p>
          <a:p>
            <a:pPr marL="0" indent="0" algn="ctr">
              <a:buNone/>
            </a:pPr>
            <a:r>
              <a:rPr lang="en-US" dirty="0">
                <a:solidFill>
                  <a:schemeClr val="tx1"/>
                </a:solidFill>
                <a:latin typeface="Times New Roman"/>
                <a:cs typeface="Arial"/>
              </a:rPr>
              <a:t>https://github.com/ClaudiaECarroll/Intro_to_Python</a:t>
            </a:r>
            <a:endParaRPr lang="en-US" dirty="0">
              <a:solidFill>
                <a:schemeClr val="tx1"/>
              </a:solidFill>
              <a:latin typeface="Times New Roman"/>
            </a:endParaRPr>
          </a:p>
        </p:txBody>
      </p:sp>
    </p:spTree>
    <p:extLst>
      <p:ext uri="{BB962C8B-B14F-4D97-AF65-F5344CB8AC3E}">
        <p14:creationId xmlns:p14="http://schemas.microsoft.com/office/powerpoint/2010/main" val="38393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FD6A-22D6-CF26-AB72-1F5BFC6B2AAF}"/>
              </a:ext>
            </a:extLst>
          </p:cNvPr>
          <p:cNvSpPr>
            <a:spLocks noGrp="1"/>
          </p:cNvSpPr>
          <p:nvPr>
            <p:ph type="title"/>
          </p:nvPr>
        </p:nvSpPr>
        <p:spPr/>
        <p:txBody>
          <a:bodyPr/>
          <a:lstStyle/>
          <a:p>
            <a:pPr algn="ctr"/>
            <a:r>
              <a:rPr lang="en-US" dirty="0">
                <a:solidFill>
                  <a:srgbClr val="000000"/>
                </a:solidFill>
                <a:cs typeface="Calibri Light"/>
              </a:rPr>
              <a:t>The Command Line</a:t>
            </a:r>
            <a:endParaRPr lang="en-US" dirty="0">
              <a:solidFill>
                <a:srgbClr val="000000"/>
              </a:solidFill>
            </a:endParaRPr>
          </a:p>
        </p:txBody>
      </p:sp>
      <p:sp>
        <p:nvSpPr>
          <p:cNvPr id="3" name="Content Placeholder 2">
            <a:extLst>
              <a:ext uri="{FF2B5EF4-FFF2-40B4-BE49-F238E27FC236}">
                <a16:creationId xmlns:a16="http://schemas.microsoft.com/office/drawing/2014/main" id="{850205FB-88B8-A56C-93D0-6EDD16A1678B}"/>
              </a:ext>
            </a:extLst>
          </p:cNvPr>
          <p:cNvSpPr>
            <a:spLocks noGrp="1"/>
          </p:cNvSpPr>
          <p:nvPr>
            <p:ph idx="1"/>
          </p:nvPr>
        </p:nvSpPr>
        <p:spPr/>
        <p:txBody>
          <a:bodyPr vert="horz" lIns="68580" tIns="34290" rIns="68580" bIns="34290" rtlCol="0" anchor="t">
            <a:normAutofit/>
          </a:bodyPr>
          <a:lstStyle/>
          <a:p>
            <a:endParaRPr lang="en-US" sz="2400" dirty="0">
              <a:solidFill>
                <a:srgbClr val="000000"/>
              </a:solidFill>
              <a:latin typeface="Times New Roman"/>
              <a:cs typeface="Times New Roman"/>
            </a:endParaRPr>
          </a:p>
          <a:p>
            <a:pPr marL="342900" indent="-342900"/>
            <a:r>
              <a:rPr lang="en-US" sz="2400" dirty="0">
                <a:solidFill>
                  <a:srgbClr val="000000"/>
                </a:solidFill>
                <a:latin typeface="Times New Roman"/>
                <a:cs typeface="Times New Roman"/>
              </a:rPr>
              <a:t>Text-based way to interface with computer</a:t>
            </a:r>
            <a:endParaRPr lang="en-US" dirty="0"/>
          </a:p>
          <a:p>
            <a:r>
              <a:rPr lang="en-US" sz="2400" dirty="0">
                <a:solidFill>
                  <a:srgbClr val="000000"/>
                </a:solidFill>
                <a:latin typeface="Times New Roman"/>
                <a:cs typeface="Times New Roman"/>
              </a:rPr>
              <a:t>Other names—the terminal, the Unix Shell (ubuntu/</a:t>
            </a:r>
            <a:r>
              <a:rPr lang="en-US" sz="2400" dirty="0" err="1">
                <a:solidFill>
                  <a:srgbClr val="000000"/>
                </a:solidFill>
                <a:latin typeface="Times New Roman"/>
                <a:cs typeface="Times New Roman"/>
              </a:rPr>
              <a:t>linux</a:t>
            </a:r>
            <a:r>
              <a:rPr lang="en-US" sz="2400" dirty="0">
                <a:solidFill>
                  <a:srgbClr val="000000"/>
                </a:solidFill>
                <a:latin typeface="Times New Roman"/>
                <a:cs typeface="Times New Roman"/>
              </a:rPr>
              <a:t>), the shell</a:t>
            </a:r>
          </a:p>
          <a:p>
            <a:r>
              <a:rPr lang="en-US" sz="2400" dirty="0">
                <a:solidFill>
                  <a:srgbClr val="000000"/>
                </a:solidFill>
                <a:latin typeface="Times New Roman"/>
                <a:cs typeface="Times New Roman"/>
              </a:rPr>
              <a:t>Uses:</a:t>
            </a:r>
          </a:p>
          <a:p>
            <a:pPr lvl="1"/>
            <a:r>
              <a:rPr lang="en-US" dirty="0">
                <a:solidFill>
                  <a:srgbClr val="000000"/>
                </a:solidFill>
                <a:latin typeface="Times New Roman"/>
                <a:cs typeface="Times New Roman"/>
              </a:rPr>
              <a:t>Automating file management</a:t>
            </a:r>
          </a:p>
          <a:p>
            <a:pPr lvl="1"/>
            <a:r>
              <a:rPr lang="en-US" dirty="0">
                <a:solidFill>
                  <a:srgbClr val="000000"/>
                </a:solidFill>
                <a:latin typeface="Times New Roman"/>
                <a:cs typeface="Times New Roman"/>
              </a:rPr>
              <a:t>Installing and updating software</a:t>
            </a:r>
          </a:p>
          <a:p>
            <a:pPr lvl="1"/>
            <a:r>
              <a:rPr lang="en-US" dirty="0">
                <a:solidFill>
                  <a:srgbClr val="000000"/>
                </a:solidFill>
                <a:latin typeface="Times New Roman"/>
                <a:cs typeface="Times New Roman"/>
              </a:rPr>
              <a:t>Interacting with remote servers</a:t>
            </a:r>
          </a:p>
          <a:p>
            <a:pPr lvl="1"/>
            <a:r>
              <a:rPr lang="en-US" dirty="0">
                <a:solidFill>
                  <a:srgbClr val="000000"/>
                </a:solidFill>
                <a:latin typeface="Times New Roman"/>
                <a:cs typeface="Times New Roman"/>
              </a:rPr>
              <a:t>Running programs in Python!</a:t>
            </a:r>
          </a:p>
          <a:p>
            <a:endParaRPr lang="en-US" dirty="0">
              <a:solidFill>
                <a:srgbClr val="000000"/>
              </a:solidFill>
              <a:cs typeface="Calibri"/>
            </a:endParaRPr>
          </a:p>
        </p:txBody>
      </p:sp>
    </p:spTree>
    <p:extLst>
      <p:ext uri="{BB962C8B-B14F-4D97-AF65-F5344CB8AC3E}">
        <p14:creationId xmlns:p14="http://schemas.microsoft.com/office/powerpoint/2010/main" val="218736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E1FB-84B1-D846-B954-29664BA0D862}"/>
              </a:ext>
            </a:extLst>
          </p:cNvPr>
          <p:cNvSpPr>
            <a:spLocks noGrp="1"/>
          </p:cNvSpPr>
          <p:nvPr>
            <p:ph type="ctrTitle"/>
          </p:nvPr>
        </p:nvSpPr>
        <p:spPr/>
        <p:txBody>
          <a:bodyPr/>
          <a:lstStyle/>
          <a:p>
            <a:r>
              <a:rPr lang="en-US" dirty="0">
                <a:cs typeface="Calibri Light"/>
              </a:rPr>
              <a:t>Demo 1</a:t>
            </a:r>
            <a:endParaRPr lang="en-US" dirty="0"/>
          </a:p>
        </p:txBody>
      </p:sp>
      <p:sp>
        <p:nvSpPr>
          <p:cNvPr id="3" name="Subtitle 2">
            <a:extLst>
              <a:ext uri="{FF2B5EF4-FFF2-40B4-BE49-F238E27FC236}">
                <a16:creationId xmlns:a16="http://schemas.microsoft.com/office/drawing/2014/main" id="{75E3AE28-7031-9892-6537-33C8011AFDDB}"/>
              </a:ext>
            </a:extLst>
          </p:cNvPr>
          <p:cNvSpPr>
            <a:spLocks noGrp="1"/>
          </p:cNvSpPr>
          <p:nvPr>
            <p:ph type="subTitle" idx="1"/>
          </p:nvPr>
        </p:nvSpPr>
        <p:spPr/>
        <p:txBody>
          <a:bodyPr vert="horz" lIns="68580" tIns="34290" rIns="68580" bIns="34290" rtlCol="0" anchor="t">
            <a:normAutofit lnSpcReduction="10000"/>
          </a:bodyPr>
          <a:lstStyle/>
          <a:p>
            <a:r>
              <a:rPr lang="en-US" dirty="0">
                <a:latin typeface="Times New Roman"/>
                <a:cs typeface="Calibri"/>
              </a:rPr>
              <a:t>The Command Line</a:t>
            </a:r>
            <a:endParaRPr lang="en-US" dirty="0">
              <a:latin typeface="Times New Roman"/>
            </a:endParaRPr>
          </a:p>
        </p:txBody>
      </p:sp>
    </p:spTree>
    <p:extLst>
      <p:ext uri="{BB962C8B-B14F-4D97-AF65-F5344CB8AC3E}">
        <p14:creationId xmlns:p14="http://schemas.microsoft.com/office/powerpoint/2010/main" val="171585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TotalTime>
  <Words>1055</Words>
  <Application>Microsoft Macintosh PowerPoint</Application>
  <PresentationFormat>On-screen Show (4:3)</PresentationFormat>
  <Paragraphs>169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Montserrat</vt:lpstr>
      <vt:lpstr>Rockwell</vt:lpstr>
      <vt:lpstr>Times New Roman</vt:lpstr>
      <vt:lpstr>Office Theme</vt:lpstr>
      <vt:lpstr>Introduction to Python Session 1</vt:lpstr>
      <vt:lpstr>Python: Fastest Growing Programming Language</vt:lpstr>
      <vt:lpstr>Strengths: Readability and Concision</vt:lpstr>
      <vt:lpstr>Strengths: Flexibility</vt:lpstr>
      <vt:lpstr>Goals of the Class</vt:lpstr>
      <vt:lpstr>Class Plan</vt:lpstr>
      <vt:lpstr>Today's Lesson</vt:lpstr>
      <vt:lpstr>The Command Line</vt:lpstr>
      <vt:lpstr>Demo 1</vt:lpstr>
      <vt:lpstr>Exercise 1</vt:lpstr>
      <vt:lpstr>Solution</vt:lpstr>
      <vt:lpstr>Python Installation</vt:lpstr>
      <vt:lpstr>Python: Basic Terms and Concept</vt:lpstr>
      <vt:lpstr>Python Syntax</vt:lpstr>
      <vt:lpstr>Python Syntax cont.</vt:lpstr>
      <vt:lpstr>Variables</vt:lpstr>
      <vt:lpstr>Python Main Data Types</vt:lpstr>
      <vt:lpstr>PowerPoint Presentation</vt:lpstr>
      <vt:lpstr>PowerPoint Presentation</vt:lpstr>
      <vt:lpstr>Demo 2</vt:lpstr>
      <vt:lpstr>Exercise 2</vt:lpstr>
      <vt:lpstr>Solution</vt:lpstr>
      <vt:lpstr>Exercise 3</vt:lpstr>
      <vt:lpstr>Solution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Carroll, Claudia</cp:lastModifiedBy>
  <cp:revision>267</cp:revision>
  <dcterms:created xsi:type="dcterms:W3CDTF">2013-07-09T17:46:55Z</dcterms:created>
  <dcterms:modified xsi:type="dcterms:W3CDTF">2024-01-26T18:20:00Z</dcterms:modified>
</cp:coreProperties>
</file>