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2" r:id="rId4"/>
    <p:sldId id="293" r:id="rId5"/>
    <p:sldId id="294" r:id="rId6"/>
    <p:sldId id="295" r:id="rId7"/>
    <p:sldId id="296" r:id="rId8"/>
    <p:sldId id="297" r:id="rId9"/>
    <p:sldId id="303" r:id="rId10"/>
    <p:sldId id="298" r:id="rId11"/>
    <p:sldId id="300" r:id="rId12"/>
    <p:sldId id="301" r:id="rId13"/>
    <p:sldId id="302" r:id="rId14"/>
    <p:sldId id="268" r:id="rId15"/>
    <p:sldId id="292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0B0B"/>
    <a:srgbClr val="C41039"/>
    <a:srgbClr val="A51417"/>
    <a:srgbClr val="6C7373"/>
    <a:srgbClr val="E1E1E1"/>
    <a:srgbClr val="566568"/>
    <a:srgbClr val="69787B"/>
    <a:srgbClr val="69780C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90A9C-5323-4C45-9A32-E2032788DABC}" v="62" dt="2025-10-27T03:46:20.416"/>
  </p1510:revLst>
</p1510:revInfo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7" autoAdjust="0"/>
    <p:restoredTop sz="94669"/>
  </p:normalViewPr>
  <p:slideViewPr>
    <p:cSldViewPr snapToGrid="0" snapToObjects="1">
      <p:cViewPr varScale="1">
        <p:scale>
          <a:sx n="109" d="100"/>
          <a:sy n="109" d="100"/>
        </p:scale>
        <p:origin x="200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oll, Claudia" userId="5513adb2-3315-47c6-853b-61e74126e783" providerId="ADAL" clId="{FDB037B5-BC6E-529D-920A-0733451977A9}"/>
    <pc:docChg chg="undo custSel addSld delSld modSld sldOrd">
      <pc:chgData name="Carroll, Claudia" userId="5513adb2-3315-47c6-853b-61e74126e783" providerId="ADAL" clId="{FDB037B5-BC6E-529D-920A-0733451977A9}" dt="2025-10-27T03:46:43.650" v="2214" actId="5793"/>
      <pc:docMkLst>
        <pc:docMk/>
      </pc:docMkLst>
      <pc:sldChg chg="addSp delSp modSp mod">
        <pc:chgData name="Carroll, Claudia" userId="5513adb2-3315-47c6-853b-61e74126e783" providerId="ADAL" clId="{FDB037B5-BC6E-529D-920A-0733451977A9}" dt="2025-10-27T02:37:45.730" v="24"/>
        <pc:sldMkLst>
          <pc:docMk/>
          <pc:sldMk cId="109857222" sldId="256"/>
        </pc:sldMkLst>
        <pc:spChg chg="mod">
          <ac:chgData name="Carroll, Claudia" userId="5513adb2-3315-47c6-853b-61e74126e783" providerId="ADAL" clId="{FDB037B5-BC6E-529D-920A-0733451977A9}" dt="2025-10-27T02:37:42.872" v="22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Carroll, Claudia" userId="5513adb2-3315-47c6-853b-61e74126e783" providerId="ADAL" clId="{FDB037B5-BC6E-529D-920A-0733451977A9}" dt="2025-10-27T02:37:45.730" v="24"/>
          <ac:spMkLst>
            <pc:docMk/>
            <pc:sldMk cId="109857222" sldId="256"/>
            <ac:spMk id="4" creationId="{A01B8D1A-DEA9-4AC3-F5A0-1A450717BA09}"/>
          </ac:spMkLst>
        </pc:spChg>
      </pc:sldChg>
      <pc:sldChg chg="addSp delSp modSp mod">
        <pc:chgData name="Carroll, Claudia" userId="5513adb2-3315-47c6-853b-61e74126e783" providerId="ADAL" clId="{FDB037B5-BC6E-529D-920A-0733451977A9}" dt="2025-10-27T02:41:55.908" v="432" actId="14734"/>
        <pc:sldMkLst>
          <pc:docMk/>
          <pc:sldMk cId="1075985789" sldId="262"/>
        </pc:sldMkLst>
        <pc:spChg chg="del mod">
          <ac:chgData name="Carroll, Claudia" userId="5513adb2-3315-47c6-853b-61e74126e783" providerId="ADAL" clId="{FDB037B5-BC6E-529D-920A-0733451977A9}" dt="2025-10-27T02:40:30.433" v="215" actId="478"/>
          <ac:spMkLst>
            <pc:docMk/>
            <pc:sldMk cId="1075985789" sldId="262"/>
            <ac:spMk id="3" creationId="{2749BB40-7626-A2CD-2237-3AEFD54F5F17}"/>
          </ac:spMkLst>
        </pc:spChg>
        <pc:graphicFrameChg chg="add mod modGraphic">
          <ac:chgData name="Carroll, Claudia" userId="5513adb2-3315-47c6-853b-61e74126e783" providerId="ADAL" clId="{FDB037B5-BC6E-529D-920A-0733451977A9}" dt="2025-10-27T02:41:55.908" v="432" actId="14734"/>
          <ac:graphicFrameMkLst>
            <pc:docMk/>
            <pc:sldMk cId="1075985789" sldId="262"/>
            <ac:graphicFrameMk id="5" creationId="{E48F491C-5412-F7A3-BF68-A2E9B468626D}"/>
          </ac:graphicFrameMkLst>
        </pc:graphicFrameChg>
        <pc:picChg chg="del mod">
          <ac:chgData name="Carroll, Claudia" userId="5513adb2-3315-47c6-853b-61e74126e783" providerId="ADAL" clId="{FDB037B5-BC6E-529D-920A-0733451977A9}" dt="2025-10-27T02:38:54.761" v="29" actId="478"/>
          <ac:picMkLst>
            <pc:docMk/>
            <pc:sldMk cId="1075985789" sldId="262"/>
            <ac:picMk id="4" creationId="{59DEAF08-A1F2-FCEC-AE76-B69B64C98AA4}"/>
          </ac:picMkLst>
        </pc:picChg>
      </pc:sldChg>
      <pc:sldChg chg="del">
        <pc:chgData name="Carroll, Claudia" userId="5513adb2-3315-47c6-853b-61e74126e783" providerId="ADAL" clId="{FDB037B5-BC6E-529D-920A-0733451977A9}" dt="2025-10-27T02:42:31.888" v="471" actId="2696"/>
        <pc:sldMkLst>
          <pc:docMk/>
          <pc:sldMk cId="2077495510" sldId="267"/>
        </pc:sldMkLst>
      </pc:sldChg>
      <pc:sldChg chg="modSp mod">
        <pc:chgData name="Carroll, Claudia" userId="5513adb2-3315-47c6-853b-61e74126e783" providerId="ADAL" clId="{FDB037B5-BC6E-529D-920A-0733451977A9}" dt="2025-10-27T03:46:43.650" v="2214" actId="5793"/>
        <pc:sldMkLst>
          <pc:docMk/>
          <pc:sldMk cId="3839357258" sldId="268"/>
        </pc:sldMkLst>
        <pc:spChg chg="mod">
          <ac:chgData name="Carroll, Claudia" userId="5513adb2-3315-47c6-853b-61e74126e783" providerId="ADAL" clId="{FDB037B5-BC6E-529D-920A-0733451977A9}" dt="2025-10-27T03:46:43.650" v="2214" actId="5793"/>
          <ac:spMkLst>
            <pc:docMk/>
            <pc:sldMk cId="3839357258" sldId="268"/>
            <ac:spMk id="3" creationId="{13B6A96C-8D86-7F21-3DA5-4A818CE6C4D6}"/>
          </ac:spMkLst>
        </pc:spChg>
      </pc:sldChg>
      <pc:sldChg chg="del">
        <pc:chgData name="Carroll, Claudia" userId="5513adb2-3315-47c6-853b-61e74126e783" providerId="ADAL" clId="{FDB037B5-BC6E-529D-920A-0733451977A9}" dt="2025-10-27T02:42:32.903" v="472" actId="2696"/>
        <pc:sldMkLst>
          <pc:docMk/>
          <pc:sldMk cId="4155761544" sldId="287"/>
        </pc:sldMkLst>
      </pc:sldChg>
      <pc:sldChg chg="del">
        <pc:chgData name="Carroll, Claudia" userId="5513adb2-3315-47c6-853b-61e74126e783" providerId="ADAL" clId="{FDB037B5-BC6E-529D-920A-0733451977A9}" dt="2025-10-27T02:42:45.652" v="474" actId="2696"/>
        <pc:sldMkLst>
          <pc:docMk/>
          <pc:sldMk cId="1781419879" sldId="288"/>
        </pc:sldMkLst>
      </pc:sldChg>
      <pc:sldChg chg="del">
        <pc:chgData name="Carroll, Claudia" userId="5513adb2-3315-47c6-853b-61e74126e783" providerId="ADAL" clId="{FDB037B5-BC6E-529D-920A-0733451977A9}" dt="2025-10-27T02:42:46.145" v="475" actId="2696"/>
        <pc:sldMkLst>
          <pc:docMk/>
          <pc:sldMk cId="1233050541" sldId="289"/>
        </pc:sldMkLst>
      </pc:sldChg>
      <pc:sldChg chg="del">
        <pc:chgData name="Carroll, Claudia" userId="5513adb2-3315-47c6-853b-61e74126e783" providerId="ADAL" clId="{FDB037B5-BC6E-529D-920A-0733451977A9}" dt="2025-10-27T02:42:33.986" v="473" actId="2696"/>
        <pc:sldMkLst>
          <pc:docMk/>
          <pc:sldMk cId="2620043797" sldId="290"/>
        </pc:sldMkLst>
      </pc:sldChg>
      <pc:sldChg chg="del">
        <pc:chgData name="Carroll, Claudia" userId="5513adb2-3315-47c6-853b-61e74126e783" providerId="ADAL" clId="{FDB037B5-BC6E-529D-920A-0733451977A9}" dt="2025-10-27T02:42:48.119" v="476" actId="2696"/>
        <pc:sldMkLst>
          <pc:docMk/>
          <pc:sldMk cId="1830920682" sldId="291"/>
        </pc:sldMkLst>
      </pc:sldChg>
      <pc:sldChg chg="modSp mod">
        <pc:chgData name="Carroll, Claudia" userId="5513adb2-3315-47c6-853b-61e74126e783" providerId="ADAL" clId="{FDB037B5-BC6E-529D-920A-0733451977A9}" dt="2025-10-27T02:42:25.140" v="470" actId="255"/>
        <pc:sldMkLst>
          <pc:docMk/>
          <pc:sldMk cId="2137234113" sldId="292"/>
        </pc:sldMkLst>
        <pc:spChg chg="mod">
          <ac:chgData name="Carroll, Claudia" userId="5513adb2-3315-47c6-853b-61e74126e783" providerId="ADAL" clId="{FDB037B5-BC6E-529D-920A-0733451977A9}" dt="2025-10-27T02:42:25.140" v="470" actId="255"/>
          <ac:spMkLst>
            <pc:docMk/>
            <pc:sldMk cId="2137234113" sldId="292"/>
            <ac:spMk id="3" creationId="{13B6A96C-8D86-7F21-3DA5-4A818CE6C4D6}"/>
          </ac:spMkLst>
        </pc:spChg>
      </pc:sldChg>
      <pc:sldChg chg="del">
        <pc:chgData name="Carroll, Claudia" userId="5513adb2-3315-47c6-853b-61e74126e783" providerId="ADAL" clId="{FDB037B5-BC6E-529D-920A-0733451977A9}" dt="2025-10-27T02:41:59.194" v="433" actId="2696"/>
        <pc:sldMkLst>
          <pc:docMk/>
          <pc:sldMk cId="1266258456" sldId="293"/>
        </pc:sldMkLst>
      </pc:sldChg>
      <pc:sldChg chg="modSp new mod">
        <pc:chgData name="Carroll, Claudia" userId="5513adb2-3315-47c6-853b-61e74126e783" providerId="ADAL" clId="{FDB037B5-BC6E-529D-920A-0733451977A9}" dt="2025-10-27T03:42:31.982" v="1860" actId="2711"/>
        <pc:sldMkLst>
          <pc:docMk/>
          <pc:sldMk cId="1535709138" sldId="293"/>
        </pc:sldMkLst>
        <pc:spChg chg="mod">
          <ac:chgData name="Carroll, Claudia" userId="5513adb2-3315-47c6-853b-61e74126e783" providerId="ADAL" clId="{FDB037B5-BC6E-529D-920A-0733451977A9}" dt="2025-10-27T02:43:27.318" v="501" actId="20577"/>
          <ac:spMkLst>
            <pc:docMk/>
            <pc:sldMk cId="1535709138" sldId="293"/>
            <ac:spMk id="2" creationId="{6363FF59-86A0-A2A6-8D2A-CDB655660526}"/>
          </ac:spMkLst>
        </pc:spChg>
        <pc:spChg chg="mod">
          <ac:chgData name="Carroll, Claudia" userId="5513adb2-3315-47c6-853b-61e74126e783" providerId="ADAL" clId="{FDB037B5-BC6E-529D-920A-0733451977A9}" dt="2025-10-27T03:42:31.982" v="1860" actId="2711"/>
          <ac:spMkLst>
            <pc:docMk/>
            <pc:sldMk cId="1535709138" sldId="293"/>
            <ac:spMk id="3" creationId="{99153C39-FBC4-D632-AD4F-95B68E433B8B}"/>
          </ac:spMkLst>
        </pc:spChg>
      </pc:sldChg>
      <pc:sldChg chg="addSp delSp modSp new mod">
        <pc:chgData name="Carroll, Claudia" userId="5513adb2-3315-47c6-853b-61e74126e783" providerId="ADAL" clId="{FDB037B5-BC6E-529D-920A-0733451977A9}" dt="2025-10-27T02:51:15.405" v="935" actId="20577"/>
        <pc:sldMkLst>
          <pc:docMk/>
          <pc:sldMk cId="2808906360" sldId="294"/>
        </pc:sldMkLst>
        <pc:spChg chg="del">
          <ac:chgData name="Carroll, Claudia" userId="5513adb2-3315-47c6-853b-61e74126e783" providerId="ADAL" clId="{FDB037B5-BC6E-529D-920A-0733451977A9}" dt="2025-10-27T02:49:52.727" v="762" actId="478"/>
          <ac:spMkLst>
            <pc:docMk/>
            <pc:sldMk cId="2808906360" sldId="294"/>
            <ac:spMk id="2" creationId="{C39EF03F-8B0E-5752-3F5B-53F671AFE72B}"/>
          </ac:spMkLst>
        </pc:spChg>
        <pc:spChg chg="mod">
          <ac:chgData name="Carroll, Claudia" userId="5513adb2-3315-47c6-853b-61e74126e783" providerId="ADAL" clId="{FDB037B5-BC6E-529D-920A-0733451977A9}" dt="2025-10-27T02:45:53.166" v="517" actId="207"/>
          <ac:spMkLst>
            <pc:docMk/>
            <pc:sldMk cId="2808906360" sldId="294"/>
            <ac:spMk id="3" creationId="{BC45AA74-45FE-4B76-4749-A2F9C387D374}"/>
          </ac:spMkLst>
        </pc:spChg>
        <pc:spChg chg="add mod">
          <ac:chgData name="Carroll, Claudia" userId="5513adb2-3315-47c6-853b-61e74126e783" providerId="ADAL" clId="{FDB037B5-BC6E-529D-920A-0733451977A9}" dt="2025-10-27T02:51:15.405" v="935" actId="20577"/>
          <ac:spMkLst>
            <pc:docMk/>
            <pc:sldMk cId="2808906360" sldId="294"/>
            <ac:spMk id="4" creationId="{3A422190-3450-D8F3-7260-D18D43E49617}"/>
          </ac:spMkLst>
        </pc:spChg>
        <pc:picChg chg="add mod">
          <ac:chgData name="Carroll, Claudia" userId="5513adb2-3315-47c6-853b-61e74126e783" providerId="ADAL" clId="{FDB037B5-BC6E-529D-920A-0733451977A9}" dt="2025-10-27T02:49:57.912" v="766" actId="1076"/>
          <ac:picMkLst>
            <pc:docMk/>
            <pc:sldMk cId="2808906360" sldId="294"/>
            <ac:picMk id="1026" creationId="{189546E9-472F-7FC0-CD7A-A15A40C35DB4}"/>
          </ac:picMkLst>
        </pc:picChg>
      </pc:sldChg>
      <pc:sldChg chg="addSp delSp modSp add mod">
        <pc:chgData name="Carroll, Claudia" userId="5513adb2-3315-47c6-853b-61e74126e783" providerId="ADAL" clId="{FDB037B5-BC6E-529D-920A-0733451977A9}" dt="2025-10-27T02:52:36.983" v="942" actId="1076"/>
        <pc:sldMkLst>
          <pc:docMk/>
          <pc:sldMk cId="3671123620" sldId="295"/>
        </pc:sldMkLst>
        <pc:spChg chg="del">
          <ac:chgData name="Carroll, Claudia" userId="5513adb2-3315-47c6-853b-61e74126e783" providerId="ADAL" clId="{FDB037B5-BC6E-529D-920A-0733451977A9}" dt="2025-10-27T02:52:19.235" v="936" actId="478"/>
          <ac:spMkLst>
            <pc:docMk/>
            <pc:sldMk cId="3671123620" sldId="295"/>
            <ac:spMk id="2" creationId="{251DA792-3DCA-4AF1-64C4-84C58F0DEFAC}"/>
          </ac:spMkLst>
        </pc:spChg>
        <pc:spChg chg="mod">
          <ac:chgData name="Carroll, Claudia" userId="5513adb2-3315-47c6-853b-61e74126e783" providerId="ADAL" clId="{FDB037B5-BC6E-529D-920A-0733451977A9}" dt="2025-10-27T02:46:17.753" v="550" actId="20577"/>
          <ac:spMkLst>
            <pc:docMk/>
            <pc:sldMk cId="3671123620" sldId="295"/>
            <ac:spMk id="3" creationId="{A8F8778D-3A7E-96E1-016D-8F778728CF1A}"/>
          </ac:spMkLst>
        </pc:spChg>
        <pc:picChg chg="add mod">
          <ac:chgData name="Carroll, Claudia" userId="5513adb2-3315-47c6-853b-61e74126e783" providerId="ADAL" clId="{FDB037B5-BC6E-529D-920A-0733451977A9}" dt="2025-10-27T02:52:36.983" v="942" actId="1076"/>
          <ac:picMkLst>
            <pc:docMk/>
            <pc:sldMk cId="3671123620" sldId="295"/>
            <ac:picMk id="2050" creationId="{5A446B74-C43D-3185-9B13-A323EAAB2AA4}"/>
          </ac:picMkLst>
        </pc:picChg>
      </pc:sldChg>
      <pc:sldChg chg="addSp delSp modSp add mod">
        <pc:chgData name="Carroll, Claudia" userId="5513adb2-3315-47c6-853b-61e74126e783" providerId="ADAL" clId="{FDB037B5-BC6E-529D-920A-0733451977A9}" dt="2025-10-27T02:54:09.643" v="1056" actId="2711"/>
        <pc:sldMkLst>
          <pc:docMk/>
          <pc:sldMk cId="2980873988" sldId="296"/>
        </pc:sldMkLst>
        <pc:spChg chg="del">
          <ac:chgData name="Carroll, Claudia" userId="5513adb2-3315-47c6-853b-61e74126e783" providerId="ADAL" clId="{FDB037B5-BC6E-529D-920A-0733451977A9}" dt="2025-10-27T02:53:17.545" v="943" actId="478"/>
          <ac:spMkLst>
            <pc:docMk/>
            <pc:sldMk cId="2980873988" sldId="296"/>
            <ac:spMk id="2" creationId="{E4D0FC39-E37A-DA8B-A652-2948B9F45A44}"/>
          </ac:spMkLst>
        </pc:spChg>
        <pc:spChg chg="mod">
          <ac:chgData name="Carroll, Claudia" userId="5513adb2-3315-47c6-853b-61e74126e783" providerId="ADAL" clId="{FDB037B5-BC6E-529D-920A-0733451977A9}" dt="2025-10-27T02:46:29.938" v="583" actId="20577"/>
          <ac:spMkLst>
            <pc:docMk/>
            <pc:sldMk cId="2980873988" sldId="296"/>
            <ac:spMk id="3" creationId="{A339DDE7-FA65-AA26-23F0-9D91C06A8D02}"/>
          </ac:spMkLst>
        </pc:spChg>
        <pc:spChg chg="add mod">
          <ac:chgData name="Carroll, Claudia" userId="5513adb2-3315-47c6-853b-61e74126e783" providerId="ADAL" clId="{FDB037B5-BC6E-529D-920A-0733451977A9}" dt="2025-10-27T02:54:09.643" v="1056" actId="2711"/>
          <ac:spMkLst>
            <pc:docMk/>
            <pc:sldMk cId="2980873988" sldId="296"/>
            <ac:spMk id="4" creationId="{B09DEE0C-90D0-595F-CA2F-694FB7617283}"/>
          </ac:spMkLst>
        </pc:spChg>
        <pc:picChg chg="add mod">
          <ac:chgData name="Carroll, Claudia" userId="5513adb2-3315-47c6-853b-61e74126e783" providerId="ADAL" clId="{FDB037B5-BC6E-529D-920A-0733451977A9}" dt="2025-10-27T02:53:24.820" v="946" actId="1076"/>
          <ac:picMkLst>
            <pc:docMk/>
            <pc:sldMk cId="2980873988" sldId="296"/>
            <ac:picMk id="3074" creationId="{D073353E-8CA2-7F6B-6D08-4C372A321023}"/>
          </ac:picMkLst>
        </pc:picChg>
      </pc:sldChg>
      <pc:sldChg chg="addSp delSp modSp add mod">
        <pc:chgData name="Carroll, Claudia" userId="5513adb2-3315-47c6-853b-61e74126e783" providerId="ADAL" clId="{FDB037B5-BC6E-529D-920A-0733451977A9}" dt="2025-10-27T03:30:43.743" v="1255" actId="14100"/>
        <pc:sldMkLst>
          <pc:docMk/>
          <pc:sldMk cId="4234291784" sldId="297"/>
        </pc:sldMkLst>
        <pc:spChg chg="del">
          <ac:chgData name="Carroll, Claudia" userId="5513adb2-3315-47c6-853b-61e74126e783" providerId="ADAL" clId="{FDB037B5-BC6E-529D-920A-0733451977A9}" dt="2025-10-27T02:55:49.468" v="1057" actId="478"/>
          <ac:spMkLst>
            <pc:docMk/>
            <pc:sldMk cId="4234291784" sldId="297"/>
            <ac:spMk id="2" creationId="{2E62E365-0E61-7B23-CE07-7BCF01A163D2}"/>
          </ac:spMkLst>
        </pc:spChg>
        <pc:spChg chg="mod">
          <ac:chgData name="Carroll, Claudia" userId="5513adb2-3315-47c6-853b-61e74126e783" providerId="ADAL" clId="{FDB037B5-BC6E-529D-920A-0733451977A9}" dt="2025-10-27T02:47:16.236" v="645" actId="255"/>
          <ac:spMkLst>
            <pc:docMk/>
            <pc:sldMk cId="4234291784" sldId="297"/>
            <ac:spMk id="3" creationId="{CCE7BAB1-35A3-0DF9-7C5D-F34197BC0BD4}"/>
          </ac:spMkLst>
        </pc:spChg>
        <pc:spChg chg="add mod">
          <ac:chgData name="Carroll, Claudia" userId="5513adb2-3315-47c6-853b-61e74126e783" providerId="ADAL" clId="{FDB037B5-BC6E-529D-920A-0733451977A9}" dt="2025-10-27T03:18:37.606" v="1213" actId="1076"/>
          <ac:spMkLst>
            <pc:docMk/>
            <pc:sldMk cId="4234291784" sldId="297"/>
            <ac:spMk id="4" creationId="{5E3073A3-42AA-B294-B26A-6D3F3A763F5C}"/>
          </ac:spMkLst>
        </pc:spChg>
        <pc:spChg chg="add mod">
          <ac:chgData name="Carroll, Claudia" userId="5513adb2-3315-47c6-853b-61e74126e783" providerId="ADAL" clId="{FDB037B5-BC6E-529D-920A-0733451977A9}" dt="2025-10-27T02:58:59.317" v="1093" actId="2711"/>
          <ac:spMkLst>
            <pc:docMk/>
            <pc:sldMk cId="4234291784" sldId="297"/>
            <ac:spMk id="12" creationId="{7F2B7D4E-D9F9-0CAE-929A-DC7D5E539F4C}"/>
          </ac:spMkLst>
        </pc:spChg>
        <pc:spChg chg="add mod">
          <ac:chgData name="Carroll, Claudia" userId="5513adb2-3315-47c6-853b-61e74126e783" providerId="ADAL" clId="{FDB037B5-BC6E-529D-920A-0733451977A9}" dt="2025-10-27T02:59:18.711" v="1109" actId="2711"/>
          <ac:spMkLst>
            <pc:docMk/>
            <pc:sldMk cId="4234291784" sldId="297"/>
            <ac:spMk id="13" creationId="{BEB0F1E9-0F0E-322C-0DB7-0E6E0D744B35}"/>
          </ac:spMkLst>
        </pc:spChg>
        <pc:spChg chg="add mod">
          <ac:chgData name="Carroll, Claudia" userId="5513adb2-3315-47c6-853b-61e74126e783" providerId="ADAL" clId="{FDB037B5-BC6E-529D-920A-0733451977A9}" dt="2025-10-27T03:00:37.683" v="1128" actId="1076"/>
          <ac:spMkLst>
            <pc:docMk/>
            <pc:sldMk cId="4234291784" sldId="297"/>
            <ac:spMk id="14" creationId="{837A26C2-69A1-1F75-3B7A-730662BC05B3}"/>
          </ac:spMkLst>
        </pc:spChg>
        <pc:spChg chg="add mod">
          <ac:chgData name="Carroll, Claudia" userId="5513adb2-3315-47c6-853b-61e74126e783" providerId="ADAL" clId="{FDB037B5-BC6E-529D-920A-0733451977A9}" dt="2025-10-27T03:00:39.462" v="1129" actId="1076"/>
          <ac:spMkLst>
            <pc:docMk/>
            <pc:sldMk cId="4234291784" sldId="297"/>
            <ac:spMk id="15" creationId="{02F0EF96-6BDF-C796-DB83-508EA15AB403}"/>
          </ac:spMkLst>
        </pc:spChg>
        <pc:spChg chg="add mod">
          <ac:chgData name="Carroll, Claudia" userId="5513adb2-3315-47c6-853b-61e74126e783" providerId="ADAL" clId="{FDB037B5-BC6E-529D-920A-0733451977A9}" dt="2025-10-27T03:00:12.251" v="1121" actId="1076"/>
          <ac:spMkLst>
            <pc:docMk/>
            <pc:sldMk cId="4234291784" sldId="297"/>
            <ac:spMk id="16" creationId="{79E5AED4-9FD1-1C3E-BA7D-E852EB0C7245}"/>
          </ac:spMkLst>
        </pc:spChg>
        <pc:spChg chg="add mod">
          <ac:chgData name="Carroll, Claudia" userId="5513adb2-3315-47c6-853b-61e74126e783" providerId="ADAL" clId="{FDB037B5-BC6E-529D-920A-0733451977A9}" dt="2025-10-27T03:00:17.147" v="1122" actId="1076"/>
          <ac:spMkLst>
            <pc:docMk/>
            <pc:sldMk cId="4234291784" sldId="297"/>
            <ac:spMk id="17" creationId="{0CC2D1E4-F644-8A04-1C71-4DF436B52EE5}"/>
          </ac:spMkLst>
        </pc:spChg>
        <pc:spChg chg="add mod">
          <ac:chgData name="Carroll, Claudia" userId="5513adb2-3315-47c6-853b-61e74126e783" providerId="ADAL" clId="{FDB037B5-BC6E-529D-920A-0733451977A9}" dt="2025-10-27T03:00:34.539" v="1127" actId="1076"/>
          <ac:spMkLst>
            <pc:docMk/>
            <pc:sldMk cId="4234291784" sldId="297"/>
            <ac:spMk id="18" creationId="{7883AAB0-9B46-64A4-2C74-023752BFFA51}"/>
          </ac:spMkLst>
        </pc:spChg>
        <pc:spChg chg="add mod">
          <ac:chgData name="Carroll, Claudia" userId="5513adb2-3315-47c6-853b-61e74126e783" providerId="ADAL" clId="{FDB037B5-BC6E-529D-920A-0733451977A9}" dt="2025-10-27T03:00:27.923" v="1125" actId="1076"/>
          <ac:spMkLst>
            <pc:docMk/>
            <pc:sldMk cId="4234291784" sldId="297"/>
            <ac:spMk id="19" creationId="{40A82E58-4584-E91C-9983-0473E10E4F88}"/>
          </ac:spMkLst>
        </pc:spChg>
        <pc:spChg chg="add mod">
          <ac:chgData name="Carroll, Claudia" userId="5513adb2-3315-47c6-853b-61e74126e783" providerId="ADAL" clId="{FDB037B5-BC6E-529D-920A-0733451977A9}" dt="2025-10-27T03:00:31.688" v="1126" actId="1076"/>
          <ac:spMkLst>
            <pc:docMk/>
            <pc:sldMk cId="4234291784" sldId="297"/>
            <ac:spMk id="20" creationId="{26561B89-6C30-4B14-F332-367FEC61D08F}"/>
          </ac:spMkLst>
        </pc:spChg>
        <pc:spChg chg="add mod">
          <ac:chgData name="Carroll, Claudia" userId="5513adb2-3315-47c6-853b-61e74126e783" providerId="ADAL" clId="{FDB037B5-BC6E-529D-920A-0733451977A9}" dt="2025-10-27T03:00:25.689" v="1124" actId="1076"/>
          <ac:spMkLst>
            <pc:docMk/>
            <pc:sldMk cId="4234291784" sldId="297"/>
            <ac:spMk id="21" creationId="{0D8F0681-F625-718F-9672-58D01083A567}"/>
          </ac:spMkLst>
        </pc:spChg>
        <pc:spChg chg="add mod">
          <ac:chgData name="Carroll, Claudia" userId="5513adb2-3315-47c6-853b-61e74126e783" providerId="ADAL" clId="{FDB037B5-BC6E-529D-920A-0733451977A9}" dt="2025-10-27T03:01:40.808" v="1139" actId="1076"/>
          <ac:spMkLst>
            <pc:docMk/>
            <pc:sldMk cId="4234291784" sldId="297"/>
            <ac:spMk id="26" creationId="{39B0B327-5854-3069-08E1-4164534D505A}"/>
          </ac:spMkLst>
        </pc:spChg>
        <pc:spChg chg="add mod">
          <ac:chgData name="Carroll, Claudia" userId="5513adb2-3315-47c6-853b-61e74126e783" providerId="ADAL" clId="{FDB037B5-BC6E-529D-920A-0733451977A9}" dt="2025-10-27T03:02:05.726" v="1145" actId="1076"/>
          <ac:spMkLst>
            <pc:docMk/>
            <pc:sldMk cId="4234291784" sldId="297"/>
            <ac:spMk id="27" creationId="{337A98C5-8E25-CD54-A3BE-E15D90EB731A}"/>
          </ac:spMkLst>
        </pc:spChg>
        <pc:spChg chg="add mod">
          <ac:chgData name="Carroll, Claudia" userId="5513adb2-3315-47c6-853b-61e74126e783" providerId="ADAL" clId="{FDB037B5-BC6E-529D-920A-0733451977A9}" dt="2025-10-27T03:17:13.628" v="1175" actId="1076"/>
          <ac:spMkLst>
            <pc:docMk/>
            <pc:sldMk cId="4234291784" sldId="297"/>
            <ac:spMk id="28" creationId="{F46005D5-C0A8-1FA1-1E0D-75E29DABF937}"/>
          </ac:spMkLst>
        </pc:spChg>
        <pc:spChg chg="add mod">
          <ac:chgData name="Carroll, Claudia" userId="5513adb2-3315-47c6-853b-61e74126e783" providerId="ADAL" clId="{FDB037B5-BC6E-529D-920A-0733451977A9}" dt="2025-10-27T03:17:10.403" v="1174" actId="1076"/>
          <ac:spMkLst>
            <pc:docMk/>
            <pc:sldMk cId="4234291784" sldId="297"/>
            <ac:spMk id="29" creationId="{66F8A592-BF5F-2B2A-CD52-DA85CC0A8D0F}"/>
          </ac:spMkLst>
        </pc:spChg>
        <pc:spChg chg="add mod">
          <ac:chgData name="Carroll, Claudia" userId="5513adb2-3315-47c6-853b-61e74126e783" providerId="ADAL" clId="{FDB037B5-BC6E-529D-920A-0733451977A9}" dt="2025-10-27T03:18:19.996" v="1212" actId="1076"/>
          <ac:spMkLst>
            <pc:docMk/>
            <pc:sldMk cId="4234291784" sldId="297"/>
            <ac:spMk id="30" creationId="{0E644EC7-368D-4D06-2DF2-EF534EDB5148}"/>
          </ac:spMkLst>
        </pc:spChg>
        <pc:spChg chg="add mod">
          <ac:chgData name="Carroll, Claudia" userId="5513adb2-3315-47c6-853b-61e74126e783" providerId="ADAL" clId="{FDB037B5-BC6E-529D-920A-0733451977A9}" dt="2025-10-27T03:18:58.759" v="1222" actId="1076"/>
          <ac:spMkLst>
            <pc:docMk/>
            <pc:sldMk cId="4234291784" sldId="297"/>
            <ac:spMk id="31" creationId="{FE576C08-6706-4DCC-BECB-59AF9129DA40}"/>
          </ac:spMkLst>
        </pc:spChg>
        <pc:spChg chg="add mod">
          <ac:chgData name="Carroll, Claudia" userId="5513adb2-3315-47c6-853b-61e74126e783" providerId="ADAL" clId="{FDB037B5-BC6E-529D-920A-0733451977A9}" dt="2025-10-27T03:19:43.367" v="1232" actId="20577"/>
          <ac:spMkLst>
            <pc:docMk/>
            <pc:sldMk cId="4234291784" sldId="297"/>
            <ac:spMk id="32" creationId="{757C55D5-098A-192A-CEC6-60FE40D58C0D}"/>
          </ac:spMkLst>
        </pc:spChg>
        <pc:spChg chg="add mod">
          <ac:chgData name="Carroll, Claudia" userId="5513adb2-3315-47c6-853b-61e74126e783" providerId="ADAL" clId="{FDB037B5-BC6E-529D-920A-0733451977A9}" dt="2025-10-27T03:27:46.193" v="1242" actId="1076"/>
          <ac:spMkLst>
            <pc:docMk/>
            <pc:sldMk cId="4234291784" sldId="297"/>
            <ac:spMk id="33" creationId="{E72FED67-1963-1915-31A0-11065C7444C8}"/>
          </ac:spMkLst>
        </pc:spChg>
        <pc:spChg chg="add del mod">
          <ac:chgData name="Carroll, Claudia" userId="5513adb2-3315-47c6-853b-61e74126e783" providerId="ADAL" clId="{FDB037B5-BC6E-529D-920A-0733451977A9}" dt="2025-10-27T03:29:37.454" v="1249" actId="478"/>
          <ac:spMkLst>
            <pc:docMk/>
            <pc:sldMk cId="4234291784" sldId="297"/>
            <ac:spMk id="38" creationId="{20C9E39F-2D2F-E2FA-1209-88D577EA0C21}"/>
          </ac:spMkLst>
        </pc:spChg>
        <pc:spChg chg="add mod">
          <ac:chgData name="Carroll, Claudia" userId="5513adb2-3315-47c6-853b-61e74126e783" providerId="ADAL" clId="{FDB037B5-BC6E-529D-920A-0733451977A9}" dt="2025-10-27T03:30:43.743" v="1255" actId="14100"/>
          <ac:spMkLst>
            <pc:docMk/>
            <pc:sldMk cId="4234291784" sldId="297"/>
            <ac:spMk id="39" creationId="{D73DB215-17EE-4321-2EB2-0E74A70BA486}"/>
          </ac:spMkLst>
        </pc:spChg>
        <pc:cxnChg chg="add mod">
          <ac:chgData name="Carroll, Claudia" userId="5513adb2-3315-47c6-853b-61e74126e783" providerId="ADAL" clId="{FDB037B5-BC6E-529D-920A-0733451977A9}" dt="2025-10-27T02:58:16.430" v="1068" actId="14100"/>
          <ac:cxnSpMkLst>
            <pc:docMk/>
            <pc:sldMk cId="4234291784" sldId="297"/>
            <ac:cxnSpMk id="6" creationId="{FE030562-DD49-C899-BF04-E17CF6653B62}"/>
          </ac:cxnSpMkLst>
        </pc:cxnChg>
        <pc:cxnChg chg="add mod">
          <ac:chgData name="Carroll, Claudia" userId="5513adb2-3315-47c6-853b-61e74126e783" providerId="ADAL" clId="{FDB037B5-BC6E-529D-920A-0733451977A9}" dt="2025-10-27T02:58:09.606" v="1067" actId="1076"/>
          <ac:cxnSpMkLst>
            <pc:docMk/>
            <pc:sldMk cId="4234291784" sldId="297"/>
            <ac:cxnSpMk id="8" creationId="{580F2F8F-3851-0749-EF71-956C4E586E58}"/>
          </ac:cxnSpMkLst>
        </pc:cxnChg>
        <pc:cxnChg chg="add">
          <ac:chgData name="Carroll, Claudia" userId="5513adb2-3315-47c6-853b-61e74126e783" providerId="ADAL" clId="{FDB037B5-BC6E-529D-920A-0733451977A9}" dt="2025-10-27T03:00:55.659" v="1130" actId="11529"/>
          <ac:cxnSpMkLst>
            <pc:docMk/>
            <pc:sldMk cId="4234291784" sldId="297"/>
            <ac:cxnSpMk id="23" creationId="{92768590-75F5-F12C-B813-7A747D902655}"/>
          </ac:cxnSpMkLst>
        </pc:cxnChg>
        <pc:cxnChg chg="add">
          <ac:chgData name="Carroll, Claudia" userId="5513adb2-3315-47c6-853b-61e74126e783" providerId="ADAL" clId="{FDB037B5-BC6E-529D-920A-0733451977A9}" dt="2025-10-27T03:01:13.931" v="1132" actId="11529"/>
          <ac:cxnSpMkLst>
            <pc:docMk/>
            <pc:sldMk cId="4234291784" sldId="297"/>
            <ac:cxnSpMk id="25" creationId="{89A7CC8D-C664-06EF-92AE-ABC5F58C8E40}"/>
          </ac:cxnSpMkLst>
        </pc:cxnChg>
        <pc:cxnChg chg="add mod">
          <ac:chgData name="Carroll, Claudia" userId="5513adb2-3315-47c6-853b-61e74126e783" providerId="ADAL" clId="{FDB037B5-BC6E-529D-920A-0733451977A9}" dt="2025-10-27T03:28:22.499" v="1244" actId="13822"/>
          <ac:cxnSpMkLst>
            <pc:docMk/>
            <pc:sldMk cId="4234291784" sldId="297"/>
            <ac:cxnSpMk id="35" creationId="{ED54B844-AEBA-F38A-22A0-08BA96B93612}"/>
          </ac:cxnSpMkLst>
        </pc:cxnChg>
        <pc:cxnChg chg="add mod">
          <ac:chgData name="Carroll, Claudia" userId="5513adb2-3315-47c6-853b-61e74126e783" providerId="ADAL" clId="{FDB037B5-BC6E-529D-920A-0733451977A9}" dt="2025-10-27T03:28:50.040" v="1246" actId="13822"/>
          <ac:cxnSpMkLst>
            <pc:docMk/>
            <pc:sldMk cId="4234291784" sldId="297"/>
            <ac:cxnSpMk id="37" creationId="{74048F1F-EC43-05D6-F083-D42A1ED9986C}"/>
          </ac:cxnSpMkLst>
        </pc:cxnChg>
      </pc:sldChg>
      <pc:sldChg chg="addSp delSp modSp add mod">
        <pc:chgData name="Carroll, Claudia" userId="5513adb2-3315-47c6-853b-61e74126e783" providerId="ADAL" clId="{FDB037B5-BC6E-529D-920A-0733451977A9}" dt="2025-10-27T03:40:52.892" v="1735" actId="20577"/>
        <pc:sldMkLst>
          <pc:docMk/>
          <pc:sldMk cId="991779782" sldId="298"/>
        </pc:sldMkLst>
        <pc:spChg chg="del">
          <ac:chgData name="Carroll, Claudia" userId="5513adb2-3315-47c6-853b-61e74126e783" providerId="ADAL" clId="{FDB037B5-BC6E-529D-920A-0733451977A9}" dt="2025-10-27T03:32:46.522" v="1256"/>
          <ac:spMkLst>
            <pc:docMk/>
            <pc:sldMk cId="991779782" sldId="298"/>
            <ac:spMk id="2" creationId="{4FB50D81-73BA-2DD4-55B6-2E14D08B2C42}"/>
          </ac:spMkLst>
        </pc:spChg>
        <pc:spChg chg="mod">
          <ac:chgData name="Carroll, Claudia" userId="5513adb2-3315-47c6-853b-61e74126e783" providerId="ADAL" clId="{FDB037B5-BC6E-529D-920A-0733451977A9}" dt="2025-10-27T02:47:38.601" v="665" actId="255"/>
          <ac:spMkLst>
            <pc:docMk/>
            <pc:sldMk cId="991779782" sldId="298"/>
            <ac:spMk id="3" creationId="{99EB4FDE-39F7-979C-3164-53FE1902CCEF}"/>
          </ac:spMkLst>
        </pc:spChg>
        <pc:spChg chg="add mod">
          <ac:chgData name="Carroll, Claudia" userId="5513adb2-3315-47c6-853b-61e74126e783" providerId="ADAL" clId="{FDB037B5-BC6E-529D-920A-0733451977A9}" dt="2025-10-27T03:40:52.892" v="1735" actId="20577"/>
          <ac:spMkLst>
            <pc:docMk/>
            <pc:sldMk cId="991779782" sldId="298"/>
            <ac:spMk id="4" creationId="{483EBACF-9330-E7F3-4274-8013D76216EF}"/>
          </ac:spMkLst>
        </pc:spChg>
        <pc:picChg chg="add mod">
          <ac:chgData name="Carroll, Claudia" userId="5513adb2-3315-47c6-853b-61e74126e783" providerId="ADAL" clId="{FDB037B5-BC6E-529D-920A-0733451977A9}" dt="2025-10-27T03:39:56.808" v="1564" actId="1076"/>
          <ac:picMkLst>
            <pc:docMk/>
            <pc:sldMk cId="991779782" sldId="298"/>
            <ac:picMk id="4098" creationId="{6A018A85-35DB-FFBB-CDC6-BDE6CFCAEAD7}"/>
          </ac:picMkLst>
        </pc:picChg>
      </pc:sldChg>
      <pc:sldChg chg="new del">
        <pc:chgData name="Carroll, Claudia" userId="5513adb2-3315-47c6-853b-61e74126e783" providerId="ADAL" clId="{FDB037B5-BC6E-529D-920A-0733451977A9}" dt="2025-10-27T03:33:00.128" v="1258" actId="2696"/>
        <pc:sldMkLst>
          <pc:docMk/>
          <pc:sldMk cId="1046306357" sldId="299"/>
        </pc:sldMkLst>
      </pc:sldChg>
      <pc:sldChg chg="addSp delSp modSp add mod">
        <pc:chgData name="Carroll, Claudia" userId="5513adb2-3315-47c6-853b-61e74126e783" providerId="ADAL" clId="{FDB037B5-BC6E-529D-920A-0733451977A9}" dt="2025-10-27T03:44:00.594" v="2027" actId="20577"/>
        <pc:sldMkLst>
          <pc:docMk/>
          <pc:sldMk cId="3676138261" sldId="300"/>
        </pc:sldMkLst>
        <pc:spChg chg="del">
          <ac:chgData name="Carroll, Claudia" userId="5513adb2-3315-47c6-853b-61e74126e783" providerId="ADAL" clId="{FDB037B5-BC6E-529D-920A-0733451977A9}" dt="2025-10-27T03:33:46.203" v="1259"/>
          <ac:spMkLst>
            <pc:docMk/>
            <pc:sldMk cId="3676138261" sldId="300"/>
            <ac:spMk id="2" creationId="{6F7F3C5B-89B7-85D2-89E3-3637A336CC0C}"/>
          </ac:spMkLst>
        </pc:spChg>
        <pc:spChg chg="mod">
          <ac:chgData name="Carroll, Claudia" userId="5513adb2-3315-47c6-853b-61e74126e783" providerId="ADAL" clId="{FDB037B5-BC6E-529D-920A-0733451977A9}" dt="2025-10-27T02:47:54.111" v="678" actId="20577"/>
          <ac:spMkLst>
            <pc:docMk/>
            <pc:sldMk cId="3676138261" sldId="300"/>
            <ac:spMk id="3" creationId="{D19184FE-4CCB-2A4E-F211-C67CEB9A9831}"/>
          </ac:spMkLst>
        </pc:spChg>
        <pc:spChg chg="add mod">
          <ac:chgData name="Carroll, Claudia" userId="5513adb2-3315-47c6-853b-61e74126e783" providerId="ADAL" clId="{FDB037B5-BC6E-529D-920A-0733451977A9}" dt="2025-10-27T03:44:00.594" v="2027" actId="20577"/>
          <ac:spMkLst>
            <pc:docMk/>
            <pc:sldMk cId="3676138261" sldId="300"/>
            <ac:spMk id="4" creationId="{86863440-BBA1-49F4-9F0E-7CD06A1BFC8F}"/>
          </ac:spMkLst>
        </pc:spChg>
        <pc:picChg chg="add mod">
          <ac:chgData name="Carroll, Claudia" userId="5513adb2-3315-47c6-853b-61e74126e783" providerId="ADAL" clId="{FDB037B5-BC6E-529D-920A-0733451977A9}" dt="2025-10-27T03:41:01.230" v="1736" actId="1076"/>
          <ac:picMkLst>
            <pc:docMk/>
            <pc:sldMk cId="3676138261" sldId="300"/>
            <ac:picMk id="5122" creationId="{53BF0E29-C598-1934-5500-4831F684C4D0}"/>
          </ac:picMkLst>
        </pc:picChg>
      </pc:sldChg>
      <pc:sldChg chg="addSp delSp modSp add mod">
        <pc:chgData name="Carroll, Claudia" userId="5513adb2-3315-47c6-853b-61e74126e783" providerId="ADAL" clId="{FDB037B5-BC6E-529D-920A-0733451977A9}" dt="2025-10-27T03:44:53.317" v="2116" actId="1076"/>
        <pc:sldMkLst>
          <pc:docMk/>
          <pc:sldMk cId="2954594762" sldId="301"/>
        </pc:sldMkLst>
        <pc:spChg chg="del">
          <ac:chgData name="Carroll, Claudia" userId="5513adb2-3315-47c6-853b-61e74126e783" providerId="ADAL" clId="{FDB037B5-BC6E-529D-920A-0733451977A9}" dt="2025-10-27T03:35:05.301" v="1262" actId="478"/>
          <ac:spMkLst>
            <pc:docMk/>
            <pc:sldMk cId="2954594762" sldId="301"/>
            <ac:spMk id="2" creationId="{62634160-BDF4-C0D4-AEC0-C7E01DE825B6}"/>
          </ac:spMkLst>
        </pc:spChg>
        <pc:spChg chg="mod">
          <ac:chgData name="Carroll, Claudia" userId="5513adb2-3315-47c6-853b-61e74126e783" providerId="ADAL" clId="{FDB037B5-BC6E-529D-920A-0733451977A9}" dt="2025-10-27T02:49:01.752" v="761" actId="255"/>
          <ac:spMkLst>
            <pc:docMk/>
            <pc:sldMk cId="2954594762" sldId="301"/>
            <ac:spMk id="3" creationId="{6ABB5002-86B8-1E1A-10A6-38C576625BDD}"/>
          </ac:spMkLst>
        </pc:spChg>
        <pc:spChg chg="add mod">
          <ac:chgData name="Carroll, Claudia" userId="5513adb2-3315-47c6-853b-61e74126e783" providerId="ADAL" clId="{FDB037B5-BC6E-529D-920A-0733451977A9}" dt="2025-10-27T03:44:53.317" v="2116" actId="1076"/>
          <ac:spMkLst>
            <pc:docMk/>
            <pc:sldMk cId="2954594762" sldId="301"/>
            <ac:spMk id="4" creationId="{CE27987C-924A-4356-4600-4FCF107FD4D4}"/>
          </ac:spMkLst>
        </pc:spChg>
        <pc:picChg chg="add mod">
          <ac:chgData name="Carroll, Claudia" userId="5513adb2-3315-47c6-853b-61e74126e783" providerId="ADAL" clId="{FDB037B5-BC6E-529D-920A-0733451977A9}" dt="2025-10-27T03:35:19.276" v="1269" actId="1076"/>
          <ac:picMkLst>
            <pc:docMk/>
            <pc:sldMk cId="2954594762" sldId="301"/>
            <ac:picMk id="6146" creationId="{4B9B15C7-891C-295E-D1D1-9EADFB2E7AFD}"/>
          </ac:picMkLst>
        </pc:picChg>
      </pc:sldChg>
      <pc:sldChg chg="addSp delSp modSp add mod">
        <pc:chgData name="Carroll, Claudia" userId="5513adb2-3315-47c6-853b-61e74126e783" providerId="ADAL" clId="{FDB037B5-BC6E-529D-920A-0733451977A9}" dt="2025-10-27T03:46:20.416" v="2203" actId="14100"/>
        <pc:sldMkLst>
          <pc:docMk/>
          <pc:sldMk cId="701721325" sldId="302"/>
        </pc:sldMkLst>
        <pc:spChg chg="del">
          <ac:chgData name="Carroll, Claudia" userId="5513adb2-3315-47c6-853b-61e74126e783" providerId="ADAL" clId="{FDB037B5-BC6E-529D-920A-0733451977A9}" dt="2025-10-27T03:39:41.956" v="1561" actId="478"/>
          <ac:spMkLst>
            <pc:docMk/>
            <pc:sldMk cId="701721325" sldId="302"/>
            <ac:spMk id="2" creationId="{16BD2AF7-6808-E7CC-C572-ABA0FC4D44D5}"/>
          </ac:spMkLst>
        </pc:spChg>
        <pc:spChg chg="mod">
          <ac:chgData name="Carroll, Claudia" userId="5513adb2-3315-47c6-853b-61e74126e783" providerId="ADAL" clId="{FDB037B5-BC6E-529D-920A-0733451977A9}" dt="2025-10-27T02:48:51.416" v="759" actId="255"/>
          <ac:spMkLst>
            <pc:docMk/>
            <pc:sldMk cId="701721325" sldId="302"/>
            <ac:spMk id="3" creationId="{6A1C8D81-BF7B-E8BA-F6E7-C0E1BAD9F62A}"/>
          </ac:spMkLst>
        </pc:spChg>
        <pc:spChg chg="add mod">
          <ac:chgData name="Carroll, Claudia" userId="5513adb2-3315-47c6-853b-61e74126e783" providerId="ADAL" clId="{FDB037B5-BC6E-529D-920A-0733451977A9}" dt="2025-10-27T03:46:17.514" v="2202" actId="1076"/>
          <ac:spMkLst>
            <pc:docMk/>
            <pc:sldMk cId="701721325" sldId="302"/>
            <ac:spMk id="4" creationId="{2127E86B-CB6E-3D20-6A1E-7B9DB8A14048}"/>
          </ac:spMkLst>
        </pc:spChg>
        <pc:picChg chg="add mod">
          <ac:chgData name="Carroll, Claudia" userId="5513adb2-3315-47c6-853b-61e74126e783" providerId="ADAL" clId="{FDB037B5-BC6E-529D-920A-0733451977A9}" dt="2025-10-27T03:46:20.416" v="2203" actId="14100"/>
          <ac:picMkLst>
            <pc:docMk/>
            <pc:sldMk cId="701721325" sldId="302"/>
            <ac:picMk id="7170" creationId="{02BDBE04-7BEF-CE4A-4517-1A9BD3AA8D81}"/>
          </ac:picMkLst>
        </pc:picChg>
      </pc:sldChg>
      <pc:sldChg chg="modSp add mod ord">
        <pc:chgData name="Carroll, Claudia" userId="5513adb2-3315-47c6-853b-61e74126e783" providerId="ADAL" clId="{FDB037B5-BC6E-529D-920A-0733451977A9}" dt="2025-10-27T03:42:54.524" v="1880" actId="2711"/>
        <pc:sldMkLst>
          <pc:docMk/>
          <pc:sldMk cId="232311866" sldId="303"/>
        </pc:sldMkLst>
        <pc:spChg chg="mod">
          <ac:chgData name="Carroll, Claudia" userId="5513adb2-3315-47c6-853b-61e74126e783" providerId="ADAL" clId="{FDB037B5-BC6E-529D-920A-0733451977A9}" dt="2025-10-27T03:42:54.524" v="1880" actId="2711"/>
          <ac:spMkLst>
            <pc:docMk/>
            <pc:sldMk cId="232311866" sldId="303"/>
            <ac:spMk id="3" creationId="{C91D7BAC-0684-2FDD-6D19-F942F85EA80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AD09-9720-9047-BB14-484CD98DBB2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80D64-6F43-4C4D-BE6A-3F3482AA5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90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6C737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1linerev(1c)1000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3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A514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28"/>
          <a:stretch/>
        </p:blipFill>
        <p:spPr>
          <a:xfrm>
            <a:off x="5654452" y="436622"/>
            <a:ext cx="3262720" cy="60258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733" y="2253751"/>
            <a:ext cx="4987877" cy="121708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733" y="3596777"/>
            <a:ext cx="4987877" cy="480836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 descr="1linerev(1c)1000-01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88" y="5851976"/>
            <a:ext cx="3608228" cy="5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  <a:lvl2pPr>
              <a:defRPr>
                <a:solidFill>
                  <a:srgbClr val="6C7373"/>
                </a:solidFill>
              </a:defRPr>
            </a:lvl2pPr>
            <a:lvl3pPr>
              <a:defRPr>
                <a:solidFill>
                  <a:srgbClr val="6C7373"/>
                </a:solidFill>
              </a:defRPr>
            </a:lvl3pPr>
            <a:lvl4pPr>
              <a:defRPr>
                <a:solidFill>
                  <a:srgbClr val="6C7373"/>
                </a:solidFill>
              </a:defRPr>
            </a:lvl4pPr>
            <a:lvl5pPr>
              <a:defRPr>
                <a:solidFill>
                  <a:srgbClr val="6C737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6C737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514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476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05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664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_U_PPT_Template-0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221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00" y="228600"/>
            <a:ext cx="8686800" cy="6400800"/>
          </a:xfrm>
          <a:prstGeom prst="rect">
            <a:avLst/>
          </a:prstGeom>
          <a:solidFill>
            <a:srgbClr val="E1E1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202" y="437444"/>
            <a:ext cx="7237465" cy="9801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89" y="1600200"/>
            <a:ext cx="8142111" cy="477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472" y="437444"/>
            <a:ext cx="795528" cy="92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1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50" r:id="rId3"/>
    <p:sldLayoutId id="2147483660" r:id="rId4"/>
    <p:sldLayoutId id="2147483652" r:id="rId5"/>
    <p:sldLayoutId id="2147483653" r:id="rId6"/>
    <p:sldLayoutId id="2147483654" r:id="rId7"/>
    <p:sldLayoutId id="2147483670" r:id="rId8"/>
    <p:sldLayoutId id="214748365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6C7373"/>
          </a:solidFill>
          <a:latin typeface="Times New Roman" charset="0"/>
          <a:ea typeface="Times New Roman" charset="0"/>
          <a:cs typeface="Times New Roman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b="0" i="0" kern="1200">
          <a:solidFill>
            <a:srgbClr val="6C7373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udiaECarroll/intro_text_analysi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>
                <a:cs typeface="Calibri Light"/>
              </a:rPr>
              <a:t>Text Analysis with Python</a:t>
            </a:r>
            <a:br>
              <a:rPr lang="en-US" sz="3200" dirty="0">
                <a:cs typeface="Calibri Light"/>
              </a:rPr>
            </a:br>
            <a:r>
              <a:rPr lang="en-US" sz="3200" dirty="0">
                <a:cs typeface="Calibri Light"/>
              </a:rPr>
              <a:t>Session 1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 Claudia Carroll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508C1-91CA-7A06-958A-6A8D98C5E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EB4FDE-39F7-979C-3164-53FE1902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Topic Modelling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018A85-35DB-FFBB-CDC6-BDE6CFCAEA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122" y="1691663"/>
            <a:ext cx="5591641" cy="399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3EBACF-9330-E7F3-4274-8013D76216EF}"/>
              </a:ext>
            </a:extLst>
          </p:cNvPr>
          <p:cNvSpPr txBox="1"/>
          <p:nvPr/>
        </p:nvSpPr>
        <p:spPr>
          <a:xfrm>
            <a:off x="467202" y="2274277"/>
            <a:ext cx="23580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lists of words that are likely to appear close to one another in a corpus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lists can be used to determine ’topics’ or themes in the corpus</a:t>
            </a:r>
          </a:p>
        </p:txBody>
      </p:sp>
    </p:spTree>
    <p:extLst>
      <p:ext uri="{BB962C8B-B14F-4D97-AF65-F5344CB8AC3E}">
        <p14:creationId xmlns:p14="http://schemas.microsoft.com/office/powerpoint/2010/main" val="991779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98771-629F-62E7-1945-37E401519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9184FE-4CCB-2A4E-F211-C67CEB9A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Clustering</a:t>
            </a:r>
          </a:p>
        </p:txBody>
      </p:sp>
      <p:pic>
        <p:nvPicPr>
          <p:cNvPr id="5122" name="Picture 2" descr="Text Clustering">
            <a:extLst>
              <a:ext uri="{FF2B5EF4-FFF2-40B4-BE49-F238E27FC236}">
                <a16:creationId xmlns:a16="http://schemas.microsoft.com/office/drawing/2014/main" id="{53BF0E29-C598-1934-5500-4831F684C4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29" y="1617786"/>
            <a:ext cx="7383742" cy="335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863440-BBA1-49F4-9F0E-7CD06A1BFC8F}"/>
              </a:ext>
            </a:extLst>
          </p:cNvPr>
          <p:cNvSpPr txBox="1"/>
          <p:nvPr/>
        </p:nvSpPr>
        <p:spPr>
          <a:xfrm>
            <a:off x="936948" y="5240214"/>
            <a:ext cx="7326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texts based on statistical similarities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 can be based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user-calculated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machine-derived features</a:t>
            </a:r>
          </a:p>
        </p:txBody>
      </p:sp>
    </p:spTree>
    <p:extLst>
      <p:ext uri="{BB962C8B-B14F-4D97-AF65-F5344CB8AC3E}">
        <p14:creationId xmlns:p14="http://schemas.microsoft.com/office/powerpoint/2010/main" val="367613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3C2F7-90E3-9CD9-F5CD-BEC70393E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BB5002-86B8-1E1A-10A6-38C57662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Classification (Traditional Machine Learning)</a:t>
            </a:r>
          </a:p>
        </p:txBody>
      </p:sp>
      <p:pic>
        <p:nvPicPr>
          <p:cNvPr id="6146" name="Picture 2" descr="Classification in Machine Learning: An Introduction">
            <a:extLst>
              <a:ext uri="{FF2B5EF4-FFF2-40B4-BE49-F238E27FC236}">
                <a16:creationId xmlns:a16="http://schemas.microsoft.com/office/drawing/2014/main" id="{4B9B15C7-891C-295E-D1D1-9EADFB2E7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2" y="1640376"/>
            <a:ext cx="5323855" cy="377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27987C-924A-4356-4600-4FCF107FD4D4}"/>
              </a:ext>
            </a:extLst>
          </p:cNvPr>
          <p:cNvSpPr txBox="1"/>
          <p:nvPr/>
        </p:nvSpPr>
        <p:spPr>
          <a:xfrm>
            <a:off x="5908431" y="1640376"/>
            <a:ext cx="28955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text category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are based on ‘training data’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consists of statistics about texts, and the human-assigned text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determines the features of training texts that best correlate with training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594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3C8A5-4EF3-C54F-9EA9-072537E67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1C8D81-BF7B-E8BA-F6E7-C0E1BAD9F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Classification (Large Language Models)</a:t>
            </a:r>
          </a:p>
        </p:txBody>
      </p:sp>
      <p:pic>
        <p:nvPicPr>
          <p:cNvPr id="7170" name="Picture 2" descr="Meta-Classification in NLP with LLM Adjudicators | by Rjnclarke | Medium">
            <a:extLst>
              <a:ext uri="{FF2B5EF4-FFF2-40B4-BE49-F238E27FC236}">
                <a16:creationId xmlns:a16="http://schemas.microsoft.com/office/drawing/2014/main" id="{02BDBE04-7BEF-CE4A-4517-1A9BD3AA8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33" y="1417639"/>
            <a:ext cx="5430390" cy="254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27E86B-CB6E-3D20-6A1E-7B9DB8A14048}"/>
              </a:ext>
            </a:extLst>
          </p:cNvPr>
          <p:cNvSpPr txBox="1"/>
          <p:nvPr/>
        </p:nvSpPr>
        <p:spPr>
          <a:xfrm>
            <a:off x="467202" y="4112232"/>
            <a:ext cx="7908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text category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are based on ‘training data’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consists of texts themselves, and the human-assigned text labels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extracts feature data from texts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determines the features of training texts that best correlate with training labels</a:t>
            </a:r>
          </a:p>
        </p:txBody>
      </p:sp>
    </p:spTree>
    <p:extLst>
      <p:ext uri="{BB962C8B-B14F-4D97-AF65-F5344CB8AC3E}">
        <p14:creationId xmlns:p14="http://schemas.microsoft.com/office/powerpoint/2010/main" val="701721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E442-5BD2-C7E7-D487-182D2EC0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Today's Lesson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A96C-8D86-7F21-3DA5-4A818CE6C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461" y="1642534"/>
            <a:ext cx="7405077" cy="4778022"/>
          </a:xfrm>
        </p:spPr>
        <p:txBody>
          <a:bodyPr vert="horz" lIns="68580" tIns="34290" rIns="68580" bIns="34290" rtlCol="0" anchor="t">
            <a:normAutofit/>
          </a:bodyPr>
          <a:lstStyle/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385445" indent="-385445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Opening and reading text files</a:t>
            </a:r>
          </a:p>
          <a:p>
            <a:pPr marL="385445" indent="-385445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Text processing</a:t>
            </a:r>
          </a:p>
          <a:p>
            <a:pPr marL="385445" indent="-385445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/>
                <a:cs typeface="Calibri" panose="020F0502020204030204"/>
              </a:rPr>
              <a:t>Word-frequency analysis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3935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E442-5BD2-C7E7-D487-182D2EC0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Calibri Light"/>
              </a:rPr>
              <a:t>Class Materials</a:t>
            </a:r>
            <a:endParaRPr lang="en-US" dirty="0">
              <a:solidFill>
                <a:srgbClr val="000000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A96C-8D86-7F21-3DA5-4A818CE6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pPr marL="385445" indent="-385445">
              <a:buAutoNum type="arabicPeriod"/>
            </a:pPr>
            <a:endParaRPr lang="en-US" sz="3200" dirty="0">
              <a:solidFill>
                <a:schemeClr val="tx1"/>
              </a:solidFill>
              <a:latin typeface="Times New Roman"/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  <a:hlinkClick r:id="rId2"/>
              </a:rPr>
              <a:t>https://github.com/ClaudiaECarroll/intro_text_analysis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234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E1FB-84B1-D846-B954-29664BA0D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Demo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3AE28-7031-9892-6537-33C8011AF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 fontScale="70000" lnSpcReduction="20000"/>
          </a:bodyPr>
          <a:lstStyle/>
          <a:p>
            <a:r>
              <a:rPr lang="en-US" dirty="0">
                <a:latin typeface="Times New Roman"/>
              </a:rPr>
              <a:t>Text Processing and Word Frequency Analysis</a:t>
            </a:r>
          </a:p>
        </p:txBody>
      </p:sp>
    </p:spTree>
    <p:extLst>
      <p:ext uri="{BB962C8B-B14F-4D97-AF65-F5344CB8AC3E}">
        <p14:creationId xmlns:p14="http://schemas.microsoft.com/office/powerpoint/2010/main" val="171585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9B13-415D-20B0-E2FC-09B16576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latin typeface="Times New Roman"/>
                <a:cs typeface="Calibri Light"/>
              </a:rPr>
              <a:t>Goals of the Class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37E91-C3E2-8471-1F8E-7CC7BB0DE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endParaRPr lang="en-US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Continue practicing Python basics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Overview some common text-analysis techniques in the humanities and social science</a:t>
            </a:r>
          </a:p>
          <a:p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Learn how to implement basic text analysis measures on your own text data</a:t>
            </a:r>
            <a:endParaRPr lang="en-US" dirty="0">
              <a:solidFill>
                <a:srgbClr val="000000"/>
              </a:solidFill>
              <a:latin typeface="Times New Roman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6815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BDDB-6BD5-043A-AD29-EFF4C154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Class Plan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8F491C-5412-F7A3-BF68-A2E9B4686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155449"/>
              </p:ext>
            </p:extLst>
          </p:nvPr>
        </p:nvGraphicFramePr>
        <p:xfrm>
          <a:off x="1037933" y="2122344"/>
          <a:ext cx="7237465" cy="2376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221">
                  <a:extLst>
                    <a:ext uri="{9D8B030D-6E8A-4147-A177-3AD203B41FA5}">
                      <a16:colId xmlns:a16="http://schemas.microsoft.com/office/drawing/2014/main" val="181992106"/>
                    </a:ext>
                  </a:extLst>
                </a:gridCol>
                <a:gridCol w="6165244">
                  <a:extLst>
                    <a:ext uri="{9D8B030D-6E8A-4147-A177-3AD203B41FA5}">
                      <a16:colId xmlns:a16="http://schemas.microsoft.com/office/drawing/2014/main" val="3507824556"/>
                    </a:ext>
                  </a:extLst>
                </a:gridCol>
              </a:tblGrid>
              <a:tr h="52707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Reading text files and basic word frequency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165459"/>
                  </a:ext>
                </a:extLst>
              </a:tr>
              <a:tr h="480647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Bag-of-Word Text analysis (NER, POS-tagging and TF-IDF)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214048"/>
                  </a:ext>
                </a:extLst>
              </a:tr>
              <a:tr h="68452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Unsupervised Learning for Text Analysis (Topic Modeling and Clustering)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721206"/>
                  </a:ext>
                </a:extLst>
              </a:tr>
              <a:tr h="684529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 Learning for Text Analysis (Traditional Classification and Zero-Shot LLM classification)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19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98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FF59-86A0-A2A6-8D2A-CDB6556605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Text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53C39-FBC4-D632-AD4F-95B68E433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Bag-of-Words Approaches</a:t>
            </a:r>
          </a:p>
        </p:txBody>
      </p:sp>
    </p:spTree>
    <p:extLst>
      <p:ext uri="{BB962C8B-B14F-4D97-AF65-F5344CB8AC3E}">
        <p14:creationId xmlns:p14="http://schemas.microsoft.com/office/powerpoint/2010/main" val="15357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5AA74-45FE-4B76-4749-A2F9C387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Tokenization</a:t>
            </a:r>
          </a:p>
        </p:txBody>
      </p:sp>
      <p:pic>
        <p:nvPicPr>
          <p:cNvPr id="1026" name="Picture 2" descr="Tokenization in Sentiment Analysis. | by Felixmutai | Medium">
            <a:extLst>
              <a:ext uri="{FF2B5EF4-FFF2-40B4-BE49-F238E27FC236}">
                <a16:creationId xmlns:a16="http://schemas.microsoft.com/office/drawing/2014/main" id="{189546E9-472F-7FC0-CD7A-A15A40C35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52" y="1723292"/>
            <a:ext cx="6613615" cy="2811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422190-3450-D8F3-7260-D18D43E49617}"/>
              </a:ext>
            </a:extLst>
          </p:cNvPr>
          <p:cNvSpPr txBox="1"/>
          <p:nvPr/>
        </p:nvSpPr>
        <p:spPr>
          <a:xfrm>
            <a:off x="1195754" y="4935415"/>
            <a:ext cx="6508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is the breaking down of text into components (words,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subwords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punctuation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underlies ALL text analysis methods and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90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0A053-1769-8B39-DFCD-6848893A6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8778D-3A7E-96E1-016D-8F778728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Named Entity Recognition (NER)</a:t>
            </a:r>
          </a:p>
        </p:txBody>
      </p:sp>
      <p:pic>
        <p:nvPicPr>
          <p:cNvPr id="2050" name="Picture 2" descr="What is Named Entity Recognition?">
            <a:extLst>
              <a:ext uri="{FF2B5EF4-FFF2-40B4-BE49-F238E27FC236}">
                <a16:creationId xmlns:a16="http://schemas.microsoft.com/office/drawing/2014/main" id="{5A446B74-C43D-3185-9B13-A323EAAB2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67" y="1764760"/>
            <a:ext cx="7237465" cy="332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123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7CF5B-7E38-5CDA-15C2-C735403AF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39DDE7-FA65-AA26-23F0-9D91C06A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Part-of-Speech Tagging (POS)</a:t>
            </a:r>
          </a:p>
        </p:txBody>
      </p:sp>
      <p:pic>
        <p:nvPicPr>
          <p:cNvPr id="3074" name="Picture 2" descr="a_quick_brown_fox_jumps_over_a_lazy_dog.webp">
            <a:extLst>
              <a:ext uri="{FF2B5EF4-FFF2-40B4-BE49-F238E27FC236}">
                <a16:creationId xmlns:a16="http://schemas.microsoft.com/office/drawing/2014/main" id="{D073353E-8CA2-7F6B-6D08-4C372A321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15" y="1670537"/>
            <a:ext cx="7502769" cy="3751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9DEE0C-90D0-595F-CA2F-694FB7617283}"/>
              </a:ext>
            </a:extLst>
          </p:cNvPr>
          <p:cNvSpPr txBox="1"/>
          <p:nvPr/>
        </p:nvSpPr>
        <p:spPr>
          <a:xfrm>
            <a:off x="820615" y="5615354"/>
            <a:ext cx="7502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Labelling each word in a text with its grammatical part-of-speech (noun, adjective, determiner, verb etc.)</a:t>
            </a:r>
          </a:p>
        </p:txBody>
      </p:sp>
    </p:spTree>
    <p:extLst>
      <p:ext uri="{BB962C8B-B14F-4D97-AF65-F5344CB8AC3E}">
        <p14:creationId xmlns:p14="http://schemas.microsoft.com/office/powerpoint/2010/main" val="2980873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A2D93-31BF-49C8-EEB8-F7F0118E7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E7BAB1-35A3-0DF9-7C5D-F34197BC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Term-Frequency/Inverse Document Frequency (TF-IDF)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3073A3-42AA-B294-B26A-6D3F3A763F5C}"/>
              </a:ext>
            </a:extLst>
          </p:cNvPr>
          <p:cNvSpPr/>
          <p:nvPr/>
        </p:nvSpPr>
        <p:spPr>
          <a:xfrm>
            <a:off x="533399" y="1683117"/>
            <a:ext cx="7877908" cy="444304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030562-DD49-C899-BF04-E17CF6653B62}"/>
              </a:ext>
            </a:extLst>
          </p:cNvPr>
          <p:cNvCxnSpPr>
            <a:cxnSpLocks/>
          </p:cNvCxnSpPr>
          <p:nvPr/>
        </p:nvCxnSpPr>
        <p:spPr>
          <a:xfrm>
            <a:off x="2051539" y="2286000"/>
            <a:ext cx="0" cy="3106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0F2F8F-3851-0749-EF71-956C4E586E58}"/>
              </a:ext>
            </a:extLst>
          </p:cNvPr>
          <p:cNvCxnSpPr>
            <a:cxnSpLocks/>
          </p:cNvCxnSpPr>
          <p:nvPr/>
        </p:nvCxnSpPr>
        <p:spPr>
          <a:xfrm>
            <a:off x="2051539" y="5392615"/>
            <a:ext cx="50526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2B7D4E-D9F9-0CAE-929A-DC7D5E539F4C}"/>
              </a:ext>
            </a:extLst>
          </p:cNvPr>
          <p:cNvSpPr txBox="1"/>
          <p:nvPr/>
        </p:nvSpPr>
        <p:spPr>
          <a:xfrm>
            <a:off x="2778369" y="5709138"/>
            <a:ext cx="3387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Frequency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0F1E9-0F0E-322C-0DB7-0E6E0D744B35}"/>
              </a:ext>
            </a:extLst>
          </p:cNvPr>
          <p:cNvSpPr txBox="1"/>
          <p:nvPr/>
        </p:nvSpPr>
        <p:spPr>
          <a:xfrm>
            <a:off x="644769" y="3429000"/>
            <a:ext cx="1207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7A26C2-69A1-1F75-3B7A-730662BC05B3}"/>
              </a:ext>
            </a:extLst>
          </p:cNvPr>
          <p:cNvSpPr/>
          <p:nvPr/>
        </p:nvSpPr>
        <p:spPr>
          <a:xfrm>
            <a:off x="6095997" y="2684156"/>
            <a:ext cx="14067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F0EF96-6BDF-C796-DB83-508EA15AB403}"/>
              </a:ext>
            </a:extLst>
          </p:cNvPr>
          <p:cNvSpPr/>
          <p:nvPr/>
        </p:nvSpPr>
        <p:spPr>
          <a:xfrm>
            <a:off x="6095997" y="2930341"/>
            <a:ext cx="14067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E5AED4-9FD1-1C3E-BA7D-E852EB0C7245}"/>
              </a:ext>
            </a:extLst>
          </p:cNvPr>
          <p:cNvSpPr/>
          <p:nvPr/>
        </p:nvSpPr>
        <p:spPr>
          <a:xfrm>
            <a:off x="2497014" y="2630977"/>
            <a:ext cx="14067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C2D1E4-F644-8A04-1C71-4DF436B52EE5}"/>
              </a:ext>
            </a:extLst>
          </p:cNvPr>
          <p:cNvSpPr/>
          <p:nvPr/>
        </p:nvSpPr>
        <p:spPr>
          <a:xfrm>
            <a:off x="2497014" y="2935777"/>
            <a:ext cx="14067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83AAB0-9B46-64A4-2C74-023752BFFA51}"/>
              </a:ext>
            </a:extLst>
          </p:cNvPr>
          <p:cNvSpPr/>
          <p:nvPr/>
        </p:nvSpPr>
        <p:spPr>
          <a:xfrm>
            <a:off x="6166336" y="4700098"/>
            <a:ext cx="14067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0A82E58-4584-E91C-9983-0473E10E4F88}"/>
              </a:ext>
            </a:extLst>
          </p:cNvPr>
          <p:cNvSpPr/>
          <p:nvPr/>
        </p:nvSpPr>
        <p:spPr>
          <a:xfrm>
            <a:off x="2450116" y="4776298"/>
            <a:ext cx="14067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561B89-6C30-4B14-F332-367FEC61D08F}"/>
              </a:ext>
            </a:extLst>
          </p:cNvPr>
          <p:cNvSpPr/>
          <p:nvPr/>
        </p:nvSpPr>
        <p:spPr>
          <a:xfrm>
            <a:off x="6166337" y="5022483"/>
            <a:ext cx="14067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8F0681-F625-718F-9672-58D01083A567}"/>
              </a:ext>
            </a:extLst>
          </p:cNvPr>
          <p:cNvSpPr/>
          <p:nvPr/>
        </p:nvSpPr>
        <p:spPr>
          <a:xfrm>
            <a:off x="2461843" y="5098683"/>
            <a:ext cx="140677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768590-75F5-F12C-B813-7A747D902655}"/>
              </a:ext>
            </a:extLst>
          </p:cNvPr>
          <p:cNvCxnSpPr/>
          <p:nvPr/>
        </p:nvCxnSpPr>
        <p:spPr>
          <a:xfrm>
            <a:off x="3856892" y="5615354"/>
            <a:ext cx="11136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A7CC8D-C664-06EF-92AE-ABC5F58C8E40}"/>
              </a:ext>
            </a:extLst>
          </p:cNvPr>
          <p:cNvCxnSpPr/>
          <p:nvPr/>
        </p:nvCxnSpPr>
        <p:spPr>
          <a:xfrm flipV="1">
            <a:off x="1852246" y="3235569"/>
            <a:ext cx="0" cy="1172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B0B327-5854-3069-08E1-4164534D505A}"/>
              </a:ext>
            </a:extLst>
          </p:cNvPr>
          <p:cNvSpPr txBox="1"/>
          <p:nvPr/>
        </p:nvSpPr>
        <p:spPr>
          <a:xfrm>
            <a:off x="6307013" y="2568677"/>
            <a:ext cx="668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37A98C5-8E25-CD54-A3BE-E15D90EB731A}"/>
              </a:ext>
            </a:extLst>
          </p:cNvPr>
          <p:cNvSpPr txBox="1"/>
          <p:nvPr/>
        </p:nvSpPr>
        <p:spPr>
          <a:xfrm>
            <a:off x="6307013" y="2868041"/>
            <a:ext cx="527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6005D5-C0A8-1FA1-1E0D-75E29DABF937}"/>
              </a:ext>
            </a:extLst>
          </p:cNvPr>
          <p:cNvSpPr txBox="1"/>
          <p:nvPr/>
        </p:nvSpPr>
        <p:spPr>
          <a:xfrm>
            <a:off x="6447692" y="4642339"/>
            <a:ext cx="1430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F8A592-BF5F-2B2A-CD52-DA85CC0A8D0F}"/>
              </a:ext>
            </a:extLst>
          </p:cNvPr>
          <p:cNvSpPr txBox="1"/>
          <p:nvPr/>
        </p:nvSpPr>
        <p:spPr>
          <a:xfrm>
            <a:off x="6447692" y="4984057"/>
            <a:ext cx="1066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644EC7-368D-4D06-2DF2-EF534EDB5148}"/>
              </a:ext>
            </a:extLst>
          </p:cNvPr>
          <p:cNvSpPr txBox="1"/>
          <p:nvPr/>
        </p:nvSpPr>
        <p:spPr>
          <a:xfrm>
            <a:off x="2696312" y="2545656"/>
            <a:ext cx="1160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Rapunzel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576C08-6706-4DCC-BECB-59AF9129DA40}"/>
              </a:ext>
            </a:extLst>
          </p:cNvPr>
          <p:cNvSpPr txBox="1"/>
          <p:nvPr/>
        </p:nvSpPr>
        <p:spPr>
          <a:xfrm>
            <a:off x="2708030" y="2879336"/>
            <a:ext cx="96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Dwarf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7C55D5-098A-192A-CEC6-60FE40D58C0D}"/>
              </a:ext>
            </a:extLst>
          </p:cNvPr>
          <p:cNvSpPr txBox="1"/>
          <p:nvPr/>
        </p:nvSpPr>
        <p:spPr>
          <a:xfrm>
            <a:off x="2637691" y="4700098"/>
            <a:ext cx="961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thje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2FED67-1963-1915-31A0-11065C7444C8}"/>
              </a:ext>
            </a:extLst>
          </p:cNvPr>
          <p:cNvSpPr txBox="1"/>
          <p:nvPr/>
        </p:nvSpPr>
        <p:spPr>
          <a:xfrm>
            <a:off x="2614253" y="5016620"/>
            <a:ext cx="873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pearl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D54B844-AEBA-F38A-22A0-08BA96B93612}"/>
              </a:ext>
            </a:extLst>
          </p:cNvPr>
          <p:cNvCxnSpPr/>
          <p:nvPr/>
        </p:nvCxnSpPr>
        <p:spPr>
          <a:xfrm>
            <a:off x="2051539" y="3821723"/>
            <a:ext cx="5052646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048F1F-EC43-05D6-F083-D42A1ED9986C}"/>
              </a:ext>
            </a:extLst>
          </p:cNvPr>
          <p:cNvCxnSpPr/>
          <p:nvPr/>
        </p:nvCxnSpPr>
        <p:spPr>
          <a:xfrm flipV="1">
            <a:off x="4572000" y="2286000"/>
            <a:ext cx="0" cy="310661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D73DB215-17EE-4321-2EB2-0E74A70BA486}"/>
              </a:ext>
            </a:extLst>
          </p:cNvPr>
          <p:cNvSpPr/>
          <p:nvPr/>
        </p:nvSpPr>
        <p:spPr>
          <a:xfrm>
            <a:off x="2168771" y="2250833"/>
            <a:ext cx="1688121" cy="132470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91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320D3-7A50-B068-7759-580F978FF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4635-2A9F-7A07-298E-D8DC805D0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Text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D7BAC-0684-2FDD-6D19-F942F85EA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3231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360</Words>
  <Application>Microsoft Macintosh PowerPoint</Application>
  <PresentationFormat>On-screen Show (4:3)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Rockwell</vt:lpstr>
      <vt:lpstr>Times New Roman</vt:lpstr>
      <vt:lpstr>Office Theme</vt:lpstr>
      <vt:lpstr>Text Analysis with Python Session 1</vt:lpstr>
      <vt:lpstr>Goals of the Class</vt:lpstr>
      <vt:lpstr>Class Plan</vt:lpstr>
      <vt:lpstr>Intro to Text Analysis</vt:lpstr>
      <vt:lpstr>Tokenization</vt:lpstr>
      <vt:lpstr>Named Entity Recognition (NER)</vt:lpstr>
      <vt:lpstr>Part-of-Speech Tagging (POS)</vt:lpstr>
      <vt:lpstr>Term-Frequency/Inverse Document Frequency (TF-IDF)</vt:lpstr>
      <vt:lpstr>Intro to Text Analysis</vt:lpstr>
      <vt:lpstr>Topic Modelling</vt:lpstr>
      <vt:lpstr>Clustering</vt:lpstr>
      <vt:lpstr>Classification (Traditional Machine Learning)</vt:lpstr>
      <vt:lpstr>Classification (Large Language Models)</vt:lpstr>
      <vt:lpstr>Today's Lesson</vt:lpstr>
      <vt:lpstr>Class Materials</vt:lpstr>
      <vt:lpstr>Demo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default</dc:creator>
  <cp:lastModifiedBy>Carroll, Claudia</cp:lastModifiedBy>
  <cp:revision>274</cp:revision>
  <dcterms:created xsi:type="dcterms:W3CDTF">2013-07-09T17:46:55Z</dcterms:created>
  <dcterms:modified xsi:type="dcterms:W3CDTF">2025-10-27T03:46:49Z</dcterms:modified>
</cp:coreProperties>
</file>