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89" r:id="rId4"/>
    <p:sldId id="291" r:id="rId5"/>
    <p:sldId id="300" r:id="rId6"/>
    <p:sldId id="293" r:id="rId7"/>
    <p:sldId id="294" r:id="rId8"/>
    <p:sldId id="296" r:id="rId9"/>
    <p:sldId id="295" r:id="rId10"/>
    <p:sldId id="297" r:id="rId11"/>
    <p:sldId id="301" r:id="rId12"/>
    <p:sldId id="298" r:id="rId13"/>
    <p:sldId id="299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0" autoAdjust="0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ACB0D4A4-9443-A30F-CD8D-A89BD93B26B1}"/>
    <pc:docChg chg="delSld">
      <pc:chgData name="Carroll, Claudia" userId="S::claudiac@wustl.edu::5513adb2-3315-47c6-853b-61e74126e783" providerId="AD" clId="Web-{ACB0D4A4-9443-A30F-CD8D-A89BD93B26B1}" dt="2024-01-29T06:07:05.444" v="12"/>
      <pc:docMkLst>
        <pc:docMk/>
      </pc:docMkLst>
      <pc:sldChg chg="del">
        <pc:chgData name="Carroll, Claudia" userId="S::claudiac@wustl.edu::5513adb2-3315-47c6-853b-61e74126e783" providerId="AD" clId="Web-{ACB0D4A4-9443-A30F-CD8D-A89BD93B26B1}" dt="2024-01-29T06:07:05.444" v="11"/>
        <pc:sldMkLst>
          <pc:docMk/>
          <pc:sldMk cId="1063925012" sldId="269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0"/>
        <pc:sldMkLst>
          <pc:docMk/>
          <pc:sldMk cId="2821551489" sldId="27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6"/>
        <pc:sldMkLst>
          <pc:docMk/>
          <pc:sldMk cId="817878283" sldId="27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8"/>
        <pc:sldMkLst>
          <pc:docMk/>
          <pc:sldMk cId="913908910" sldId="27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9"/>
        <pc:sldMkLst>
          <pc:docMk/>
          <pc:sldMk cId="3570399089" sldId="274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7"/>
        <pc:sldMkLst>
          <pc:docMk/>
          <pc:sldMk cId="2164786919" sldId="276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5"/>
        <pc:sldMkLst>
          <pc:docMk/>
          <pc:sldMk cId="3918721913" sldId="277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2"/>
        <pc:sldMkLst>
          <pc:docMk/>
          <pc:sldMk cId="1013305701" sldId="28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3"/>
        <pc:sldMkLst>
          <pc:docMk/>
          <pc:sldMk cId="1760213573" sldId="28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4"/>
        <pc:sldMkLst>
          <pc:docMk/>
          <pc:sldMk cId="702624774" sldId="282"/>
        </pc:sldMkLst>
      </pc:sldChg>
      <pc:sldChg chg="del">
        <pc:chgData name="Carroll, Claudia" userId="S::claudiac@wustl.edu::5513adb2-3315-47c6-853b-61e74126e783" providerId="AD" clId="Web-{ACB0D4A4-9443-A30F-CD8D-A89BD93B26B1}" dt="2024-01-29T06:07:05.444" v="12"/>
        <pc:sldMkLst>
          <pc:docMk/>
          <pc:sldMk cId="2247768815" sldId="28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"/>
        <pc:sldMkLst>
          <pc:docMk/>
          <pc:sldMk cId="1699678302" sldId="285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0"/>
        <pc:sldMkLst>
          <pc:docMk/>
          <pc:sldMk cId="3143217917" sldId="286"/>
        </pc:sldMkLst>
      </pc:sldChg>
    </pc:docChg>
  </pc:docChgLst>
  <pc:docChgLst>
    <pc:chgData name="Carroll, Claudia" userId="5513adb2-3315-47c6-853b-61e74126e783" providerId="ADAL" clId="{199F48F4-76DD-D348-9F24-DEEE4883210C}"/>
    <pc:docChg chg="undo custSel addSld delSld modSld sldOrd">
      <pc:chgData name="Carroll, Claudia" userId="5513adb2-3315-47c6-853b-61e74126e783" providerId="ADAL" clId="{199F48F4-76DD-D348-9F24-DEEE4883210C}" dt="2024-11-06T17:11:13.891" v="1372" actId="20577"/>
      <pc:docMkLst>
        <pc:docMk/>
      </pc:docMkLst>
      <pc:sldChg chg="modSp mod">
        <pc:chgData name="Carroll, Claudia" userId="5513adb2-3315-47c6-853b-61e74126e783" providerId="ADAL" clId="{199F48F4-76DD-D348-9F24-DEEE4883210C}" dt="2024-11-06T05:28:24.258" v="1" actId="20577"/>
        <pc:sldMkLst>
          <pc:docMk/>
          <pc:sldMk cId="109857222" sldId="256"/>
        </pc:sldMkLst>
        <pc:spChg chg="mod">
          <ac:chgData name="Carroll, Claudia" userId="5513adb2-3315-47c6-853b-61e74126e783" providerId="ADAL" clId="{199F48F4-76DD-D348-9F24-DEEE4883210C}" dt="2024-11-06T05:28:24.258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Carroll, Claudia" userId="5513adb2-3315-47c6-853b-61e74126e783" providerId="ADAL" clId="{199F48F4-76DD-D348-9F24-DEEE4883210C}" dt="2024-11-06T05:28:28.668" v="2" actId="2696"/>
        <pc:sldMkLst>
          <pc:docMk/>
          <pc:sldMk cId="1768155783" sldId="260"/>
        </pc:sldMkLst>
      </pc:sldChg>
      <pc:sldChg chg="del">
        <pc:chgData name="Carroll, Claudia" userId="5513adb2-3315-47c6-853b-61e74126e783" providerId="ADAL" clId="{199F48F4-76DD-D348-9F24-DEEE4883210C}" dt="2024-11-06T05:28:44.216" v="3" actId="2696"/>
        <pc:sldMkLst>
          <pc:docMk/>
          <pc:sldMk cId="1075985789" sldId="262"/>
        </pc:sldMkLst>
      </pc:sldChg>
      <pc:sldChg chg="modSp mod">
        <pc:chgData name="Carroll, Claudia" userId="5513adb2-3315-47c6-853b-61e74126e783" providerId="ADAL" clId="{199F48F4-76DD-D348-9F24-DEEE4883210C}" dt="2024-11-06T14:17:05.779" v="1371" actId="20577"/>
        <pc:sldMkLst>
          <pc:docMk/>
          <pc:sldMk cId="3839357258" sldId="268"/>
        </pc:sldMkLst>
        <pc:spChg chg="mod">
          <ac:chgData name="Carroll, Claudia" userId="5513adb2-3315-47c6-853b-61e74126e783" providerId="ADAL" clId="{199F48F4-76DD-D348-9F24-DEEE4883210C}" dt="2024-11-06T14:17:05.779" v="1371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del mod">
        <pc:chgData name="Carroll, Claudia" userId="5513adb2-3315-47c6-853b-61e74126e783" providerId="ADAL" clId="{199F48F4-76DD-D348-9F24-DEEE4883210C}" dt="2024-11-06T05:31:30.109" v="135" actId="2696"/>
        <pc:sldMkLst>
          <pc:docMk/>
          <pc:sldMk cId="1715855539" sldId="279"/>
        </pc:sldMkLst>
        <pc:spChg chg="mod">
          <ac:chgData name="Carroll, Claudia" userId="5513adb2-3315-47c6-853b-61e74126e783" providerId="ADAL" clId="{199F48F4-76DD-D348-9F24-DEEE4883210C}" dt="2024-11-06T05:31:20.835" v="134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modSp mod">
        <pc:chgData name="Carroll, Claudia" userId="5513adb2-3315-47c6-853b-61e74126e783" providerId="ADAL" clId="{199F48F4-76DD-D348-9F24-DEEE4883210C}" dt="2024-11-06T05:31:49.575" v="159" actId="20577"/>
        <pc:sldMkLst>
          <pc:docMk/>
          <pc:sldMk cId="1781419879" sldId="288"/>
        </pc:sldMkLst>
        <pc:spChg chg="mod">
          <ac:chgData name="Carroll, Claudia" userId="5513adb2-3315-47c6-853b-61e74126e783" providerId="ADAL" clId="{199F48F4-76DD-D348-9F24-DEEE4883210C}" dt="2024-11-06T05:31:40.327" v="140" actId="20577"/>
          <ac:spMkLst>
            <pc:docMk/>
            <pc:sldMk cId="1781419879" sldId="288"/>
            <ac:spMk id="2" creationId="{80A41CDD-3773-510B-4B7C-18D7C3D344E9}"/>
          </ac:spMkLst>
        </pc:spChg>
        <pc:spChg chg="mod">
          <ac:chgData name="Carroll, Claudia" userId="5513adb2-3315-47c6-853b-61e74126e783" providerId="ADAL" clId="{199F48F4-76DD-D348-9F24-DEEE4883210C}" dt="2024-11-06T05:31:49.575" v="159" actId="20577"/>
          <ac:spMkLst>
            <pc:docMk/>
            <pc:sldMk cId="1781419879" sldId="288"/>
            <ac:spMk id="3" creationId="{646F60EF-105A-0A4B-A926-D22C5F32B16B}"/>
          </ac:spMkLst>
        </pc:spChg>
      </pc:sldChg>
      <pc:sldChg chg="modSp mod">
        <pc:chgData name="Carroll, Claudia" userId="5513adb2-3315-47c6-853b-61e74126e783" providerId="ADAL" clId="{199F48F4-76DD-D348-9F24-DEEE4883210C}" dt="2024-11-06T17:11:13.891" v="1372" actId="20577"/>
        <pc:sldMkLst>
          <pc:docMk/>
          <pc:sldMk cId="1233050541" sldId="289"/>
        </pc:sldMkLst>
        <pc:spChg chg="mod">
          <ac:chgData name="Carroll, Claudia" userId="5513adb2-3315-47c6-853b-61e74126e783" providerId="ADAL" clId="{199F48F4-76DD-D348-9F24-DEEE4883210C}" dt="2024-11-06T17:11:13.891" v="1372" actId="20577"/>
          <ac:spMkLst>
            <pc:docMk/>
            <pc:sldMk cId="1233050541" sldId="289"/>
            <ac:spMk id="3" creationId="{0E673150-3883-F319-BB5A-DF12FA74F977}"/>
          </ac:spMkLst>
        </pc:spChg>
      </pc:sldChg>
      <pc:sldChg chg="ord">
        <pc:chgData name="Carroll, Claudia" userId="5513adb2-3315-47c6-853b-61e74126e783" providerId="ADAL" clId="{199F48F4-76DD-D348-9F24-DEEE4883210C}" dt="2024-11-06T05:58:16.071" v="163" actId="20578"/>
        <pc:sldMkLst>
          <pc:docMk/>
          <pc:sldMk cId="1830920682" sldId="291"/>
        </pc:sldMkLst>
      </pc:sldChg>
      <pc:sldChg chg="del">
        <pc:chgData name="Carroll, Claudia" userId="5513adb2-3315-47c6-853b-61e74126e783" providerId="ADAL" clId="{199F48F4-76DD-D348-9F24-DEEE4883210C}" dt="2024-11-06T05:28:45.837" v="4" actId="2696"/>
        <pc:sldMkLst>
          <pc:docMk/>
          <pc:sldMk cId="1266258456" sldId="293"/>
        </pc:sldMkLst>
      </pc:sldChg>
      <pc:sldChg chg="modSp add mod ord">
        <pc:chgData name="Carroll, Claudia" userId="5513adb2-3315-47c6-853b-61e74126e783" providerId="ADAL" clId="{199F48F4-76DD-D348-9F24-DEEE4883210C}" dt="2024-11-06T05:58:55.635" v="235" actId="20578"/>
        <pc:sldMkLst>
          <pc:docMk/>
          <pc:sldMk cId="3425289976" sldId="293"/>
        </pc:sldMkLst>
        <pc:spChg chg="mod">
          <ac:chgData name="Carroll, Claudia" userId="5513adb2-3315-47c6-853b-61e74126e783" providerId="ADAL" clId="{199F48F4-76DD-D348-9F24-DEEE4883210C}" dt="2024-11-06T05:58:18.555" v="164" actId="20577"/>
          <ac:spMkLst>
            <pc:docMk/>
            <pc:sldMk cId="3425289976" sldId="293"/>
            <ac:spMk id="2" creationId="{3C1123B7-C481-BEC4-92FB-06C1C15913BF}"/>
          </ac:spMkLst>
        </pc:spChg>
        <pc:spChg chg="mod">
          <ac:chgData name="Carroll, Claudia" userId="5513adb2-3315-47c6-853b-61e74126e783" providerId="ADAL" clId="{199F48F4-76DD-D348-9F24-DEEE4883210C}" dt="2024-11-06T05:58:35.789" v="232" actId="20577"/>
          <ac:spMkLst>
            <pc:docMk/>
            <pc:sldMk cId="3425289976" sldId="293"/>
            <ac:spMk id="3" creationId="{59AE7ED0-D295-4E02-EA71-A5612AE6308A}"/>
          </ac:spMkLst>
        </pc:spChg>
      </pc:sldChg>
      <pc:sldChg chg="addSp delSp modSp add mod ord">
        <pc:chgData name="Carroll, Claudia" userId="5513adb2-3315-47c6-853b-61e74126e783" providerId="ADAL" clId="{199F48F4-76DD-D348-9F24-DEEE4883210C}" dt="2024-11-06T14:00:59.608" v="1295" actId="20578"/>
        <pc:sldMkLst>
          <pc:docMk/>
          <pc:sldMk cId="739309560" sldId="294"/>
        </pc:sldMkLst>
        <pc:spChg chg="mod">
          <ac:chgData name="Carroll, Claudia" userId="5513adb2-3315-47c6-853b-61e74126e783" providerId="ADAL" clId="{199F48F4-76DD-D348-9F24-DEEE4883210C}" dt="2024-11-06T05:59:05.083" v="264" actId="20577"/>
          <ac:spMkLst>
            <pc:docMk/>
            <pc:sldMk cId="739309560" sldId="294"/>
            <ac:spMk id="2" creationId="{05DC3FEE-AF06-33C7-566A-61017DCFC621}"/>
          </ac:spMkLst>
        </pc:spChg>
        <pc:spChg chg="del mod">
          <ac:chgData name="Carroll, Claudia" userId="5513adb2-3315-47c6-853b-61e74126e783" providerId="ADAL" clId="{199F48F4-76DD-D348-9F24-DEEE4883210C}" dt="2024-11-06T05:59:44.282" v="266" actId="3680"/>
          <ac:spMkLst>
            <pc:docMk/>
            <pc:sldMk cId="739309560" sldId="294"/>
            <ac:spMk id="3" creationId="{F3DA4BC6-15BA-BC67-DFEA-527E44783E07}"/>
          </ac:spMkLst>
        </pc:spChg>
        <pc:spChg chg="add del mod">
          <ac:chgData name="Carroll, Claudia" userId="5513adb2-3315-47c6-853b-61e74126e783" providerId="ADAL" clId="{199F48F4-76DD-D348-9F24-DEEE4883210C}" dt="2024-11-06T06:02:04.601" v="344"/>
          <ac:spMkLst>
            <pc:docMk/>
            <pc:sldMk cId="739309560" sldId="294"/>
            <ac:spMk id="5" creationId="{360F972F-E82F-26F3-453C-B0F7F11E9C0E}"/>
          </ac:spMkLst>
        </pc:spChg>
        <pc:spChg chg="add mod">
          <ac:chgData name="Carroll, Claudia" userId="5513adb2-3315-47c6-853b-61e74126e783" providerId="ADAL" clId="{199F48F4-76DD-D348-9F24-DEEE4883210C}" dt="2024-11-06T06:02:01.755" v="342" actId="122"/>
          <ac:spMkLst>
            <pc:docMk/>
            <pc:sldMk cId="739309560" sldId="294"/>
            <ac:spMk id="7" creationId="{68205295-4F00-5355-3972-086A8742A52C}"/>
          </ac:spMkLst>
        </pc:spChg>
        <pc:graphicFrameChg chg="add mod ord modGraphic">
          <ac:chgData name="Carroll, Claudia" userId="5513adb2-3315-47c6-853b-61e74126e783" providerId="ADAL" clId="{199F48F4-76DD-D348-9F24-DEEE4883210C}" dt="2024-11-06T06:03:44.859" v="404" actId="20577"/>
          <ac:graphicFrameMkLst>
            <pc:docMk/>
            <pc:sldMk cId="739309560" sldId="294"/>
            <ac:graphicFrameMk id="4" creationId="{09CD8ECF-2C95-84F4-F20A-BBBBCE9ED853}"/>
          </ac:graphicFrameMkLst>
        </pc:graphicFrameChg>
      </pc:sldChg>
      <pc:sldChg chg="addSp delSp modSp add mod ord">
        <pc:chgData name="Carroll, Claudia" userId="5513adb2-3315-47c6-853b-61e74126e783" providerId="ADAL" clId="{199F48F4-76DD-D348-9F24-DEEE4883210C}" dt="2024-11-06T14:01:01.664" v="1296" actId="20578"/>
        <pc:sldMkLst>
          <pc:docMk/>
          <pc:sldMk cId="2035710617" sldId="295"/>
        </pc:sldMkLst>
        <pc:spChg chg="mod">
          <ac:chgData name="Carroll, Claudia" userId="5513adb2-3315-47c6-853b-61e74126e783" providerId="ADAL" clId="{199F48F4-76DD-D348-9F24-DEEE4883210C}" dt="2024-11-06T06:04:09.413" v="419" actId="20577"/>
          <ac:spMkLst>
            <pc:docMk/>
            <pc:sldMk cId="2035710617" sldId="295"/>
            <ac:spMk id="2" creationId="{F3260EC5-0019-A58B-259E-1FE25E0F44CB}"/>
          </ac:spMkLst>
        </pc:spChg>
        <pc:spChg chg="add mod">
          <ac:chgData name="Carroll, Claudia" userId="5513adb2-3315-47c6-853b-61e74126e783" providerId="ADAL" clId="{199F48F4-76DD-D348-9F24-DEEE4883210C}" dt="2024-11-06T06:08:40.910" v="651" actId="1076"/>
          <ac:spMkLst>
            <pc:docMk/>
            <pc:sldMk cId="2035710617" sldId="295"/>
            <ac:spMk id="5" creationId="{373766F5-2C55-A5E9-F6C1-E761013D7B78}"/>
          </ac:spMkLst>
        </pc:spChg>
        <pc:spChg chg="del">
          <ac:chgData name="Carroll, Claudia" userId="5513adb2-3315-47c6-853b-61e74126e783" providerId="ADAL" clId="{199F48F4-76DD-D348-9F24-DEEE4883210C}" dt="2024-11-06T06:04:28.833" v="428" actId="478"/>
          <ac:spMkLst>
            <pc:docMk/>
            <pc:sldMk cId="2035710617" sldId="295"/>
            <ac:spMk id="7" creationId="{951B387F-1316-A028-A0B8-20B24E181BE2}"/>
          </ac:spMkLst>
        </pc:spChg>
        <pc:graphicFrameChg chg="del">
          <ac:chgData name="Carroll, Claudia" userId="5513adb2-3315-47c6-853b-61e74126e783" providerId="ADAL" clId="{199F48F4-76DD-D348-9F24-DEEE4883210C}" dt="2024-11-06T06:04:11.370" v="420" actId="478"/>
          <ac:graphicFrameMkLst>
            <pc:docMk/>
            <pc:sldMk cId="2035710617" sldId="295"/>
            <ac:graphicFrameMk id="4" creationId="{4F155352-1BC4-1161-9F83-F4E2CD7CC42A}"/>
          </ac:graphicFrameMkLst>
        </pc:graphicFrameChg>
      </pc:sldChg>
      <pc:sldChg chg="modSp add mod ord">
        <pc:chgData name="Carroll, Claudia" userId="5513adb2-3315-47c6-853b-61e74126e783" providerId="ADAL" clId="{199F48F4-76DD-D348-9F24-DEEE4883210C}" dt="2024-11-06T14:01:03.908" v="1297" actId="20578"/>
        <pc:sldMkLst>
          <pc:docMk/>
          <pc:sldMk cId="3121874908" sldId="296"/>
        </pc:sldMkLst>
        <pc:spChg chg="mod">
          <ac:chgData name="Carroll, Claudia" userId="5513adb2-3315-47c6-853b-61e74126e783" providerId="ADAL" clId="{199F48F4-76DD-D348-9F24-DEEE4883210C}" dt="2024-11-06T13:52:09.541" v="778" actId="20577"/>
          <ac:spMkLst>
            <pc:docMk/>
            <pc:sldMk cId="3121874908" sldId="296"/>
            <ac:spMk id="2" creationId="{0F7CE288-2B1D-42F9-75D1-2E1287B2D14C}"/>
          </ac:spMkLst>
        </pc:spChg>
        <pc:spChg chg="mod">
          <ac:chgData name="Carroll, Claudia" userId="5513adb2-3315-47c6-853b-61e74126e783" providerId="ADAL" clId="{199F48F4-76DD-D348-9F24-DEEE4883210C}" dt="2024-11-06T13:54:00.800" v="971" actId="114"/>
          <ac:spMkLst>
            <pc:docMk/>
            <pc:sldMk cId="3121874908" sldId="296"/>
            <ac:spMk id="5" creationId="{EC20BBD4-E6BE-CB96-A882-4D2FF02DFDB4}"/>
          </ac:spMkLst>
        </pc:spChg>
      </pc:sldChg>
      <pc:sldChg chg="addSp modSp add mod ord">
        <pc:chgData name="Carroll, Claudia" userId="5513adb2-3315-47c6-853b-61e74126e783" providerId="ADAL" clId="{199F48F4-76DD-D348-9F24-DEEE4883210C}" dt="2024-11-06T14:01:16.411" v="1300" actId="20578"/>
        <pc:sldMkLst>
          <pc:docMk/>
          <pc:sldMk cId="1655639563" sldId="297"/>
        </pc:sldMkLst>
        <pc:spChg chg="mod">
          <ac:chgData name="Carroll, Claudia" userId="5513adb2-3315-47c6-853b-61e74126e783" providerId="ADAL" clId="{199F48F4-76DD-D348-9F24-DEEE4883210C}" dt="2024-11-06T13:54:27.548" v="983" actId="20577"/>
          <ac:spMkLst>
            <pc:docMk/>
            <pc:sldMk cId="1655639563" sldId="297"/>
            <ac:spMk id="2" creationId="{770E07E2-A490-F633-6502-628095ED694C}"/>
          </ac:spMkLst>
        </pc:spChg>
        <pc:spChg chg="add mod">
          <ac:chgData name="Carroll, Claudia" userId="5513adb2-3315-47c6-853b-61e74126e783" providerId="ADAL" clId="{199F48F4-76DD-D348-9F24-DEEE4883210C}" dt="2024-11-06T14:00:40.153" v="1294" actId="255"/>
          <ac:spMkLst>
            <pc:docMk/>
            <pc:sldMk cId="1655639563" sldId="297"/>
            <ac:spMk id="3" creationId="{F7178E6A-6E93-F750-D464-9F835C99B586}"/>
          </ac:spMkLst>
        </pc:spChg>
        <pc:spChg chg="add">
          <ac:chgData name="Carroll, Claudia" userId="5513adb2-3315-47c6-853b-61e74126e783" providerId="ADAL" clId="{199F48F4-76DD-D348-9F24-DEEE4883210C}" dt="2024-11-06T14:00:23.955" v="1293" actId="11529"/>
          <ac:spMkLst>
            <pc:docMk/>
            <pc:sldMk cId="1655639563" sldId="297"/>
            <ac:spMk id="4" creationId="{EC91FC54-9CD3-7EAB-5117-AC111FBAB46D}"/>
          </ac:spMkLst>
        </pc:spChg>
        <pc:spChg chg="mod">
          <ac:chgData name="Carroll, Claudia" userId="5513adb2-3315-47c6-853b-61e74126e783" providerId="ADAL" clId="{199F48F4-76DD-D348-9F24-DEEE4883210C}" dt="2024-11-06T13:58:06.430" v="1053" actId="1076"/>
          <ac:spMkLst>
            <pc:docMk/>
            <pc:sldMk cId="1655639563" sldId="297"/>
            <ac:spMk id="5" creationId="{3E31FA65-2589-9719-9B07-6C4CC04958A0}"/>
          </ac:spMkLst>
        </pc:spChg>
      </pc:sldChg>
      <pc:sldChg chg="modSp add mod ord">
        <pc:chgData name="Carroll, Claudia" userId="5513adb2-3315-47c6-853b-61e74126e783" providerId="ADAL" clId="{199F48F4-76DD-D348-9F24-DEEE4883210C}" dt="2024-11-06T14:16:36.732" v="1316" actId="20577"/>
        <pc:sldMkLst>
          <pc:docMk/>
          <pc:sldMk cId="985417766" sldId="298"/>
        </pc:sldMkLst>
        <pc:spChg chg="mod">
          <ac:chgData name="Carroll, Claudia" userId="5513adb2-3315-47c6-853b-61e74126e783" providerId="ADAL" clId="{199F48F4-76DD-D348-9F24-DEEE4883210C}" dt="2024-11-06T14:01:22.535" v="1311" actId="20577"/>
          <ac:spMkLst>
            <pc:docMk/>
            <pc:sldMk cId="985417766" sldId="298"/>
            <ac:spMk id="2" creationId="{C18B0EBA-210E-1D17-CAFB-6489D3FBE992}"/>
          </ac:spMkLst>
        </pc:spChg>
        <pc:spChg chg="mod">
          <ac:chgData name="Carroll, Claudia" userId="5513adb2-3315-47c6-853b-61e74126e783" providerId="ADAL" clId="{199F48F4-76DD-D348-9F24-DEEE4883210C}" dt="2024-11-06T14:16:36.732" v="1316" actId="20577"/>
          <ac:spMkLst>
            <pc:docMk/>
            <pc:sldMk cId="985417766" sldId="298"/>
            <ac:spMk id="5" creationId="{CF37203C-3E2A-B665-EF44-A42ADEB30E02}"/>
          </ac:spMkLst>
        </pc:spChg>
      </pc:sldChg>
    </pc:docChg>
  </pc:docChgLst>
  <pc:docChgLst>
    <pc:chgData name="Carroll, Claudia" userId="5513adb2-3315-47c6-853b-61e74126e783" providerId="ADAL" clId="{FB075658-0DC1-4C4F-B825-059DFA9E62B3}"/>
    <pc:docChg chg="custSel addSld modSld">
      <pc:chgData name="Carroll, Claudia" userId="5513adb2-3315-47c6-853b-61e74126e783" providerId="ADAL" clId="{FB075658-0DC1-4C4F-B825-059DFA9E62B3}" dt="2024-01-26T19:05:45.161" v="492" actId="1076"/>
      <pc:docMkLst>
        <pc:docMk/>
      </pc:docMkLst>
      <pc:sldChg chg="modSp mod">
        <pc:chgData name="Carroll, Claudia" userId="5513adb2-3315-47c6-853b-61e74126e783" providerId="ADAL" clId="{FB075658-0DC1-4C4F-B825-059DFA9E62B3}" dt="2024-01-26T19:05:45.161" v="492" actId="1076"/>
        <pc:sldMkLst>
          <pc:docMk/>
          <pc:sldMk cId="3172886506" sldId="284"/>
        </pc:sldMkLst>
        <pc:spChg chg="mod">
          <ac:chgData name="Carroll, Claudia" userId="5513adb2-3315-47c6-853b-61e74126e783" providerId="ADAL" clId="{FB075658-0DC1-4C4F-B825-059DFA9E62B3}" dt="2024-01-26T19:05:45.161" v="492" actId="1076"/>
          <ac:spMkLst>
            <pc:docMk/>
            <pc:sldMk cId="3172886506" sldId="284"/>
            <ac:spMk id="2" creationId="{26239ECD-84D7-423D-A7A5-30102159DD8F}"/>
          </ac:spMkLst>
        </pc:spChg>
      </pc:sldChg>
      <pc:sldChg chg="modSp new mod">
        <pc:chgData name="Carroll, Claudia" userId="5513adb2-3315-47c6-853b-61e74126e783" providerId="ADAL" clId="{FB075658-0DC1-4C4F-B825-059DFA9E62B3}" dt="2024-01-26T18:13:07.499" v="491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B075658-0DC1-4C4F-B825-059DFA9E62B3}" dt="2024-01-26T18:13:07.499" v="491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B075658-0DC1-4C4F-B825-059DFA9E62B3}" dt="2024-01-26T18:11:16.954" v="188" actId="122"/>
          <ac:spMkLst>
            <pc:docMk/>
            <pc:sldMk cId="4155761544" sldId="287"/>
            <ac:spMk id="3" creationId="{B54606DD-D6EC-D70C-7B82-5659099E459B}"/>
          </ac:spMkLst>
        </pc:spChg>
      </pc:sldChg>
    </pc:docChg>
  </pc:docChgLst>
  <pc:docChgLst>
    <pc:chgData name="Carroll, Claudia" userId="5513adb2-3315-47c6-853b-61e74126e783" providerId="ADAL" clId="{F1B7EFA3-B214-634E-BDB4-9AA61FCEBD50}"/>
    <pc:docChg chg="undo custSel addSld delSld modSld sldOrd">
      <pc:chgData name="Carroll, Claudia" userId="5513adb2-3315-47c6-853b-61e74126e783" providerId="ADAL" clId="{F1B7EFA3-B214-634E-BDB4-9AA61FCEBD50}" dt="2024-11-03T03:09:13.223" v="1607" actId="113"/>
      <pc:docMkLst>
        <pc:docMk/>
      </pc:docMkLst>
      <pc:sldChg chg="modSp mod">
        <pc:chgData name="Carroll, Claudia" userId="5513adb2-3315-47c6-853b-61e74126e783" providerId="ADAL" clId="{F1B7EFA3-B214-634E-BDB4-9AA61FCEBD50}" dt="2024-11-03T02:47:22.254" v="63" actId="255"/>
        <pc:sldMkLst>
          <pc:docMk/>
          <pc:sldMk cId="109857222" sldId="256"/>
        </pc:sldMkLst>
        <pc:spChg chg="mod">
          <ac:chgData name="Carroll, Claudia" userId="5513adb2-3315-47c6-853b-61e74126e783" providerId="ADAL" clId="{F1B7EFA3-B214-634E-BDB4-9AA61FCEBD50}" dt="2024-11-03T02:46:20.283" v="20" actId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rroll, Claudia" userId="5513adb2-3315-47c6-853b-61e74126e783" providerId="ADAL" clId="{F1B7EFA3-B214-634E-BDB4-9AA61FCEBD50}" dt="2024-11-03T02:47:22.254" v="63" actId="255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arroll, Claudia" userId="5513adb2-3315-47c6-853b-61e74126e783" providerId="ADAL" clId="{F1B7EFA3-B214-634E-BDB4-9AA61FCEBD50}" dt="2024-11-03T02:47:27.881" v="65" actId="2696"/>
        <pc:sldMkLst>
          <pc:docMk/>
          <pc:sldMk cId="4266118051" sldId="257"/>
        </pc:sldMkLst>
      </pc:sldChg>
      <pc:sldChg chg="del">
        <pc:chgData name="Carroll, Claudia" userId="5513adb2-3315-47c6-853b-61e74126e783" providerId="ADAL" clId="{F1B7EFA3-B214-634E-BDB4-9AA61FCEBD50}" dt="2024-11-03T02:47:27.386" v="64" actId="2696"/>
        <pc:sldMkLst>
          <pc:docMk/>
          <pc:sldMk cId="1419661138" sldId="258"/>
        </pc:sldMkLst>
      </pc:sldChg>
      <pc:sldChg chg="del">
        <pc:chgData name="Carroll, Claudia" userId="5513adb2-3315-47c6-853b-61e74126e783" providerId="ADAL" clId="{F1B7EFA3-B214-634E-BDB4-9AA61FCEBD50}" dt="2024-11-03T02:47:28.421" v="66" actId="2696"/>
        <pc:sldMkLst>
          <pc:docMk/>
          <pc:sldMk cId="3240474744" sldId="259"/>
        </pc:sldMkLst>
      </pc:sldChg>
      <pc:sldChg chg="modSp mod">
        <pc:chgData name="Carroll, Claudia" userId="5513adb2-3315-47c6-853b-61e74126e783" providerId="ADAL" clId="{F1B7EFA3-B214-634E-BDB4-9AA61FCEBD50}" dt="2024-11-03T02:49:24.774" v="482" actId="20577"/>
        <pc:sldMkLst>
          <pc:docMk/>
          <pc:sldMk cId="1768155783" sldId="260"/>
        </pc:sldMkLst>
        <pc:spChg chg="mod">
          <ac:chgData name="Carroll, Claudia" userId="5513adb2-3315-47c6-853b-61e74126e783" providerId="ADAL" clId="{F1B7EFA3-B214-634E-BDB4-9AA61FCEBD50}" dt="2024-11-03T02:49:24.774" v="482" actId="2057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5513adb2-3315-47c6-853b-61e74126e783" providerId="ADAL" clId="{F1B7EFA3-B214-634E-BDB4-9AA61FCEBD50}" dt="2024-11-03T02:47:32.639" v="67" actId="2696"/>
        <pc:sldMkLst>
          <pc:docMk/>
          <pc:sldMk cId="2187364593" sldId="261"/>
        </pc:sldMkLst>
      </pc:sldChg>
      <pc:sldChg chg="addSp delSp modSp mod">
        <pc:chgData name="Carroll, Claudia" userId="5513adb2-3315-47c6-853b-61e74126e783" providerId="ADAL" clId="{F1B7EFA3-B214-634E-BDB4-9AA61FCEBD50}" dt="2024-11-03T02:55:57.688" v="970" actId="11"/>
        <pc:sldMkLst>
          <pc:docMk/>
          <pc:sldMk cId="1075985789" sldId="262"/>
        </pc:sldMkLst>
        <pc:spChg chg="add mod">
          <ac:chgData name="Carroll, Claudia" userId="5513adb2-3315-47c6-853b-61e74126e783" providerId="ADAL" clId="{F1B7EFA3-B214-634E-BDB4-9AA61FCEBD50}" dt="2024-11-03T02:55:57.688" v="970" actId="11"/>
          <ac:spMkLst>
            <pc:docMk/>
            <pc:sldMk cId="1075985789" sldId="262"/>
            <ac:spMk id="3" creationId="{2749BB40-7626-A2CD-2237-3AEFD54F5F17}"/>
          </ac:spMkLst>
        </pc:spChg>
        <pc:graphicFrameChg chg="del mod modGraphic">
          <ac:chgData name="Carroll, Claudia" userId="5513adb2-3315-47c6-853b-61e74126e783" providerId="ADAL" clId="{F1B7EFA3-B214-634E-BDB4-9AA61FCEBD50}" dt="2024-11-03T02:50:26.276" v="491" actId="478"/>
          <ac:graphicFrameMkLst>
            <pc:docMk/>
            <pc:sldMk cId="1075985789" sldId="262"/>
            <ac:graphicFrameMk id="7" creationId="{AA648D55-2AF2-D1E6-A4D8-CC3A1F27F3F3}"/>
          </ac:graphicFrameMkLst>
        </pc:graphicFrameChg>
      </pc:sldChg>
      <pc:sldChg chg="modSp mod">
        <pc:chgData name="Carroll, Claudia" userId="5513adb2-3315-47c6-853b-61e74126e783" providerId="ADAL" clId="{F1B7EFA3-B214-634E-BDB4-9AA61FCEBD50}" dt="2024-11-03T03:06:54.381" v="1551" actId="20577"/>
        <pc:sldMkLst>
          <pc:docMk/>
          <pc:sldMk cId="2077495510" sldId="267"/>
        </pc:sldMkLst>
        <pc:spChg chg="mod">
          <ac:chgData name="Carroll, Claudia" userId="5513adb2-3315-47c6-853b-61e74126e783" providerId="ADAL" clId="{F1B7EFA3-B214-634E-BDB4-9AA61FCEBD50}" dt="2024-11-03T02:59:48.435" v="1272" actId="113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5513adb2-3315-47c6-853b-61e74126e783" providerId="ADAL" clId="{F1B7EFA3-B214-634E-BDB4-9AA61FCEBD50}" dt="2024-11-03T03:06:54.381" v="1551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mod">
        <pc:chgData name="Carroll, Claudia" userId="5513adb2-3315-47c6-853b-61e74126e783" providerId="ADAL" clId="{F1B7EFA3-B214-634E-BDB4-9AA61FCEBD50}" dt="2024-11-03T02:56:43.236" v="1083" actId="20577"/>
        <pc:sldMkLst>
          <pc:docMk/>
          <pc:sldMk cId="3839357258" sldId="268"/>
        </pc:sldMkLst>
        <pc:spChg chg="mod">
          <ac:chgData name="Carroll, Claudia" userId="5513adb2-3315-47c6-853b-61e74126e783" providerId="ADAL" clId="{F1B7EFA3-B214-634E-BDB4-9AA61FCEBD50}" dt="2024-11-03T02:56:43.236" v="10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mod">
        <pc:chgData name="Carroll, Claudia" userId="5513adb2-3315-47c6-853b-61e74126e783" providerId="ADAL" clId="{F1B7EFA3-B214-634E-BDB4-9AA61FCEBD50}" dt="2024-11-03T02:57:10.779" v="1151" actId="20577"/>
        <pc:sldMkLst>
          <pc:docMk/>
          <pc:sldMk cId="1715855539" sldId="279"/>
        </pc:sldMkLst>
        <pc:spChg chg="mod">
          <ac:chgData name="Carroll, Claudia" userId="5513adb2-3315-47c6-853b-61e74126e783" providerId="ADAL" clId="{F1B7EFA3-B214-634E-BDB4-9AA61FCEBD50}" dt="2024-11-03T02:57:10.779" v="115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del">
        <pc:chgData name="Carroll, Claudia" userId="5513adb2-3315-47c6-853b-61e74126e783" providerId="ADAL" clId="{F1B7EFA3-B214-634E-BDB4-9AA61FCEBD50}" dt="2024-11-03T02:57:41.936" v="1195" actId="2696"/>
        <pc:sldMkLst>
          <pc:docMk/>
          <pc:sldMk cId="3172886506" sldId="284"/>
        </pc:sldMkLst>
      </pc:sldChg>
      <pc:sldChg chg="modSp mod">
        <pc:chgData name="Carroll, Claudia" userId="5513adb2-3315-47c6-853b-61e74126e783" providerId="ADAL" clId="{F1B7EFA3-B214-634E-BDB4-9AA61FCEBD50}" dt="2024-11-03T03:06:12.077" v="1499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1B7EFA3-B214-634E-BDB4-9AA61FCEBD50}" dt="2024-11-03T03:06:12.077" v="1499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1B7EFA3-B214-634E-BDB4-9AA61FCEBD50}" dt="2024-11-03T03:02:01.273" v="1290" actId="20577"/>
          <ac:spMkLst>
            <pc:docMk/>
            <pc:sldMk cId="4155761544" sldId="287"/>
            <ac:spMk id="3" creationId="{B54606DD-D6EC-D70C-7B82-5659099E459B}"/>
          </ac:spMkLst>
        </pc:spChg>
      </pc:sldChg>
      <pc:sldChg chg="modSp add mod ord">
        <pc:chgData name="Carroll, Claudia" userId="5513adb2-3315-47c6-853b-61e74126e783" providerId="ADAL" clId="{F1B7EFA3-B214-634E-BDB4-9AA61FCEBD50}" dt="2024-11-03T02:57:37.181" v="1194" actId="20577"/>
        <pc:sldMkLst>
          <pc:docMk/>
          <pc:sldMk cId="1781419879" sldId="288"/>
        </pc:sldMkLst>
        <pc:spChg chg="mod">
          <ac:chgData name="Carroll, Claudia" userId="5513adb2-3315-47c6-853b-61e74126e783" providerId="ADAL" clId="{F1B7EFA3-B214-634E-BDB4-9AA61FCEBD50}" dt="2024-11-03T02:57:28.413" v="1163" actId="20577"/>
          <ac:spMkLst>
            <pc:docMk/>
            <pc:sldMk cId="1781419879" sldId="288"/>
            <ac:spMk id="2" creationId="{80A41CDD-3773-510B-4B7C-18D7C3D344E9}"/>
          </ac:spMkLst>
        </pc:spChg>
        <pc:spChg chg="mod">
          <ac:chgData name="Carroll, Claudia" userId="5513adb2-3315-47c6-853b-61e74126e783" providerId="ADAL" clId="{F1B7EFA3-B214-634E-BDB4-9AA61FCEBD50}" dt="2024-11-03T02:57:37.181" v="1194" actId="20577"/>
          <ac:spMkLst>
            <pc:docMk/>
            <pc:sldMk cId="1781419879" sldId="288"/>
            <ac:spMk id="3" creationId="{646F60EF-105A-0A4B-A926-D22C5F32B16B}"/>
          </ac:spMkLst>
        </pc:spChg>
      </pc:sldChg>
      <pc:sldChg chg="modSp add mod ord">
        <pc:chgData name="Carroll, Claudia" userId="5513adb2-3315-47c6-853b-61e74126e783" providerId="ADAL" clId="{F1B7EFA3-B214-634E-BDB4-9AA61FCEBD50}" dt="2024-11-03T03:07:46.525" v="1570" actId="20577"/>
        <pc:sldMkLst>
          <pc:docMk/>
          <pc:sldMk cId="1233050541" sldId="289"/>
        </pc:sldMkLst>
        <pc:spChg chg="mod">
          <ac:chgData name="Carroll, Claudia" userId="5513adb2-3315-47c6-853b-61e74126e783" providerId="ADAL" clId="{F1B7EFA3-B214-634E-BDB4-9AA61FCEBD50}" dt="2024-11-03T03:07:37.388" v="1563" actId="113"/>
          <ac:spMkLst>
            <pc:docMk/>
            <pc:sldMk cId="1233050541" sldId="289"/>
            <ac:spMk id="2" creationId="{7A28C225-7FEC-52A3-B987-473B077F1908}"/>
          </ac:spMkLst>
        </pc:spChg>
        <pc:spChg chg="mod">
          <ac:chgData name="Carroll, Claudia" userId="5513adb2-3315-47c6-853b-61e74126e783" providerId="ADAL" clId="{F1B7EFA3-B214-634E-BDB4-9AA61FCEBD50}" dt="2024-11-03T03:07:46.525" v="1570" actId="20577"/>
          <ac:spMkLst>
            <pc:docMk/>
            <pc:sldMk cId="1233050541" sldId="289"/>
            <ac:spMk id="3" creationId="{0E673150-3883-F319-BB5A-DF12FA74F977}"/>
          </ac:spMkLst>
        </pc:spChg>
      </pc:sldChg>
      <pc:sldChg chg="modSp new mod">
        <pc:chgData name="Carroll, Claudia" userId="5513adb2-3315-47c6-853b-61e74126e783" providerId="ADAL" clId="{F1B7EFA3-B214-634E-BDB4-9AA61FCEBD50}" dt="2024-11-03T03:06:27.902" v="1507" actId="20577"/>
        <pc:sldMkLst>
          <pc:docMk/>
          <pc:sldMk cId="2620043797" sldId="290"/>
        </pc:sldMkLst>
        <pc:spChg chg="mod">
          <ac:chgData name="Carroll, Claudia" userId="5513adb2-3315-47c6-853b-61e74126e783" providerId="ADAL" clId="{F1B7EFA3-B214-634E-BDB4-9AA61FCEBD50}" dt="2024-11-03T03:06:27.902" v="1507" actId="20577"/>
          <ac:spMkLst>
            <pc:docMk/>
            <pc:sldMk cId="2620043797" sldId="290"/>
            <ac:spMk id="2" creationId="{44CF086B-1BE5-457F-A394-A3366B7D1307}"/>
          </ac:spMkLst>
        </pc:spChg>
        <pc:spChg chg="mod">
          <ac:chgData name="Carroll, Claudia" userId="5513adb2-3315-47c6-853b-61e74126e783" providerId="ADAL" clId="{F1B7EFA3-B214-634E-BDB4-9AA61FCEBD50}" dt="2024-11-03T03:05:29.433" v="1447" actId="207"/>
          <ac:spMkLst>
            <pc:docMk/>
            <pc:sldMk cId="2620043797" sldId="290"/>
            <ac:spMk id="3" creationId="{4ABBB595-5D92-78DC-8EDE-C9C8806AB4A4}"/>
          </ac:spMkLst>
        </pc:spChg>
      </pc:sldChg>
      <pc:sldChg chg="modSp new mod">
        <pc:chgData name="Carroll, Claudia" userId="5513adb2-3315-47c6-853b-61e74126e783" providerId="ADAL" clId="{F1B7EFA3-B214-634E-BDB4-9AA61FCEBD50}" dt="2024-11-03T03:09:13.223" v="1607" actId="113"/>
        <pc:sldMkLst>
          <pc:docMk/>
          <pc:sldMk cId="1830920682" sldId="291"/>
        </pc:sldMkLst>
        <pc:spChg chg="mod">
          <ac:chgData name="Carroll, Claudia" userId="5513adb2-3315-47c6-853b-61e74126e783" providerId="ADAL" clId="{F1B7EFA3-B214-634E-BDB4-9AA61FCEBD50}" dt="2024-11-03T03:08:58.652" v="1606" actId="20577"/>
          <ac:spMkLst>
            <pc:docMk/>
            <pc:sldMk cId="1830920682" sldId="291"/>
            <ac:spMk id="2" creationId="{C3ADF13C-081E-5DEF-312E-2F5493F33D69}"/>
          </ac:spMkLst>
        </pc:spChg>
        <pc:spChg chg="mod">
          <ac:chgData name="Carroll, Claudia" userId="5513adb2-3315-47c6-853b-61e74126e783" providerId="ADAL" clId="{F1B7EFA3-B214-634E-BDB4-9AA61FCEBD50}" dt="2024-11-03T03:09:13.223" v="1607" actId="113"/>
          <ac:spMkLst>
            <pc:docMk/>
            <pc:sldMk cId="1830920682" sldId="291"/>
            <ac:spMk id="3" creationId="{BB73002C-5BE4-7EAD-A836-ACEB91CF363F}"/>
          </ac:spMkLst>
        </pc:spChg>
      </pc:sldChg>
    </pc:docChg>
  </pc:docChgLst>
  <pc:docChgLst>
    <pc:chgData name="Carroll, Claudia" userId="S::claudiac@wustl.edu::5513adb2-3315-47c6-853b-61e74126e783" providerId="AD" clId="Web-{7CB46537-C683-195A-73A2-43EF4837049F}"/>
    <pc:docChg chg="modSld">
      <pc:chgData name="Carroll, Claudia" userId="S::claudiac@wustl.edu::5513adb2-3315-47c6-853b-61e74126e783" providerId="AD" clId="Web-{7CB46537-C683-195A-73A2-43EF4837049F}" dt="2024-01-24T17:43:39.059" v="40" actId="20577"/>
      <pc:docMkLst>
        <pc:docMk/>
      </pc:docMkLst>
      <pc:sldChg chg="modSp">
        <pc:chgData name="Carroll, Claudia" userId="S::claudiac@wustl.edu::5513adb2-3315-47c6-853b-61e74126e783" providerId="AD" clId="Web-{7CB46537-C683-195A-73A2-43EF4837049F}" dt="2024-01-24T17:43:39.059" v="40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7CB46537-C683-195A-73A2-43EF4837049F}" dt="2024-01-24T17:43:39.059" v="40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21:17.779" v="5"/>
        <pc:sldMkLst>
          <pc:docMk/>
          <pc:sldMk cId="913908910" sldId="273"/>
        </pc:sldMkLst>
        <pc:graphicFrameChg chg="mod modGraphic">
          <ac:chgData name="Carroll, Claudia" userId="S::claudiac@wustl.edu::5513adb2-3315-47c6-853b-61e74126e783" providerId="AD" clId="Web-{7CB46537-C683-195A-73A2-43EF4837049F}" dt="2024-01-24T17:21:17.779" v="5"/>
          <ac:graphicFrameMkLst>
            <pc:docMk/>
            <pc:sldMk cId="913908910" sldId="273"/>
            <ac:graphicFrameMk id="6" creationId="{5910F0D5-172E-18F7-5422-5D3DAE5AC9DE}"/>
          </ac:graphicFrameMkLst>
        </pc:graphicFrameChg>
      </pc:sldChg>
      <pc:sldChg chg="modSp">
        <pc:chgData name="Carroll, Claudia" userId="S::claudiac@wustl.edu::5513adb2-3315-47c6-853b-61e74126e783" providerId="AD" clId="Web-{7CB46537-C683-195A-73A2-43EF4837049F}" dt="2024-01-24T17:27:59.199" v="11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7CB46537-C683-195A-73A2-43EF4837049F}" dt="2024-01-24T17:27:59.199" v="11" actId="20577"/>
          <ac:spMkLst>
            <pc:docMk/>
            <pc:sldMk cId="702624774" sldId="282"/>
            <ac:spMk id="3" creationId="{C9601FBB-18F9-B52B-A114-C2E4BF8D9678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42:37.150" v="3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7CB46537-C683-195A-73A2-43EF4837049F}" dt="2024-01-24T17:42:37.150" v="33" actId="20577"/>
          <ac:spMkLst>
            <pc:docMk/>
            <pc:sldMk cId="3143217917" sldId="286"/>
            <ac:spMk id="2" creationId="{C3B60153-31EE-EE67-6EBC-192E9EE7A238}"/>
          </ac:spMkLst>
        </pc:spChg>
      </pc:sldChg>
    </pc:docChg>
  </pc:docChgLst>
  <pc:docChgLst>
    <pc:chgData name="Carroll, Claudia" userId="S::claudiac@wustl.edu::5513adb2-3315-47c6-853b-61e74126e783" providerId="AD" clId="Web-{5A1DE1B8-E078-4A5A-60FB-14AD0CA7D56B}"/>
    <pc:docChg chg="modSld">
      <pc:chgData name="Carroll, Claudia" userId="S::claudiac@wustl.edu::5513adb2-3315-47c6-853b-61e74126e783" providerId="AD" clId="Web-{5A1DE1B8-E078-4A5A-60FB-14AD0CA7D56B}" dt="2024-01-29T03:57:31.268" v="25" actId="20577"/>
      <pc:docMkLst>
        <pc:docMk/>
      </pc:docMkLst>
      <pc:sldChg chg="modSp">
        <pc:chgData name="Carroll, Claudia" userId="S::claudiac@wustl.edu::5513adb2-3315-47c6-853b-61e74126e783" providerId="AD" clId="Web-{5A1DE1B8-E078-4A5A-60FB-14AD0CA7D56B}" dt="2024-01-29T03:53:44.170" v="22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5A1DE1B8-E078-4A5A-60FB-14AD0CA7D56B}" dt="2024-01-29T03:53:29.076" v="1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5A1DE1B8-E078-4A5A-60FB-14AD0CA7D56B}" dt="2024-01-29T03:53:44.170" v="22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7:31.268" v="25" actId="2057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5A1DE1B8-E078-4A5A-60FB-14AD0CA7D56B}" dt="2024-01-29T03:57:31.268" v="25" actId="20577"/>
          <ac:spMkLst>
            <pc:docMk/>
            <pc:sldMk cId="1013305701" sldId="280"/>
            <ac:spMk id="2" creationId="{14001CB8-5500-C1A6-DCD2-EB48EA2F478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3:48.686" v="23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5A1DE1B8-E078-4A5A-60FB-14AD0CA7D56B}" dt="2024-01-29T03:53:48.686" v="23" actId="20577"/>
          <ac:spMkLst>
            <pc:docMk/>
            <pc:sldMk cId="702624774" sldId="282"/>
            <ac:spMk id="2" creationId="{80E90C0C-B43F-5580-65EA-BCF0306311E3}"/>
          </ac:spMkLst>
        </pc:spChg>
      </pc:sldChg>
    </pc:docChg>
  </pc:docChgLst>
  <pc:docChgLst>
    <pc:chgData name="Carroll, Claudia" userId="S::claudiac@wustl.edu::5513adb2-3315-47c6-853b-61e74126e783" providerId="AD" clId="Web-{989E75B1-A245-F184-CB9C-2BE1DB1E40FF}"/>
    <pc:docChg chg="addSld modSld">
      <pc:chgData name="Carroll, Claudia" userId="S::claudiac@wustl.edu::5513adb2-3315-47c6-853b-61e74126e783" providerId="AD" clId="Web-{989E75B1-A245-F184-CB9C-2BE1DB1E40FF}" dt="2024-11-04T03:03:53.819" v="43" actId="1076"/>
      <pc:docMkLst>
        <pc:docMk/>
      </pc:docMkLst>
      <pc:sldChg chg="addSp modSp">
        <pc:chgData name="Carroll, Claudia" userId="S::claudiac@wustl.edu::5513adb2-3315-47c6-853b-61e74126e783" providerId="AD" clId="Web-{989E75B1-A245-F184-CB9C-2BE1DB1E40FF}" dt="2024-11-04T03:00:49.970" v="17" actId="14100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989E75B1-A245-F184-CB9C-2BE1DB1E40FF}" dt="2024-11-04T03:00:49.970" v="17" actId="14100"/>
          <ac:spMkLst>
            <pc:docMk/>
            <pc:sldMk cId="1075985789" sldId="262"/>
            <ac:spMk id="3" creationId="{2749BB40-7626-A2CD-2237-3AEFD54F5F17}"/>
          </ac:spMkLst>
        </pc:spChg>
        <pc:picChg chg="add mod">
          <ac:chgData name="Carroll, Claudia" userId="S::claudiac@wustl.edu::5513adb2-3315-47c6-853b-61e74126e783" providerId="AD" clId="Web-{989E75B1-A245-F184-CB9C-2BE1DB1E40FF}" dt="2024-11-04T03:00:23.079" v="12" actId="1076"/>
          <ac:picMkLst>
            <pc:docMk/>
            <pc:sldMk cId="1075985789" sldId="262"/>
            <ac:picMk id="4" creationId="{59DEAF08-A1F2-FCEC-AE76-B69B64C98AA4}"/>
          </ac:picMkLst>
        </pc:picChg>
      </pc:sldChg>
      <pc:sldChg chg="addSp modSp add replId">
        <pc:chgData name="Carroll, Claudia" userId="S::claudiac@wustl.edu::5513adb2-3315-47c6-853b-61e74126e783" providerId="AD" clId="Web-{989E75B1-A245-F184-CB9C-2BE1DB1E40FF}" dt="2024-11-04T03:03:53.819" v="43" actId="1076"/>
        <pc:sldMkLst>
          <pc:docMk/>
          <pc:sldMk cId="1266258456" sldId="293"/>
        </pc:sldMkLst>
        <pc:spChg chg="mod">
          <ac:chgData name="Carroll, Claudia" userId="S::claudiac@wustl.edu::5513adb2-3315-47c6-853b-61e74126e783" providerId="AD" clId="Web-{989E75B1-A245-F184-CB9C-2BE1DB1E40FF}" dt="2024-11-04T03:02:07.488" v="40" actId="20577"/>
          <ac:spMkLst>
            <pc:docMk/>
            <pc:sldMk cId="1266258456" sldId="293"/>
            <ac:spMk id="3" creationId="{2749BB40-7626-A2CD-2237-3AEFD54F5F17}"/>
          </ac:spMkLst>
        </pc:spChg>
        <pc:picChg chg="add mod">
          <ac:chgData name="Carroll, Claudia" userId="S::claudiac@wustl.edu::5513adb2-3315-47c6-853b-61e74126e783" providerId="AD" clId="Web-{989E75B1-A245-F184-CB9C-2BE1DB1E40FF}" dt="2024-11-04T03:03:53.819" v="43" actId="1076"/>
          <ac:picMkLst>
            <pc:docMk/>
            <pc:sldMk cId="1266258456" sldId="293"/>
            <ac:picMk id="4" creationId="{A60691A9-D90A-282C-7249-AE3C627FBD7F}"/>
          </ac:picMkLst>
        </pc:picChg>
      </pc:sldChg>
    </pc:docChg>
  </pc:docChgLst>
  <pc:docChgLst>
    <pc:chgData name="Carroll, Claudia" userId="5513adb2-3315-47c6-853b-61e74126e783" providerId="ADAL" clId="{B05C0195-7EDB-854D-B1E7-4FA47224F846}"/>
    <pc:docChg chg="custSel addSld delSld modSld sldOrd">
      <pc:chgData name="Carroll, Claudia" userId="5513adb2-3315-47c6-853b-61e74126e783" providerId="ADAL" clId="{B05C0195-7EDB-854D-B1E7-4FA47224F846}" dt="2024-11-11T04:49:26.151" v="302" actId="20577"/>
      <pc:docMkLst>
        <pc:docMk/>
      </pc:docMkLst>
      <pc:sldChg chg="modSp mod">
        <pc:chgData name="Carroll, Claudia" userId="5513adb2-3315-47c6-853b-61e74126e783" providerId="ADAL" clId="{B05C0195-7EDB-854D-B1E7-4FA47224F846}" dt="2024-11-11T01:34:55.671" v="1" actId="20577"/>
        <pc:sldMkLst>
          <pc:docMk/>
          <pc:sldMk cId="109857222" sldId="256"/>
        </pc:sldMkLst>
        <pc:spChg chg="mod">
          <ac:chgData name="Carroll, Claudia" userId="5513adb2-3315-47c6-853b-61e74126e783" providerId="ADAL" clId="{B05C0195-7EDB-854D-B1E7-4FA47224F846}" dt="2024-11-11T01:34:55.671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Carroll, Claudia" userId="5513adb2-3315-47c6-853b-61e74126e783" providerId="ADAL" clId="{B05C0195-7EDB-854D-B1E7-4FA47224F846}" dt="2024-11-11T01:35:22.935" v="11" actId="2696"/>
        <pc:sldMkLst>
          <pc:docMk/>
          <pc:sldMk cId="2077495510" sldId="267"/>
        </pc:sldMkLst>
      </pc:sldChg>
      <pc:sldChg chg="modSp mod">
        <pc:chgData name="Carroll, Claudia" userId="5513adb2-3315-47c6-853b-61e74126e783" providerId="ADAL" clId="{B05C0195-7EDB-854D-B1E7-4FA47224F846}" dt="2024-11-11T04:46:28.059" v="249" actId="20577"/>
        <pc:sldMkLst>
          <pc:docMk/>
          <pc:sldMk cId="3839357258" sldId="268"/>
        </pc:sldMkLst>
        <pc:spChg chg="mod">
          <ac:chgData name="Carroll, Claudia" userId="5513adb2-3315-47c6-853b-61e74126e783" providerId="ADAL" clId="{B05C0195-7EDB-854D-B1E7-4FA47224F846}" dt="2024-11-11T04:46:28.059" v="249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del">
        <pc:chgData name="Carroll, Claudia" userId="5513adb2-3315-47c6-853b-61e74126e783" providerId="ADAL" clId="{B05C0195-7EDB-854D-B1E7-4FA47224F846}" dt="2024-11-11T01:35:23.447" v="12" actId="2696"/>
        <pc:sldMkLst>
          <pc:docMk/>
          <pc:sldMk cId="4155761544" sldId="287"/>
        </pc:sldMkLst>
      </pc:sldChg>
      <pc:sldChg chg="del">
        <pc:chgData name="Carroll, Claudia" userId="5513adb2-3315-47c6-853b-61e74126e783" providerId="ADAL" clId="{B05C0195-7EDB-854D-B1E7-4FA47224F846}" dt="2024-11-11T04:32:20.301" v="134" actId="2696"/>
        <pc:sldMkLst>
          <pc:docMk/>
          <pc:sldMk cId="1781419879" sldId="288"/>
        </pc:sldMkLst>
      </pc:sldChg>
      <pc:sldChg chg="modSp mod">
        <pc:chgData name="Carroll, Claudia" userId="5513adb2-3315-47c6-853b-61e74126e783" providerId="ADAL" clId="{B05C0195-7EDB-854D-B1E7-4FA47224F846}" dt="2024-11-11T04:43:12.672" v="158" actId="20577"/>
        <pc:sldMkLst>
          <pc:docMk/>
          <pc:sldMk cId="1233050541" sldId="289"/>
        </pc:sldMkLst>
        <pc:spChg chg="mod">
          <ac:chgData name="Carroll, Claudia" userId="5513adb2-3315-47c6-853b-61e74126e783" providerId="ADAL" clId="{B05C0195-7EDB-854D-B1E7-4FA47224F846}" dt="2024-11-11T04:43:12.672" v="158" actId="20577"/>
          <ac:spMkLst>
            <pc:docMk/>
            <pc:sldMk cId="1233050541" sldId="289"/>
            <ac:spMk id="3" creationId="{0E673150-3883-F319-BB5A-DF12FA74F977}"/>
          </ac:spMkLst>
        </pc:spChg>
      </pc:sldChg>
      <pc:sldChg chg="del">
        <pc:chgData name="Carroll, Claudia" userId="5513adb2-3315-47c6-853b-61e74126e783" providerId="ADAL" clId="{B05C0195-7EDB-854D-B1E7-4FA47224F846}" dt="2024-11-11T01:35:23.957" v="13" actId="2696"/>
        <pc:sldMkLst>
          <pc:docMk/>
          <pc:sldMk cId="2620043797" sldId="290"/>
        </pc:sldMkLst>
      </pc:sldChg>
      <pc:sldChg chg="modSp mod">
        <pc:chgData name="Carroll, Claudia" userId="5513adb2-3315-47c6-853b-61e74126e783" providerId="ADAL" clId="{B05C0195-7EDB-854D-B1E7-4FA47224F846}" dt="2024-11-11T04:43:50.521" v="170" actId="27636"/>
        <pc:sldMkLst>
          <pc:docMk/>
          <pc:sldMk cId="1830920682" sldId="291"/>
        </pc:sldMkLst>
        <pc:spChg chg="mod">
          <ac:chgData name="Carroll, Claudia" userId="5513adb2-3315-47c6-853b-61e74126e783" providerId="ADAL" clId="{B05C0195-7EDB-854D-B1E7-4FA47224F846}" dt="2024-11-11T04:43:50.521" v="170" actId="27636"/>
          <ac:spMkLst>
            <pc:docMk/>
            <pc:sldMk cId="1830920682" sldId="291"/>
            <ac:spMk id="2" creationId="{C3ADF13C-081E-5DEF-312E-2F5493F33D69}"/>
          </ac:spMkLst>
        </pc:spChg>
        <pc:spChg chg="mod">
          <ac:chgData name="Carroll, Claudia" userId="5513adb2-3315-47c6-853b-61e74126e783" providerId="ADAL" clId="{B05C0195-7EDB-854D-B1E7-4FA47224F846}" dt="2024-11-11T04:43:19.857" v="163" actId="20577"/>
          <ac:spMkLst>
            <pc:docMk/>
            <pc:sldMk cId="1830920682" sldId="291"/>
            <ac:spMk id="3" creationId="{BB73002C-5BE4-7EAD-A836-ACEB91CF363F}"/>
          </ac:spMkLst>
        </pc:spChg>
      </pc:sldChg>
      <pc:sldChg chg="del">
        <pc:chgData name="Carroll, Claudia" userId="5513adb2-3315-47c6-853b-61e74126e783" providerId="ADAL" clId="{B05C0195-7EDB-854D-B1E7-4FA47224F846}" dt="2024-11-11T01:35:11.424" v="10" actId="2696"/>
        <pc:sldMkLst>
          <pc:docMk/>
          <pc:sldMk cId="2137234113" sldId="292"/>
        </pc:sldMkLst>
      </pc:sldChg>
      <pc:sldChg chg="delSp modSp mod ord">
        <pc:chgData name="Carroll, Claudia" userId="5513adb2-3315-47c6-853b-61e74126e783" providerId="ADAL" clId="{B05C0195-7EDB-854D-B1E7-4FA47224F846}" dt="2024-11-11T04:46:10.519" v="216" actId="478"/>
        <pc:sldMkLst>
          <pc:docMk/>
          <pc:sldMk cId="3425289976" sldId="293"/>
        </pc:sldMkLst>
        <pc:spChg chg="mod">
          <ac:chgData name="Carroll, Claudia" userId="5513adb2-3315-47c6-853b-61e74126e783" providerId="ADAL" clId="{B05C0195-7EDB-854D-B1E7-4FA47224F846}" dt="2024-11-11T04:46:06.059" v="215" actId="20577"/>
          <ac:spMkLst>
            <pc:docMk/>
            <pc:sldMk cId="3425289976" sldId="293"/>
            <ac:spMk id="2" creationId="{3C1123B7-C481-BEC4-92FB-06C1C15913BF}"/>
          </ac:spMkLst>
        </pc:spChg>
        <pc:spChg chg="del mod">
          <ac:chgData name="Carroll, Claudia" userId="5513adb2-3315-47c6-853b-61e74126e783" providerId="ADAL" clId="{B05C0195-7EDB-854D-B1E7-4FA47224F846}" dt="2024-11-11T04:46:10.519" v="216" actId="478"/>
          <ac:spMkLst>
            <pc:docMk/>
            <pc:sldMk cId="3425289976" sldId="293"/>
            <ac:spMk id="3" creationId="{59AE7ED0-D295-4E02-EA71-A5612AE6308A}"/>
          </ac:spMkLst>
        </pc:spChg>
      </pc:sldChg>
      <pc:sldChg chg="modSp mod ord">
        <pc:chgData name="Carroll, Claudia" userId="5513adb2-3315-47c6-853b-61e74126e783" providerId="ADAL" clId="{B05C0195-7EDB-854D-B1E7-4FA47224F846}" dt="2024-11-11T04:48:46.195" v="260" actId="20577"/>
        <pc:sldMkLst>
          <pc:docMk/>
          <pc:sldMk cId="985417766" sldId="298"/>
        </pc:sldMkLst>
        <pc:spChg chg="mod">
          <ac:chgData name="Carroll, Claudia" userId="5513adb2-3315-47c6-853b-61e74126e783" providerId="ADAL" clId="{B05C0195-7EDB-854D-B1E7-4FA47224F846}" dt="2024-11-11T04:48:46.195" v="260" actId="20577"/>
          <ac:spMkLst>
            <pc:docMk/>
            <pc:sldMk cId="985417766" sldId="298"/>
            <ac:spMk id="2" creationId="{C18B0EBA-210E-1D17-CAFB-6489D3FBE992}"/>
          </ac:spMkLst>
        </pc:spChg>
        <pc:spChg chg="mod">
          <ac:chgData name="Carroll, Claudia" userId="5513adb2-3315-47c6-853b-61e74126e783" providerId="ADAL" clId="{B05C0195-7EDB-854D-B1E7-4FA47224F846}" dt="2024-11-11T01:36:14.451" v="44" actId="20577"/>
          <ac:spMkLst>
            <pc:docMk/>
            <pc:sldMk cId="985417766" sldId="298"/>
            <ac:spMk id="5" creationId="{CF37203C-3E2A-B665-EF44-A42ADEB30E02}"/>
          </ac:spMkLst>
        </pc:spChg>
      </pc:sldChg>
      <pc:sldChg chg="modSp add mod ord">
        <pc:chgData name="Carroll, Claudia" userId="5513adb2-3315-47c6-853b-61e74126e783" providerId="ADAL" clId="{B05C0195-7EDB-854D-B1E7-4FA47224F846}" dt="2024-11-11T04:48:37.108" v="251" actId="20578"/>
        <pc:sldMkLst>
          <pc:docMk/>
          <pc:sldMk cId="3643842283" sldId="299"/>
        </pc:sldMkLst>
        <pc:spChg chg="mod">
          <ac:chgData name="Carroll, Claudia" userId="5513adb2-3315-47c6-853b-61e74126e783" providerId="ADAL" clId="{B05C0195-7EDB-854D-B1E7-4FA47224F846}" dt="2024-11-11T03:10:12.136" v="109" actId="20577"/>
          <ac:spMkLst>
            <pc:docMk/>
            <pc:sldMk cId="3643842283" sldId="299"/>
            <ac:spMk id="3" creationId="{DA0BEC6B-9360-6852-E36E-51F80F44813A}"/>
          </ac:spMkLst>
        </pc:spChg>
      </pc:sldChg>
      <pc:sldChg chg="add del">
        <pc:chgData name="Carroll, Claudia" userId="5513adb2-3315-47c6-853b-61e74126e783" providerId="ADAL" clId="{B05C0195-7EDB-854D-B1E7-4FA47224F846}" dt="2024-11-11T03:10:30.854" v="112" actId="2696"/>
        <pc:sldMkLst>
          <pc:docMk/>
          <pc:sldMk cId="2588352980" sldId="300"/>
        </pc:sldMkLst>
      </pc:sldChg>
      <pc:sldChg chg="modSp add mod">
        <pc:chgData name="Carroll, Claudia" userId="5513adb2-3315-47c6-853b-61e74126e783" providerId="ADAL" clId="{B05C0195-7EDB-854D-B1E7-4FA47224F846}" dt="2024-11-11T04:45:04.282" v="201" actId="20577"/>
        <pc:sldMkLst>
          <pc:docMk/>
          <pc:sldMk cId="4238008696" sldId="300"/>
        </pc:sldMkLst>
        <pc:spChg chg="mod">
          <ac:chgData name="Carroll, Claudia" userId="5513adb2-3315-47c6-853b-61e74126e783" providerId="ADAL" clId="{B05C0195-7EDB-854D-B1E7-4FA47224F846}" dt="2024-11-11T04:45:04.282" v="201" actId="20577"/>
          <ac:spMkLst>
            <pc:docMk/>
            <pc:sldMk cId="4238008696" sldId="300"/>
            <ac:spMk id="2" creationId="{63EB2A6E-E2F4-4E5C-AE65-2606AB5975EE}"/>
          </ac:spMkLst>
        </pc:spChg>
        <pc:spChg chg="mod">
          <ac:chgData name="Carroll, Claudia" userId="5513adb2-3315-47c6-853b-61e74126e783" providerId="ADAL" clId="{B05C0195-7EDB-854D-B1E7-4FA47224F846}" dt="2024-11-11T04:44:02.645" v="173" actId="20577"/>
          <ac:spMkLst>
            <pc:docMk/>
            <pc:sldMk cId="4238008696" sldId="300"/>
            <ac:spMk id="3" creationId="{CC5F5ED9-0EC8-3A83-62DE-1F60A927B123}"/>
          </ac:spMkLst>
        </pc:spChg>
      </pc:sldChg>
      <pc:sldChg chg="modSp add del mod">
        <pc:chgData name="Carroll, Claudia" userId="5513adb2-3315-47c6-853b-61e74126e783" providerId="ADAL" clId="{B05C0195-7EDB-854D-B1E7-4FA47224F846}" dt="2024-11-11T04:45:37.497" v="204" actId="2696"/>
        <pc:sldMkLst>
          <pc:docMk/>
          <pc:sldMk cId="554479251" sldId="301"/>
        </pc:sldMkLst>
        <pc:spChg chg="mod">
          <ac:chgData name="Carroll, Claudia" userId="5513adb2-3315-47c6-853b-61e74126e783" providerId="ADAL" clId="{B05C0195-7EDB-854D-B1E7-4FA47224F846}" dt="2024-11-11T04:45:30.594" v="203" actId="20577"/>
          <ac:spMkLst>
            <pc:docMk/>
            <pc:sldMk cId="554479251" sldId="301"/>
            <ac:spMk id="3" creationId="{A07A9276-D44E-D8A2-A5FE-A836325BC66E}"/>
          </ac:spMkLst>
        </pc:spChg>
      </pc:sldChg>
      <pc:sldChg chg="add del">
        <pc:chgData name="Carroll, Claudia" userId="5513adb2-3315-47c6-853b-61e74126e783" providerId="ADAL" clId="{B05C0195-7EDB-854D-B1E7-4FA47224F846}" dt="2024-11-11T03:10:31.357" v="113" actId="2696"/>
        <pc:sldMkLst>
          <pc:docMk/>
          <pc:sldMk cId="2799889475" sldId="301"/>
        </pc:sldMkLst>
      </pc:sldChg>
      <pc:sldChg chg="add">
        <pc:chgData name="Carroll, Claudia" userId="5513adb2-3315-47c6-853b-61e74126e783" providerId="ADAL" clId="{B05C0195-7EDB-854D-B1E7-4FA47224F846}" dt="2024-11-11T04:45:44.176" v="205" actId="2890"/>
        <pc:sldMkLst>
          <pc:docMk/>
          <pc:sldMk cId="3577514724" sldId="301"/>
        </pc:sldMkLst>
      </pc:sldChg>
      <pc:sldChg chg="modSp add mod">
        <pc:chgData name="Carroll, Claudia" userId="5513adb2-3315-47c6-853b-61e74126e783" providerId="ADAL" clId="{B05C0195-7EDB-854D-B1E7-4FA47224F846}" dt="2024-11-11T04:49:26.151" v="302" actId="20577"/>
        <pc:sldMkLst>
          <pc:docMk/>
          <pc:sldMk cId="2874399430" sldId="302"/>
        </pc:sldMkLst>
        <pc:spChg chg="mod">
          <ac:chgData name="Carroll, Claudia" userId="5513adb2-3315-47c6-853b-61e74126e783" providerId="ADAL" clId="{B05C0195-7EDB-854D-B1E7-4FA47224F846}" dt="2024-11-11T04:48:54.511" v="282" actId="20577"/>
          <ac:spMkLst>
            <pc:docMk/>
            <pc:sldMk cId="2874399430" sldId="302"/>
            <ac:spMk id="2" creationId="{F14164FD-5BA1-DB57-C330-A56446B19353}"/>
          </ac:spMkLst>
        </pc:spChg>
        <pc:spChg chg="mod">
          <ac:chgData name="Carroll, Claudia" userId="5513adb2-3315-47c6-853b-61e74126e783" providerId="ADAL" clId="{B05C0195-7EDB-854D-B1E7-4FA47224F846}" dt="2024-11-11T04:49:26.151" v="302" actId="20577"/>
          <ac:spMkLst>
            <pc:docMk/>
            <pc:sldMk cId="2874399430" sldId="302"/>
            <ac:spMk id="5" creationId="{E5BA53CB-677A-703F-52F8-7FCEA9ED6021}"/>
          </ac:spMkLst>
        </pc:spChg>
      </pc:sldChg>
    </pc:docChg>
  </pc:docChgLst>
  <pc:docChgLst>
    <pc:chgData name="Carroll, Claudia" userId="S::claudiac@wustl.edu::5513adb2-3315-47c6-853b-61e74126e783" providerId="AD" clId="Web-{2DE4DBE3-196C-A82A-0F29-CFD0656962D9}"/>
    <pc:docChg chg="addSld delSld modSld sldOrd">
      <pc:chgData name="Carroll, Claudia" userId="S::claudiac@wustl.edu::5513adb2-3315-47c6-853b-61e74126e783" providerId="AD" clId="Web-{2DE4DBE3-196C-A82A-0F29-CFD0656962D9}" dt="2024-01-22T08:23:39.963" v="583" actId="20577"/>
      <pc:docMkLst>
        <pc:docMk/>
      </pc:docMkLst>
      <pc:sldChg chg="modSp add mod modClrScheme chgLayout">
        <pc:chgData name="Carroll, Claudia" userId="S::claudiac@wustl.edu::5513adb2-3315-47c6-853b-61e74126e783" providerId="AD" clId="Web-{2DE4DBE3-196C-A82A-0F29-CFD0656962D9}" dt="2024-01-22T06:39:12.243" v="1"/>
        <pc:sldMkLst>
          <pc:docMk/>
          <pc:sldMk cId="109857222" sldId="256"/>
        </pc:sldMkLst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40.227" v="66"/>
        <pc:sldMkLst>
          <pc:docMk/>
          <pc:sldMk cId="4266118051" sldId="257"/>
        </pc:sldMkLst>
        <pc:spChg chg="mod">
          <ac:chgData name="Carroll, Claudia" userId="S::claudiac@wustl.edu::5513adb2-3315-47c6-853b-61e74126e783" providerId="AD" clId="Web-{2DE4DBE3-196C-A82A-0F29-CFD0656962D9}" dt="2024-01-22T06:46:40.227" v="66"/>
          <ac:spMkLst>
            <pc:docMk/>
            <pc:sldMk cId="4266118051" sldId="257"/>
            <ac:spMk id="2" creationId="{7DB235B4-5F36-2812-C826-AE8560B6F043}"/>
          </ac:spMkLst>
        </pc:spChg>
        <pc:spChg chg="mod">
          <ac:chgData name="Carroll, Claudia" userId="S::claudiac@wustl.edu::5513adb2-3315-47c6-853b-61e74126e783" providerId="AD" clId="Web-{2DE4DBE3-196C-A82A-0F29-CFD0656962D9}" dt="2024-01-22T06:41:14.513" v="21"/>
          <ac:spMkLst>
            <pc:docMk/>
            <pc:sldMk cId="4266118051" sldId="257"/>
            <ac:spMk id="3" creationId="{CFC94F8C-4F28-1791-A278-0523A758DE4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35.587" v="65"/>
        <pc:sldMkLst>
          <pc:docMk/>
          <pc:sldMk cId="1419661138" sldId="258"/>
        </pc:sldMkLst>
        <pc:spChg chg="mod">
          <ac:chgData name="Carroll, Claudia" userId="S::claudiac@wustl.edu::5513adb2-3315-47c6-853b-61e74126e783" providerId="AD" clId="Web-{2DE4DBE3-196C-A82A-0F29-CFD0656962D9}" dt="2024-01-22T06:46:35.587" v="65"/>
          <ac:spMkLst>
            <pc:docMk/>
            <pc:sldMk cId="1419661138" sldId="258"/>
            <ac:spMk id="2" creationId="{E502B127-D811-DD9E-705C-5BAAC48EB653}"/>
          </ac:spMkLst>
        </pc:spChg>
        <pc:picChg chg="mod">
          <ac:chgData name="Carroll, Claudia" userId="S::claudiac@wustl.edu::5513adb2-3315-47c6-853b-61e74126e783" providerId="AD" clId="Web-{2DE4DBE3-196C-A82A-0F29-CFD0656962D9}" dt="2024-01-22T06:41:29.748" v="23" actId="1076"/>
          <ac:picMkLst>
            <pc:docMk/>
            <pc:sldMk cId="1419661138" sldId="258"/>
            <ac:picMk id="4" creationId="{1FA41F62-AAB3-2B39-8CF8-870C5B97C382}"/>
          </ac:picMkLst>
        </pc:picChg>
      </pc:sldChg>
      <pc:sldChg chg="del">
        <pc:chgData name="Carroll, Claudia" userId="S::claudiac@wustl.edu::5513adb2-3315-47c6-853b-61e74126e783" providerId="AD" clId="Web-{2DE4DBE3-196C-A82A-0F29-CFD0656962D9}" dt="2024-01-22T06:39:19.337" v="2"/>
        <pc:sldMkLst>
          <pc:docMk/>
          <pc:sldMk cId="1584286757" sldId="259"/>
        </pc:sldMkLst>
      </pc:sldChg>
      <pc:sldChg chg="modSp add ord">
        <pc:chgData name="Carroll, Claudia" userId="S::claudiac@wustl.edu::5513adb2-3315-47c6-853b-61e74126e783" providerId="AD" clId="Web-{2DE4DBE3-196C-A82A-0F29-CFD0656962D9}" dt="2024-01-22T07:02:51.963" v="269"/>
        <pc:sldMkLst>
          <pc:docMk/>
          <pc:sldMk cId="3240474744" sldId="259"/>
        </pc:sldMkLst>
        <pc:spChg chg="mod">
          <ac:chgData name="Carroll, Claudia" userId="S::claudiac@wustl.edu::5513adb2-3315-47c6-853b-61e74126e783" providerId="AD" clId="Web-{2DE4DBE3-196C-A82A-0F29-CFD0656962D9}" dt="2024-01-22T06:46:57.259" v="70" actId="20577"/>
          <ac:spMkLst>
            <pc:docMk/>
            <pc:sldMk cId="3240474744" sldId="259"/>
            <ac:spMk id="3" creationId="{6B2269CA-A6E4-5F83-9E02-D5591D5EF374}"/>
          </ac:spMkLst>
        </pc:spChg>
        <pc:spChg chg="mod">
          <ac:chgData name="Carroll, Claudia" userId="S::claudiac@wustl.edu::5513adb2-3315-47c6-853b-61e74126e783" providerId="AD" clId="Web-{2DE4DBE3-196C-A82A-0F29-CFD0656962D9}" dt="2024-01-22T06:46:47.353" v="67"/>
          <ac:spMkLst>
            <pc:docMk/>
            <pc:sldMk cId="3240474744" sldId="259"/>
            <ac:spMk id="5" creationId="{09F55389-22CC-AB78-DBF6-B2FCEF669DFC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31.182" v="3"/>
        <pc:sldMkLst>
          <pc:docMk/>
          <pc:sldMk cId="1035593031" sldId="260"/>
        </pc:sldMkLst>
      </pc:sldChg>
      <pc:sldChg chg="modSp add">
        <pc:chgData name="Carroll, Claudia" userId="S::claudiac@wustl.edu::5513adb2-3315-47c6-853b-61e74126e783" providerId="AD" clId="Web-{2DE4DBE3-196C-A82A-0F29-CFD0656962D9}" dt="2024-01-22T07:00:34.271" v="247"/>
        <pc:sldMkLst>
          <pc:docMk/>
          <pc:sldMk cId="1768155783" sldId="260"/>
        </pc:sldMkLst>
        <pc:spChg chg="mod">
          <ac:chgData name="Carroll, Claudia" userId="S::claudiac@wustl.edu::5513adb2-3315-47c6-853b-61e74126e783" providerId="AD" clId="Web-{2DE4DBE3-196C-A82A-0F29-CFD0656962D9}" dt="2024-01-22T06:47:22.307" v="76" actId="20577"/>
          <ac:spMkLst>
            <pc:docMk/>
            <pc:sldMk cId="1768155783" sldId="260"/>
            <ac:spMk id="2" creationId="{D2049B13-415D-20B0-E2FC-09B1657637D4}"/>
          </ac:spMkLst>
        </pc:spChg>
        <pc:spChg chg="mod">
          <ac:chgData name="Carroll, Claudia" userId="S::claudiac@wustl.edu::5513adb2-3315-47c6-853b-61e74126e783" providerId="AD" clId="Web-{2DE4DBE3-196C-A82A-0F29-CFD0656962D9}" dt="2024-01-22T07:00:34.271" v="24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49.401" v="7"/>
        <pc:sldMkLst>
          <pc:docMk/>
          <pc:sldMk cId="1183157484" sldId="261"/>
        </pc:sldMkLst>
      </pc:sldChg>
      <pc:sldChg chg="modSp add">
        <pc:chgData name="Carroll, Claudia" userId="S::claudiac@wustl.edu::5513adb2-3315-47c6-853b-61e74126e783" providerId="AD" clId="Web-{2DE4DBE3-196C-A82A-0F29-CFD0656962D9}" dt="2024-01-22T06:48:49.013" v="104" actId="20577"/>
        <pc:sldMkLst>
          <pc:docMk/>
          <pc:sldMk cId="2187364593" sldId="261"/>
        </pc:sldMkLst>
        <pc:spChg chg="mod">
          <ac:chgData name="Carroll, Claudia" userId="S::claudiac@wustl.edu::5513adb2-3315-47c6-853b-61e74126e783" providerId="AD" clId="Web-{2DE4DBE3-196C-A82A-0F29-CFD0656962D9}" dt="2024-01-22T06:47:59.027" v="84"/>
          <ac:spMkLst>
            <pc:docMk/>
            <pc:sldMk cId="2187364593" sldId="261"/>
            <ac:spMk id="2" creationId="{2F15FD6A-22D6-CF26-AB72-1F5BFC6B2AAF}"/>
          </ac:spMkLst>
        </pc:spChg>
        <pc:spChg chg="mod">
          <ac:chgData name="Carroll, Claudia" userId="S::claudiac@wustl.edu::5513adb2-3315-47c6-853b-61e74126e783" providerId="AD" clId="Web-{2DE4DBE3-196C-A82A-0F29-CFD0656962D9}" dt="2024-01-22T06:48:49.013" v="104" actId="20577"/>
          <ac:spMkLst>
            <pc:docMk/>
            <pc:sldMk cId="2187364593" sldId="261"/>
            <ac:spMk id="3" creationId="{850205FB-88B8-A56C-93D0-6EDD16A1678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44.838" v="268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2DE4DBE3-196C-A82A-0F29-CFD0656962D9}" dt="2024-01-22T06:47:27.713" v="77"/>
          <ac:spMkLst>
            <pc:docMk/>
            <pc:sldMk cId="1075985789" sldId="262"/>
            <ac:spMk id="2" creationId="{E991BDDB-6BD5-043A-AD29-EFF4C154CD58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40:16.386" v="11"/>
        <pc:sldMkLst>
          <pc:docMk/>
          <pc:sldMk cId="1123038945" sldId="262"/>
        </pc:sldMkLst>
      </pc:sldChg>
      <pc:sldChg chg="del">
        <pc:chgData name="Carroll, Claudia" userId="S::claudiac@wustl.edu::5513adb2-3315-47c6-853b-61e74126e783" providerId="AD" clId="Web-{2DE4DBE3-196C-A82A-0F29-CFD0656962D9}" dt="2024-01-22T06:40:38.403" v="19"/>
        <pc:sldMkLst>
          <pc:docMk/>
          <pc:sldMk cId="4102474458" sldId="263"/>
        </pc:sldMkLst>
      </pc:sldChg>
      <pc:sldChg chg="del">
        <pc:chgData name="Carroll, Claudia" userId="S::claudiac@wustl.edu::5513adb2-3315-47c6-853b-61e74126e783" providerId="AD" clId="Web-{2DE4DBE3-196C-A82A-0F29-CFD0656962D9}" dt="2024-01-22T06:43:07.439" v="37"/>
        <pc:sldMkLst>
          <pc:docMk/>
          <pc:sldMk cId="1667539675" sldId="264"/>
        </pc:sldMkLst>
      </pc:sldChg>
      <pc:sldChg chg="del">
        <pc:chgData name="Carroll, Claudia" userId="S::claudiac@wustl.edu::5513adb2-3315-47c6-853b-61e74126e783" providerId="AD" clId="Web-{2DE4DBE3-196C-A82A-0F29-CFD0656962D9}" dt="2024-01-22T06:45:45.272" v="63"/>
        <pc:sldMkLst>
          <pc:docMk/>
          <pc:sldMk cId="51798783" sldId="265"/>
        </pc:sldMkLst>
      </pc:sldChg>
      <pc:sldChg chg="del">
        <pc:chgData name="Carroll, Claudia" userId="S::claudiac@wustl.edu::5513adb2-3315-47c6-853b-61e74126e783" providerId="AD" clId="Web-{2DE4DBE3-196C-A82A-0F29-CFD0656962D9}" dt="2024-01-22T06:45:48.319" v="64"/>
        <pc:sldMkLst>
          <pc:docMk/>
          <pc:sldMk cId="4190642258" sldId="266"/>
        </pc:sldMkLst>
      </pc:sldChg>
      <pc:sldChg chg="new del">
        <pc:chgData name="Carroll, Claudia" userId="S::claudiac@wustl.edu::5513adb2-3315-47c6-853b-61e74126e783" providerId="AD" clId="Web-{2DE4DBE3-196C-A82A-0F29-CFD0656962D9}" dt="2024-01-22T06:40:15.605" v="10"/>
        <pc:sldMkLst>
          <pc:docMk/>
          <pc:sldMk cId="684634084" sldId="267"/>
        </pc:sldMkLst>
      </pc:sldChg>
      <pc:sldChg chg="add del">
        <pc:chgData name="Carroll, Claudia" userId="S::claudiac@wustl.edu::5513adb2-3315-47c6-853b-61e74126e783" providerId="AD" clId="Web-{2DE4DBE3-196C-A82A-0F29-CFD0656962D9}" dt="2024-01-22T06:39:45.838" v="6"/>
        <pc:sldMkLst>
          <pc:docMk/>
          <pc:sldMk cId="969047029" sldId="267"/>
        </pc:sldMkLst>
      </pc:sldChg>
      <pc:sldChg chg="modSp add">
        <pc:chgData name="Carroll, Claudia" userId="S::claudiac@wustl.edu::5513adb2-3315-47c6-853b-61e74126e783" providerId="AD" clId="Web-{2DE4DBE3-196C-A82A-0F29-CFD0656962D9}" dt="2024-01-22T06:49:23.873" v="109" actId="20577"/>
        <pc:sldMkLst>
          <pc:docMk/>
          <pc:sldMk cId="2077495510" sldId="267"/>
        </pc:sldMkLst>
        <pc:spChg chg="mod">
          <ac:chgData name="Carroll, Claudia" userId="S::claudiac@wustl.edu::5513adb2-3315-47c6-853b-61e74126e783" providerId="AD" clId="Web-{2DE4DBE3-196C-A82A-0F29-CFD0656962D9}" dt="2024-01-22T06:49:04.498" v="106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S::claudiac@wustl.edu::5513adb2-3315-47c6-853b-61e74126e783" providerId="AD" clId="Web-{2DE4DBE3-196C-A82A-0F29-CFD0656962D9}" dt="2024-01-22T06:49:23.873" v="109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7:55.792" v="83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2DE4DBE3-196C-A82A-0F29-CFD0656962D9}" dt="2024-01-22T06:47:36.854" v="78"/>
          <ac:spMkLst>
            <pc:docMk/>
            <pc:sldMk cId="3839357258" sldId="268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2DE4DBE3-196C-A82A-0F29-CFD0656962D9}" dt="2024-01-22T06:47:55.792" v="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7:23.374" v="213" actId="20577"/>
        <pc:sldMkLst>
          <pc:docMk/>
          <pc:sldMk cId="1063925012" sldId="269"/>
        </pc:sldMkLst>
        <pc:spChg chg="mod">
          <ac:chgData name="Carroll, Claudia" userId="S::claudiac@wustl.edu::5513adb2-3315-47c6-853b-61e74126e783" providerId="AD" clId="Web-{2DE4DBE3-196C-A82A-0F29-CFD0656962D9}" dt="2024-01-22T06:53:56.430" v="160"/>
          <ac:spMkLst>
            <pc:docMk/>
            <pc:sldMk cId="1063925012" sldId="269"/>
            <ac:spMk id="2" creationId="{F10936FC-91BC-6F18-E4B0-10EF4EB1AAF7}"/>
          </ac:spMkLst>
        </pc:spChg>
        <pc:spChg chg="mod">
          <ac:chgData name="Carroll, Claudia" userId="S::claudiac@wustl.edu::5513adb2-3315-47c6-853b-61e74126e783" providerId="AD" clId="Web-{2DE4DBE3-196C-A82A-0F29-CFD0656962D9}" dt="2024-01-22T06:57:23.374" v="213" actId="20577"/>
          <ac:spMkLst>
            <pc:docMk/>
            <pc:sldMk cId="1063925012" sldId="269"/>
            <ac:spMk id="3" creationId="{19BF0F97-5BAA-06CC-A512-D46EC0C17E37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14.290" v="266" actId="20577"/>
        <pc:sldMkLst>
          <pc:docMk/>
          <pc:sldMk cId="2821551489" sldId="270"/>
        </pc:sldMkLst>
        <pc:spChg chg="mod">
          <ac:chgData name="Carroll, Claudia" userId="S::claudiac@wustl.edu::5513adb2-3315-47c6-853b-61e74126e783" providerId="AD" clId="Web-{2DE4DBE3-196C-A82A-0F29-CFD0656962D9}" dt="2024-01-22T06:54:07.336" v="163"/>
          <ac:spMkLst>
            <pc:docMk/>
            <pc:sldMk cId="2821551489" sldId="270"/>
            <ac:spMk id="2" creationId="{02F7649D-1216-701F-DDC7-3D654E6CA8B4}"/>
          </ac:spMkLst>
        </pc:spChg>
        <pc:spChg chg="mod">
          <ac:chgData name="Carroll, Claudia" userId="S::claudiac@wustl.edu::5513adb2-3315-47c6-853b-61e74126e783" providerId="AD" clId="Web-{2DE4DBE3-196C-A82A-0F29-CFD0656962D9}" dt="2024-01-22T07:02:14.290" v="266" actId="20577"/>
          <ac:spMkLst>
            <pc:docMk/>
            <pc:sldMk cId="2821551489" sldId="270"/>
            <ac:spMk id="3" creationId="{FC6F496C-2869-217F-4678-F4A2C39A0FE9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4:44.270" v="53" actId="1076"/>
        <pc:sldMkLst>
          <pc:docMk/>
          <pc:sldMk cId="817878283" sldId="271"/>
        </pc:sldMkLst>
        <pc:spChg chg="mod">
          <ac:chgData name="Carroll, Claudia" userId="S::claudiac@wustl.edu::5513adb2-3315-47c6-853b-61e74126e783" providerId="AD" clId="Web-{2DE4DBE3-196C-A82A-0F29-CFD0656962D9}" dt="2024-01-22T06:44:44.270" v="53" actId="1076"/>
          <ac:spMkLst>
            <pc:docMk/>
            <pc:sldMk cId="817878283" sldId="271"/>
            <ac:spMk id="6" creationId="{82C79800-D8B1-99BE-680D-B545EE87A5AA}"/>
          </ac:spMkLst>
        </pc:spChg>
        <pc:picChg chg="mod">
          <ac:chgData name="Carroll, Claudia" userId="S::claudiac@wustl.edu::5513adb2-3315-47c6-853b-61e74126e783" providerId="AD" clId="Web-{2DE4DBE3-196C-A82A-0F29-CFD0656962D9}" dt="2024-01-22T06:44:18.519" v="47" actId="1076"/>
          <ac:picMkLst>
            <pc:docMk/>
            <pc:sldMk cId="817878283" sldId="271"/>
            <ac:picMk id="4" creationId="{10E72BF6-8875-031E-13D7-4A1D8CC8368D}"/>
          </ac:picMkLst>
        </pc:picChg>
      </pc:sldChg>
      <pc:sldChg chg="modSp add">
        <pc:chgData name="Carroll, Claudia" userId="S::claudiac@wustl.edu::5513adb2-3315-47c6-853b-61e74126e783" providerId="AD" clId="Web-{2DE4DBE3-196C-A82A-0F29-CFD0656962D9}" dt="2024-01-22T06:59:07.003" v="235"/>
        <pc:sldMkLst>
          <pc:docMk/>
          <pc:sldMk cId="913908910" sldId="273"/>
        </pc:sldMkLst>
        <pc:spChg chg="mod">
          <ac:chgData name="Carroll, Claudia" userId="S::claudiac@wustl.edu::5513adb2-3315-47c6-853b-61e74126e783" providerId="AD" clId="Web-{2DE4DBE3-196C-A82A-0F29-CFD0656962D9}" dt="2024-01-22T06:59:07.003" v="235"/>
          <ac:spMkLst>
            <pc:docMk/>
            <pc:sldMk cId="913908910" sldId="273"/>
            <ac:spMk id="2" creationId="{70659ADD-6D61-5771-1643-9A1D2741B771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8:56.799" v="234" actId="20577"/>
        <pc:sldMkLst>
          <pc:docMk/>
          <pc:sldMk cId="3570399089" sldId="274"/>
        </pc:sldMkLst>
        <pc:spChg chg="mod">
          <ac:chgData name="Carroll, Claudia" userId="S::claudiac@wustl.edu::5513adb2-3315-47c6-853b-61e74126e783" providerId="AD" clId="Web-{2DE4DBE3-196C-A82A-0F29-CFD0656962D9}" dt="2024-01-22T06:58:47.721" v="231"/>
          <ac:spMkLst>
            <pc:docMk/>
            <pc:sldMk cId="3570399089" sldId="274"/>
            <ac:spMk id="2" creationId="{B9D39F5F-3657-DCE3-3903-1419EDD3E3DD}"/>
          </ac:spMkLst>
        </pc:spChg>
        <pc:spChg chg="mod">
          <ac:chgData name="Carroll, Claudia" userId="S::claudiac@wustl.edu::5513adb2-3315-47c6-853b-61e74126e783" providerId="AD" clId="Web-{2DE4DBE3-196C-A82A-0F29-CFD0656962D9}" dt="2024-01-22T06:58:56.799" v="234" actId="20577"/>
          <ac:spMkLst>
            <pc:docMk/>
            <pc:sldMk cId="3570399089" sldId="274"/>
            <ac:spMk id="5" creationId="{891BC23B-5848-A776-22EE-7267A96F6DBF}"/>
          </ac:spMkLst>
        </pc:spChg>
      </pc:sldChg>
      <pc:sldChg chg="add">
        <pc:chgData name="Carroll, Claudia" userId="S::claudiac@wustl.edu::5513adb2-3315-47c6-853b-61e74126e783" providerId="AD" clId="Web-{2DE4DBE3-196C-A82A-0F29-CFD0656962D9}" dt="2024-01-22T06:42:27.359" v="30"/>
        <pc:sldMkLst>
          <pc:docMk/>
          <pc:sldMk cId="2164786919" sldId="276"/>
        </pc:sldMkLst>
      </pc:sldChg>
      <pc:sldChg chg="modSp add">
        <pc:chgData name="Carroll, Claudia" userId="S::claudiac@wustl.edu::5513adb2-3315-47c6-853b-61e74126e783" providerId="AD" clId="Web-{2DE4DBE3-196C-A82A-0F29-CFD0656962D9}" dt="2024-01-22T06:44:57.833" v="57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2DE4DBE3-196C-A82A-0F29-CFD0656962D9}" dt="2024-01-22T06:44:51.505" v="55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2DE4DBE3-196C-A82A-0F29-CFD0656962D9}" dt="2024-01-22T06:44:57.833" v="57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3:26.143" v="41" actId="20577"/>
        <pc:sldMkLst>
          <pc:docMk/>
          <pc:sldMk cId="1715855539" sldId="279"/>
        </pc:sldMkLst>
        <pc:spChg chg="mod">
          <ac:chgData name="Carroll, Claudia" userId="S::claudiac@wustl.edu::5513adb2-3315-47c6-853b-61e74126e783" providerId="AD" clId="Web-{2DE4DBE3-196C-A82A-0F29-CFD0656962D9}" dt="2024-01-22T06:43:26.143" v="4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09:33.764" v="28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2DE4DBE3-196C-A82A-0F29-CFD0656962D9}" dt="2024-01-22T07:09:33.764" v="287"/>
          <ac:spMkLst>
            <pc:docMk/>
            <pc:sldMk cId="1013305701" sldId="280"/>
            <ac:spMk id="2" creationId="{14001CB8-5500-C1A6-DCD2-EB48EA2F4784}"/>
          </ac:spMkLst>
        </pc:spChg>
        <pc:spChg chg="mod">
          <ac:chgData name="Carroll, Claudia" userId="S::claudiac@wustl.edu::5513adb2-3315-47c6-853b-61e74126e783" providerId="AD" clId="Web-{2DE4DBE3-196C-A82A-0F29-CFD0656962D9}" dt="2024-01-22T06:45:42.538" v="62" actId="20577"/>
          <ac:spMkLst>
            <pc:docMk/>
            <pc:sldMk cId="1013305701" sldId="280"/>
            <ac:spMk id="3" creationId="{96E4724A-F30F-11E5-81D8-3924BE5D52B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9:19.263" v="286"/>
        <pc:sldMkLst>
          <pc:docMk/>
          <pc:sldMk cId="1760213573" sldId="281"/>
        </pc:sldMkLst>
        <pc:spChg chg="mod">
          <ac:chgData name="Carroll, Claudia" userId="S::claudiac@wustl.edu::5513adb2-3315-47c6-853b-61e74126e783" providerId="AD" clId="Web-{2DE4DBE3-196C-A82A-0F29-CFD0656962D9}" dt="2024-01-22T06:59:35.253" v="238"/>
          <ac:spMkLst>
            <pc:docMk/>
            <pc:sldMk cId="1760213573" sldId="281"/>
            <ac:spMk id="2" creationId="{657BA884-2F10-BCAB-6C03-66DE5F3B913E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54.410" v="246" actId="20577"/>
          <ac:spMkLst>
            <pc:docMk/>
            <pc:sldMk cId="1760213573" sldId="281"/>
            <ac:spMk id="3" creationId="{8DEB31ED-E7DC-CC59-E76F-72C57BA85B4C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9:22.425" v="23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2DE4DBE3-196C-A82A-0F29-CFD0656962D9}" dt="2024-01-22T06:59:19.925" v="236"/>
          <ac:spMkLst>
            <pc:docMk/>
            <pc:sldMk cId="702624774" sldId="282"/>
            <ac:spMk id="2" creationId="{80E90C0C-B43F-5580-65EA-BCF0306311E3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22.425" v="237"/>
          <ac:spMkLst>
            <pc:docMk/>
            <pc:sldMk cId="702624774" sldId="282"/>
            <ac:spMk id="3" creationId="{C9601FBB-18F9-B52B-A114-C2E4BF8D9678}"/>
          </ac:spMkLst>
        </pc:spChg>
      </pc:sldChg>
      <pc:sldChg chg="delSp add">
        <pc:chgData name="Carroll, Claudia" userId="S::claudiac@wustl.edu::5513adb2-3315-47c6-853b-61e74126e783" providerId="AD" clId="Web-{2DE4DBE3-196C-A82A-0F29-CFD0656962D9}" dt="2024-01-22T06:43:42.424" v="42"/>
        <pc:sldMkLst>
          <pc:docMk/>
          <pc:sldMk cId="2247768815" sldId="283"/>
        </pc:sldMkLst>
        <pc:spChg chg="del">
          <ac:chgData name="Carroll, Claudia" userId="S::claudiac@wustl.edu::5513adb2-3315-47c6-853b-61e74126e783" providerId="AD" clId="Web-{2DE4DBE3-196C-A82A-0F29-CFD0656962D9}" dt="2024-01-22T06:43:42.424" v="42"/>
          <ac:spMkLst>
            <pc:docMk/>
            <pc:sldMk cId="2247768815" sldId="283"/>
            <ac:spMk id="3" creationId="{EAF01BC5-235B-84F2-FEEA-234CD160208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40:15.720" v="467" actId="20577"/>
        <pc:sldMkLst>
          <pc:docMk/>
          <pc:sldMk cId="3172886506" sldId="284"/>
        </pc:sldMkLst>
        <pc:spChg chg="mod">
          <ac:chgData name="Carroll, Claudia" userId="S::claudiac@wustl.edu::5513adb2-3315-47c6-853b-61e74126e783" providerId="AD" clId="Web-{2DE4DBE3-196C-A82A-0F29-CFD0656962D9}" dt="2024-01-22T06:49:34.764" v="110"/>
          <ac:spMkLst>
            <pc:docMk/>
            <pc:sldMk cId="3172886506" sldId="284"/>
            <ac:spMk id="2" creationId="{26239ECD-84D7-423D-A7A5-30102159DD8F}"/>
          </ac:spMkLst>
        </pc:spChg>
        <pc:spChg chg="mod">
          <ac:chgData name="Carroll, Claudia" userId="S::claudiac@wustl.edu::5513adb2-3315-47c6-853b-61e74126e783" providerId="AD" clId="Web-{2DE4DBE3-196C-A82A-0F29-CFD0656962D9}" dt="2024-01-22T07:40:15.720" v="467" actId="20577"/>
          <ac:spMkLst>
            <pc:docMk/>
            <pc:sldMk cId="3172886506" sldId="284"/>
            <ac:spMk id="3" creationId="{5C711193-AD05-4AB5-7776-DEEF59AF5433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7:09:02.184" v="284" actId="20577"/>
        <pc:sldMkLst>
          <pc:docMk/>
          <pc:sldMk cId="1699678302" sldId="285"/>
        </pc:sldMkLst>
        <pc:spChg chg="mod">
          <ac:chgData name="Carroll, Claudia" userId="S::claudiac@wustl.edu::5513adb2-3315-47c6-853b-61e74126e783" providerId="AD" clId="Web-{2DE4DBE3-196C-A82A-0F29-CFD0656962D9}" dt="2024-01-22T07:09:02.184" v="284" actId="20577"/>
          <ac:spMkLst>
            <pc:docMk/>
            <pc:sldMk cId="1699678302" sldId="285"/>
            <ac:spMk id="2" creationId="{90F7FC59-CF4C-5071-86AE-4A3B4961F1F5}"/>
          </ac:spMkLst>
        </pc:spChg>
        <pc:spChg chg="mod">
          <ac:chgData name="Carroll, Claudia" userId="S::claudiac@wustl.edu::5513adb2-3315-47c6-853b-61e74126e783" providerId="AD" clId="Web-{2DE4DBE3-196C-A82A-0F29-CFD0656962D9}" dt="2024-01-22T07:08:44.074" v="282" actId="20577"/>
          <ac:spMkLst>
            <pc:docMk/>
            <pc:sldMk cId="1699678302" sldId="285"/>
            <ac:spMk id="3" creationId="{B7F13109-A066-E36F-862D-B7B792682A99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8:23:39.963" v="58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2DE4DBE3-196C-A82A-0F29-CFD0656962D9}" dt="2024-01-22T08:23:39.963" v="583" actId="20577"/>
          <ac:spMkLst>
            <pc:docMk/>
            <pc:sldMk cId="3143217917" sldId="286"/>
            <ac:spMk id="2" creationId="{C3B60153-31EE-EE67-6EBC-192E9EE7A238}"/>
          </ac:spMkLst>
        </pc:spChg>
        <pc:spChg chg="mod">
          <ac:chgData name="Carroll, Claudia" userId="S::claudiac@wustl.edu::5513adb2-3315-47c6-853b-61e74126e783" providerId="AD" clId="Web-{2DE4DBE3-196C-A82A-0F29-CFD0656962D9}" dt="2024-01-22T07:20:05.894" v="293" actId="20577"/>
          <ac:spMkLst>
            <pc:docMk/>
            <pc:sldMk cId="3143217917" sldId="286"/>
            <ac:spMk id="3" creationId="{55C414E5-E670-63E3-2ACE-E8D1BD751495}"/>
          </ac:spMkLst>
        </pc:spChg>
      </pc:sldChg>
    </pc:docChg>
  </pc:docChgLst>
  <pc:docChgLst>
    <pc:chgData name="Carroll, Claudia" userId="S::claudiac@wustl.edu::5513adb2-3315-47c6-853b-61e74126e783" providerId="AD" clId="Web-{34743C81-3135-4163-DE08-77FB52CDC653}"/>
    <pc:docChg chg="modSld">
      <pc:chgData name="Carroll, Claudia" userId="S::claudiac@wustl.edu::5513adb2-3315-47c6-853b-61e74126e783" providerId="AD" clId="Web-{34743C81-3135-4163-DE08-77FB52CDC653}" dt="2024-11-04T16:14:04.489" v="6" actId="14100"/>
      <pc:docMkLst>
        <pc:docMk/>
      </pc:docMkLst>
      <pc:sldChg chg="modSp">
        <pc:chgData name="Carroll, Claudia" userId="S::claudiac@wustl.edu::5513adb2-3315-47c6-853b-61e74126e783" providerId="AD" clId="Web-{34743C81-3135-4163-DE08-77FB52CDC653}" dt="2024-11-04T16:14:04.489" v="6" actId="14100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34743C81-3135-4163-DE08-77FB52CDC653}" dt="2024-11-04T16:14:04.489" v="6" actId="14100"/>
          <ac:spMkLst>
            <pc:docMk/>
            <pc:sldMk cId="3839357258" sldId="268"/>
            <ac:spMk id="3" creationId="{13B6A96C-8D86-7F21-3DA5-4A818CE6C4D6}"/>
          </ac:spMkLst>
        </pc:spChg>
      </pc:sldChg>
    </pc:docChg>
  </pc:docChgLst>
  <pc:docChgLst>
    <pc:chgData name="Carroll, Claudia" userId="S::claudiac@wustl.edu::5513adb2-3315-47c6-853b-61e74126e783" providerId="AD" clId="Web-{6774D450-A7B4-12E3-8C0F-1A67AA8743AF}"/>
    <pc:docChg chg="addSld modSld">
      <pc:chgData name="Carroll, Claudia" userId="S::claudiac@wustl.edu::5513adb2-3315-47c6-853b-61e74126e783" providerId="AD" clId="Web-{6774D450-A7B4-12E3-8C0F-1A67AA8743AF}" dt="2024-11-03T20:06:49.622" v="59" actId="20577"/>
      <pc:docMkLst>
        <pc:docMk/>
      </pc:docMkLst>
      <pc:sldChg chg="modSp add replId">
        <pc:chgData name="Carroll, Claudia" userId="S::claudiac@wustl.edu::5513adb2-3315-47c6-853b-61e74126e783" providerId="AD" clId="Web-{6774D450-A7B4-12E3-8C0F-1A67AA8743AF}" dt="2024-11-03T20:06:49.622" v="59" actId="20577"/>
        <pc:sldMkLst>
          <pc:docMk/>
          <pc:sldMk cId="2137234113" sldId="292"/>
        </pc:sldMkLst>
        <pc:spChg chg="mod">
          <ac:chgData name="Carroll, Claudia" userId="S::claudiac@wustl.edu::5513adb2-3315-47c6-853b-61e74126e783" providerId="AD" clId="Web-{6774D450-A7B4-12E3-8C0F-1A67AA8743AF}" dt="2024-11-03T20:04:58.029" v="6" actId="20577"/>
          <ac:spMkLst>
            <pc:docMk/>
            <pc:sldMk cId="2137234113" sldId="292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6774D450-A7B4-12E3-8C0F-1A67AA8743AF}" dt="2024-11-03T20:06:49.622" v="59" actId="20577"/>
          <ac:spMkLst>
            <pc:docMk/>
            <pc:sldMk cId="2137234113" sldId="292"/>
            <ac:spMk id="3" creationId="{13B6A96C-8D86-7F21-3DA5-4A818CE6C4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Text Analysis with Python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Session 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TRIADS Workshop Fall 2024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18B7-AEC7-AA2D-09B5-D21E5E76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07E2-A490-F633-6502-628095ED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NER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1FA65-2589-9719-9B07-6C4CC049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1697500"/>
            <a:ext cx="8142111" cy="41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NER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BookNLP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8E6A-6E93-F750-D464-9F835C99B586}"/>
              </a:ext>
            </a:extLst>
          </p:cNvPr>
          <p:cNvSpPr txBox="1"/>
          <p:nvPr/>
        </p:nvSpPr>
        <p:spPr>
          <a:xfrm>
            <a:off x="4572000" y="2813538"/>
            <a:ext cx="3950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 NER model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data vs.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your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computational resources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C91FC54-9CD3-7EAB-5117-AC111FBAB46D}"/>
              </a:ext>
            </a:extLst>
          </p:cNvPr>
          <p:cNvSpPr/>
          <p:nvPr/>
        </p:nvSpPr>
        <p:spPr>
          <a:xfrm>
            <a:off x="3188677" y="3552202"/>
            <a:ext cx="1031631" cy="6094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46FE2-888A-9CAC-F13C-35A897387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515D-6B59-9D63-F3B3-F95E50991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C2A38-525E-A5CA-DFCB-50C08AF73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fontScale="55000" lnSpcReduction="20000"/>
          </a:bodyPr>
          <a:lstStyle/>
          <a:p>
            <a:r>
              <a:rPr lang="en-US" dirty="0">
                <a:latin typeface="Times New Roman"/>
              </a:rPr>
              <a:t>Part-of-Speech Tagging and 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357751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DF2D2-E228-D479-31D9-2D4838BF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0EBA-210E-1D17-CAFB-6489D3FB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1: 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7203C-3E2A-B665-EF44-A42ADEB3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your own text data, calculate the most common named entity in your text(s) and its type.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1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708D-C95D-DEBA-5912-DB30C183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53F-21E6-0004-6F7C-685BEF39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BEC6B-9360-6852-E36E-51F80F448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</a:rPr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64384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5F63-6DD9-13A9-ADE1-D611AC6C3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64FD-5BA1-DB57-C330-A56446B1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2: Topic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A53CB-677A-703F-52F8-7FCEA9ED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topics for your own text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Rerun the model with the same number of topics--what changes?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djust the number of topics to see what seems to be the most effective topic number for your corpus.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9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89" y="1600200"/>
            <a:ext cx="8370711" cy="4778022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Review of Class 2 Exercise</a:t>
            </a: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Named Entity Recognition and Part of Speech Tagging</a:t>
            </a: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Topic Modeling</a:t>
            </a:r>
          </a:p>
          <a:p>
            <a:pPr marL="1036638" indent="-373063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https://github.com/ClaudiaECarroll/text_analysis_python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DA8C-989E-1321-2027-74FF682A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225-7FEC-52A3-B987-473B077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3150-3883-F319-BB5A-DF12FA74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overall sentiment score of all the 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rimm's fairytales in our folder, and save them to a csv file (one column for 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title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one for sentiment score)</a:t>
            </a:r>
          </a:p>
        </p:txBody>
      </p:sp>
    </p:spTree>
    <p:extLst>
      <p:ext uri="{BB962C8B-B14F-4D97-AF65-F5344CB8AC3E}">
        <p14:creationId xmlns:p14="http://schemas.microsoft.com/office/powerpoint/2010/main" val="12330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DF13C-081E-5DEF-312E-2F5493F3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#Calculating overall sentiment by averaging story sentiment scores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ave_sentiment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df_results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"sentiment"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].mean()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new_df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"Corpus"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"Grimm's Fairy Tales"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"Sentiment"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ave_sentiment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new_df.to_csv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average_sentiment.csv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index=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3002C-5BE4-7EAD-A836-ACEB91CF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18309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8D65-3BD1-986E-9170-C8982379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EB2A6E-E2F4-4E5C-AE65-2606AB59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Calculating overall sentiment by combining the stories into one string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all_grimms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3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story </a:t>
            </a:r>
            <a:r>
              <a:rPr lang="en-US" sz="33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os.listdir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story.endswith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".txt"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story_path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story)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with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story_path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encoding=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33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story_text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all_grimms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story_text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sentiment_analyzer.polarity_scores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all_grimms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F5ED9-0EC8-3A83-62DE-1F60A927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 2</a:t>
            </a:r>
          </a:p>
        </p:txBody>
      </p:sp>
    </p:spTree>
    <p:extLst>
      <p:ext uri="{BB962C8B-B14F-4D97-AF65-F5344CB8AC3E}">
        <p14:creationId xmlns:p14="http://schemas.microsoft.com/office/powerpoint/2010/main" val="423800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DED8-05E7-4F93-0BA5-E76DB3BB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3B7-C481-BEC4-92FB-06C1C159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Part-of-Speech Tagging and NER</a:t>
            </a:r>
            <a:br>
              <a:rPr lang="en-US" dirty="0">
                <a:latin typeface="Times New Roma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F252-DB95-99CF-0556-3BEE5875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3FEE-AF06-33C7-566A-61017DCF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Part of Speech Tagging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D8ECF-2C95-84F4-F20A-BBBBCE9ED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25980"/>
              </p:ext>
            </p:extLst>
          </p:nvPr>
        </p:nvGraphicFramePr>
        <p:xfrm>
          <a:off x="493713" y="1600200"/>
          <a:ext cx="814228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95">
                  <a:extLst>
                    <a:ext uri="{9D8B030D-6E8A-4147-A177-3AD203B41FA5}">
                      <a16:colId xmlns:a16="http://schemas.microsoft.com/office/drawing/2014/main" val="1892528172"/>
                    </a:ext>
                  </a:extLst>
                </a:gridCol>
                <a:gridCol w="1739330">
                  <a:extLst>
                    <a:ext uri="{9D8B030D-6E8A-4147-A177-3AD203B41FA5}">
                      <a16:colId xmlns:a16="http://schemas.microsoft.com/office/drawing/2014/main" val="577376834"/>
                    </a:ext>
                  </a:extLst>
                </a:gridCol>
                <a:gridCol w="3688860">
                  <a:extLst>
                    <a:ext uri="{9D8B030D-6E8A-4147-A177-3AD203B41FA5}">
                      <a16:colId xmlns:a16="http://schemas.microsoft.com/office/drawing/2014/main" val="97580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Part-of-Speech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Paris, Anne, 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1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Run, 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7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Red, fast, honest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645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205295-4F00-5355-3972-086A8742A52C}"/>
              </a:ext>
            </a:extLst>
          </p:cNvPr>
          <p:cNvSpPr txBox="1"/>
          <p:nvPr/>
        </p:nvSpPr>
        <p:spPr>
          <a:xfrm>
            <a:off x="467202" y="4242583"/>
            <a:ext cx="8266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cs.nyu.edu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/~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grishman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/jet/guide/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PennPOS.html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0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8E9C2-CCF3-C00C-1424-9D6F2BA39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E288-2B1D-42F9-75D1-2E1287B2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Named Entity Recognition (NER)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0BBD4-E6BE-CB96-A882-4D2FF02D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412886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extraction of named entities (people, places etc.) from text data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nouns (e.g. the park vs. Central Park)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analysis!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Disambiguation (e.g. The White House)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7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BF635-D67F-0A18-1F01-A5AB48559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0EC5-0019-A58B-259E-1FE25E0F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Uses of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Calibri Light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 Tagging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6F5-2C55-A5E9-F6C1-E761013D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Co-reference Resolution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Sense Disambiguation (e.g. “reflection”)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Authorship Attribution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(e.g. “the White House”)</a:t>
            </a:r>
          </a:p>
        </p:txBody>
      </p:sp>
    </p:spTree>
    <p:extLst>
      <p:ext uri="{BB962C8B-B14F-4D97-AF65-F5344CB8AC3E}">
        <p14:creationId xmlns:p14="http://schemas.microsoft.com/office/powerpoint/2010/main" val="203571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518</Words>
  <Application>Microsoft Macintosh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Rockwell</vt:lpstr>
      <vt:lpstr>Times New Roman</vt:lpstr>
      <vt:lpstr>Office Theme</vt:lpstr>
      <vt:lpstr>Text Analysis with Python Session 3</vt:lpstr>
      <vt:lpstr>Today's Lesson</vt:lpstr>
      <vt:lpstr>Exercise 2</vt:lpstr>
      <vt:lpstr>Solution 1</vt:lpstr>
      <vt:lpstr>Solution 2</vt:lpstr>
      <vt:lpstr>Part-of-Speech Tagging and NER </vt:lpstr>
      <vt:lpstr>Part of Speech Tagging</vt:lpstr>
      <vt:lpstr>Named Entity Recognition (NER)</vt:lpstr>
      <vt:lpstr>Uses of PoS Tagging</vt:lpstr>
      <vt:lpstr>NER Models</vt:lpstr>
      <vt:lpstr>Demo </vt:lpstr>
      <vt:lpstr>Exercise 1: NER</vt:lpstr>
      <vt:lpstr>Demo </vt:lpstr>
      <vt:lpstr>Exercise 2: Topic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303</cp:revision>
  <dcterms:created xsi:type="dcterms:W3CDTF">2013-07-09T17:46:55Z</dcterms:created>
  <dcterms:modified xsi:type="dcterms:W3CDTF">2024-11-11T04:49:34Z</dcterms:modified>
</cp:coreProperties>
</file>