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99" r:id="rId4"/>
    <p:sldId id="302" r:id="rId5"/>
    <p:sldId id="303" r:id="rId6"/>
    <p:sldId id="305" r:id="rId7"/>
    <p:sldId id="30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B0B"/>
    <a:srgbClr val="C41039"/>
    <a:srgbClr val="A51417"/>
    <a:srgbClr val="6C7373"/>
    <a:srgbClr val="E1E1E1"/>
    <a:srgbClr val="566568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85B7D7-8935-67B1-3D1D-5BC06999B8B4}" v="3" dt="2025-02-27T01:59:08.009"/>
  </p1510:revLst>
</p1510:revInfo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0" autoAdjust="0"/>
    <p:restoredTop sz="94715"/>
  </p:normalViewPr>
  <p:slideViewPr>
    <p:cSldViewPr snapToGrid="0" snapToObjects="1">
      <p:cViewPr varScale="1">
        <p:scale>
          <a:sx n="95" d="100"/>
          <a:sy n="95" d="100"/>
        </p:scale>
        <p:origin x="26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S::claudiac@wustl.edu::5513adb2-3315-47c6-853b-61e74126e783" providerId="AD" clId="Web-{F7108873-C0C7-B6BB-25CE-6B8B200742CA}"/>
    <pc:docChg chg="addSld delSld modSld sldOrd">
      <pc:chgData name="Carroll, Claudia" userId="S::claudiac@wustl.edu::5513adb2-3315-47c6-853b-61e74126e783" providerId="AD" clId="Web-{F7108873-C0C7-B6BB-25CE-6B8B200742CA}" dt="2024-11-13T04:52:56.723" v="329"/>
      <pc:docMkLst>
        <pc:docMk/>
      </pc:docMkLst>
      <pc:sldChg chg="modSp">
        <pc:chgData name="Carroll, Claudia" userId="S::claudiac@wustl.edu::5513adb2-3315-47c6-853b-61e74126e783" providerId="AD" clId="Web-{F7108873-C0C7-B6BB-25CE-6B8B200742CA}" dt="2024-11-13T04:47:08.742" v="7" actId="20577"/>
        <pc:sldMkLst>
          <pc:docMk/>
          <pc:sldMk cId="3839357258" sldId="268"/>
        </pc:sldMkLst>
        <pc:spChg chg="mod">
          <ac:chgData name="Carroll, Claudia" userId="S::claudiac@wustl.edu::5513adb2-3315-47c6-853b-61e74126e783" providerId="AD" clId="Web-{F7108873-C0C7-B6BB-25CE-6B8B200742CA}" dt="2024-11-13T04:47:08.742" v="7" actId="20577"/>
          <ac:spMkLst>
            <pc:docMk/>
            <pc:sldMk cId="3839357258" sldId="268"/>
            <ac:spMk id="3" creationId="{13B6A96C-8D86-7F21-3DA5-4A818CE6C4D6}"/>
          </ac:spMkLst>
        </pc:spChg>
      </pc:sldChg>
      <pc:sldChg chg="del">
        <pc:chgData name="Carroll, Claudia" userId="S::claudiac@wustl.edu::5513adb2-3315-47c6-853b-61e74126e783" providerId="AD" clId="Web-{F7108873-C0C7-B6BB-25CE-6B8B200742CA}" dt="2024-11-13T04:47:12.523" v="8"/>
        <pc:sldMkLst>
          <pc:docMk/>
          <pc:sldMk cId="1233050541" sldId="289"/>
        </pc:sldMkLst>
      </pc:sldChg>
      <pc:sldChg chg="del">
        <pc:chgData name="Carroll, Claudia" userId="S::claudiac@wustl.edu::5513adb2-3315-47c6-853b-61e74126e783" providerId="AD" clId="Web-{F7108873-C0C7-B6BB-25CE-6B8B200742CA}" dt="2024-11-13T04:47:13.649" v="9"/>
        <pc:sldMkLst>
          <pc:docMk/>
          <pc:sldMk cId="1830920682" sldId="291"/>
        </pc:sldMkLst>
      </pc:sldChg>
      <pc:sldChg chg="del">
        <pc:chgData name="Carroll, Claudia" userId="S::claudiac@wustl.edu::5513adb2-3315-47c6-853b-61e74126e783" providerId="AD" clId="Web-{F7108873-C0C7-B6BB-25CE-6B8B200742CA}" dt="2024-11-13T04:47:27.165" v="11"/>
        <pc:sldMkLst>
          <pc:docMk/>
          <pc:sldMk cId="3425289976" sldId="293"/>
        </pc:sldMkLst>
      </pc:sldChg>
      <pc:sldChg chg="del">
        <pc:chgData name="Carroll, Claudia" userId="S::claudiac@wustl.edu::5513adb2-3315-47c6-853b-61e74126e783" providerId="AD" clId="Web-{F7108873-C0C7-B6BB-25CE-6B8B200742CA}" dt="2024-11-13T04:47:27.977" v="12"/>
        <pc:sldMkLst>
          <pc:docMk/>
          <pc:sldMk cId="739309560" sldId="294"/>
        </pc:sldMkLst>
      </pc:sldChg>
      <pc:sldChg chg="del">
        <pc:chgData name="Carroll, Claudia" userId="S::claudiac@wustl.edu::5513adb2-3315-47c6-853b-61e74126e783" providerId="AD" clId="Web-{F7108873-C0C7-B6BB-25CE-6B8B200742CA}" dt="2024-11-13T04:47:30.243" v="14"/>
        <pc:sldMkLst>
          <pc:docMk/>
          <pc:sldMk cId="2035710617" sldId="295"/>
        </pc:sldMkLst>
      </pc:sldChg>
      <pc:sldChg chg="del">
        <pc:chgData name="Carroll, Claudia" userId="S::claudiac@wustl.edu::5513adb2-3315-47c6-853b-61e74126e783" providerId="AD" clId="Web-{F7108873-C0C7-B6BB-25CE-6B8B200742CA}" dt="2024-11-13T04:47:29.243" v="13"/>
        <pc:sldMkLst>
          <pc:docMk/>
          <pc:sldMk cId="3121874908" sldId="296"/>
        </pc:sldMkLst>
      </pc:sldChg>
      <pc:sldChg chg="del">
        <pc:chgData name="Carroll, Claudia" userId="S::claudiac@wustl.edu::5513adb2-3315-47c6-853b-61e74126e783" providerId="AD" clId="Web-{F7108873-C0C7-B6BB-25CE-6B8B200742CA}" dt="2024-11-13T04:47:31.399" v="15"/>
        <pc:sldMkLst>
          <pc:docMk/>
          <pc:sldMk cId="1655639563" sldId="297"/>
        </pc:sldMkLst>
      </pc:sldChg>
      <pc:sldChg chg="del">
        <pc:chgData name="Carroll, Claudia" userId="S::claudiac@wustl.edu::5513adb2-3315-47c6-853b-61e74126e783" providerId="AD" clId="Web-{F7108873-C0C7-B6BB-25CE-6B8B200742CA}" dt="2024-11-13T04:47:33.509" v="17"/>
        <pc:sldMkLst>
          <pc:docMk/>
          <pc:sldMk cId="985417766" sldId="298"/>
        </pc:sldMkLst>
      </pc:sldChg>
      <pc:sldChg chg="del">
        <pc:chgData name="Carroll, Claudia" userId="S::claudiac@wustl.edu::5513adb2-3315-47c6-853b-61e74126e783" providerId="AD" clId="Web-{F7108873-C0C7-B6BB-25CE-6B8B200742CA}" dt="2024-11-13T04:47:14.602" v="10"/>
        <pc:sldMkLst>
          <pc:docMk/>
          <pc:sldMk cId="4238008696" sldId="300"/>
        </pc:sldMkLst>
      </pc:sldChg>
      <pc:sldChg chg="del">
        <pc:chgData name="Carroll, Claudia" userId="S::claudiac@wustl.edu::5513adb2-3315-47c6-853b-61e74126e783" providerId="AD" clId="Web-{F7108873-C0C7-B6BB-25CE-6B8B200742CA}" dt="2024-11-13T04:47:32.212" v="16"/>
        <pc:sldMkLst>
          <pc:docMk/>
          <pc:sldMk cId="3577514724" sldId="301"/>
        </pc:sldMkLst>
      </pc:sldChg>
      <pc:sldChg chg="modSp ord">
        <pc:chgData name="Carroll, Claudia" userId="S::claudiac@wustl.edu::5513adb2-3315-47c6-853b-61e74126e783" providerId="AD" clId="Web-{F7108873-C0C7-B6BB-25CE-6B8B200742CA}" dt="2024-11-13T04:48:14.291" v="42" actId="20577"/>
        <pc:sldMkLst>
          <pc:docMk/>
          <pc:sldMk cId="2874399430" sldId="302"/>
        </pc:sldMkLst>
        <pc:spChg chg="mod">
          <ac:chgData name="Carroll, Claudia" userId="S::claudiac@wustl.edu::5513adb2-3315-47c6-853b-61e74126e783" providerId="AD" clId="Web-{F7108873-C0C7-B6BB-25CE-6B8B200742CA}" dt="2024-11-13T04:48:14.291" v="42" actId="20577"/>
          <ac:spMkLst>
            <pc:docMk/>
            <pc:sldMk cId="2874399430" sldId="302"/>
            <ac:spMk id="2" creationId="{F14164FD-5BA1-DB57-C330-A56446B19353}"/>
          </ac:spMkLst>
        </pc:spChg>
      </pc:sldChg>
      <pc:sldChg chg="modSp add replId">
        <pc:chgData name="Carroll, Claudia" userId="S::claudiac@wustl.edu::5513adb2-3315-47c6-853b-61e74126e783" providerId="AD" clId="Web-{F7108873-C0C7-B6BB-25CE-6B8B200742CA}" dt="2024-11-13T04:47:56.212" v="38" actId="20577"/>
        <pc:sldMkLst>
          <pc:docMk/>
          <pc:sldMk cId="4257895515" sldId="303"/>
        </pc:sldMkLst>
        <pc:spChg chg="mod">
          <ac:chgData name="Carroll, Claudia" userId="S::claudiac@wustl.edu::5513adb2-3315-47c6-853b-61e74126e783" providerId="AD" clId="Web-{F7108873-C0C7-B6BB-25CE-6B8B200742CA}" dt="2024-11-13T04:47:56.212" v="38" actId="20577"/>
          <ac:spMkLst>
            <pc:docMk/>
            <pc:sldMk cId="4257895515" sldId="303"/>
            <ac:spMk id="3" creationId="{DA0BEC6B-9360-6852-E36E-51F80F44813A}"/>
          </ac:spMkLst>
        </pc:spChg>
      </pc:sldChg>
      <pc:sldChg chg="modSp add ord replId">
        <pc:chgData name="Carroll, Claudia" userId="S::claudiac@wustl.edu::5513adb2-3315-47c6-853b-61e74126e783" providerId="AD" clId="Web-{F7108873-C0C7-B6BB-25CE-6B8B200742CA}" dt="2024-11-13T04:49:51.982" v="77" actId="20577"/>
        <pc:sldMkLst>
          <pc:docMk/>
          <pc:sldMk cId="3844720926" sldId="304"/>
        </pc:sldMkLst>
        <pc:spChg chg="mod">
          <ac:chgData name="Carroll, Claudia" userId="S::claudiac@wustl.edu::5513adb2-3315-47c6-853b-61e74126e783" providerId="AD" clId="Web-{F7108873-C0C7-B6BB-25CE-6B8B200742CA}" dt="2024-11-13T04:48:25.604" v="50" actId="20577"/>
          <ac:spMkLst>
            <pc:docMk/>
            <pc:sldMk cId="3844720926" sldId="304"/>
            <ac:spMk id="2" creationId="{F14164FD-5BA1-DB57-C330-A56446B19353}"/>
          </ac:spMkLst>
        </pc:spChg>
        <pc:spChg chg="mod">
          <ac:chgData name="Carroll, Claudia" userId="S::claudiac@wustl.edu::5513adb2-3315-47c6-853b-61e74126e783" providerId="AD" clId="Web-{F7108873-C0C7-B6BB-25CE-6B8B200742CA}" dt="2024-11-13T04:49:51.982" v="77" actId="20577"/>
          <ac:spMkLst>
            <pc:docMk/>
            <pc:sldMk cId="3844720926" sldId="304"/>
            <ac:spMk id="5" creationId="{E5BA53CB-677A-703F-52F8-7FCEA9ED6021}"/>
          </ac:spMkLst>
        </pc:spChg>
      </pc:sldChg>
      <pc:sldChg chg="modSp new">
        <pc:chgData name="Carroll, Claudia" userId="S::claudiac@wustl.edu::5513adb2-3315-47c6-853b-61e74126e783" providerId="AD" clId="Web-{F7108873-C0C7-B6BB-25CE-6B8B200742CA}" dt="2024-11-13T04:52:41.254" v="328" actId="20577"/>
        <pc:sldMkLst>
          <pc:docMk/>
          <pc:sldMk cId="4075206768" sldId="305"/>
        </pc:sldMkLst>
        <pc:spChg chg="mod">
          <ac:chgData name="Carroll, Claudia" userId="S::claudiac@wustl.edu::5513adb2-3315-47c6-853b-61e74126e783" providerId="AD" clId="Web-{F7108873-C0C7-B6BB-25CE-6B8B200742CA}" dt="2024-11-13T04:52:41.254" v="328" actId="20577"/>
          <ac:spMkLst>
            <pc:docMk/>
            <pc:sldMk cId="4075206768" sldId="305"/>
            <ac:spMk id="2" creationId="{652005F4-1680-19E5-6D8A-6B730B068CD1}"/>
          </ac:spMkLst>
        </pc:spChg>
        <pc:spChg chg="mod">
          <ac:chgData name="Carroll, Claudia" userId="S::claudiac@wustl.edu::5513adb2-3315-47c6-853b-61e74126e783" providerId="AD" clId="Web-{F7108873-C0C7-B6BB-25CE-6B8B200742CA}" dt="2024-11-13T04:52:05.768" v="317"/>
          <ac:spMkLst>
            <pc:docMk/>
            <pc:sldMk cId="4075206768" sldId="305"/>
            <ac:spMk id="3" creationId="{96653828-0C2B-9833-5509-0854D10CC3E3}"/>
          </ac:spMkLst>
        </pc:spChg>
      </pc:sldChg>
      <pc:sldChg chg="new">
        <pc:chgData name="Carroll, Claudia" userId="S::claudiac@wustl.edu::5513adb2-3315-47c6-853b-61e74126e783" providerId="AD" clId="Web-{F7108873-C0C7-B6BB-25CE-6B8B200742CA}" dt="2024-11-13T04:52:56.723" v="329"/>
        <pc:sldMkLst>
          <pc:docMk/>
          <pc:sldMk cId="3180185735" sldId="306"/>
        </pc:sldMkLst>
      </pc:sldChg>
    </pc:docChg>
  </pc:docChgLst>
  <pc:docChgLst>
    <pc:chgData clId="Web-{F7108873-C0C7-B6BB-25CE-6B8B200742CA}"/>
    <pc:docChg chg="modSld">
      <pc:chgData name="" userId="" providerId="" clId="Web-{F7108873-C0C7-B6BB-25CE-6B8B200742CA}" dt="2024-11-13T04:46:53.742" v="1" actId="20577"/>
      <pc:docMkLst>
        <pc:docMk/>
      </pc:docMkLst>
      <pc:sldChg chg="modSp">
        <pc:chgData name="" userId="" providerId="" clId="Web-{F7108873-C0C7-B6BB-25CE-6B8B200742CA}" dt="2024-11-13T04:46:53.742" v="1" actId="20577"/>
        <pc:sldMkLst>
          <pc:docMk/>
          <pc:sldMk cId="109857222" sldId="256"/>
        </pc:sldMkLst>
        <pc:spChg chg="mod">
          <ac:chgData name="" userId="" providerId="" clId="Web-{F7108873-C0C7-B6BB-25CE-6B8B200742CA}" dt="2024-11-13T04:46:53.742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arroll, Claudia" userId="S::claudiac@wustl.edu::5513adb2-3315-47c6-853b-61e74126e783" providerId="AD" clId="Web-{BB85B7D7-8935-67B1-3D1D-5BC06999B8B4}"/>
    <pc:docChg chg="delSld modSld">
      <pc:chgData name="Carroll, Claudia" userId="S::claudiac@wustl.edu::5513adb2-3315-47c6-853b-61e74126e783" providerId="AD" clId="Web-{BB85B7D7-8935-67B1-3D1D-5BC06999B8B4}" dt="2025-02-27T01:59:08.009" v="2" actId="20577"/>
      <pc:docMkLst>
        <pc:docMk/>
      </pc:docMkLst>
      <pc:sldChg chg="modSp">
        <pc:chgData name="Carroll, Claudia" userId="S::claudiac@wustl.edu::5513adb2-3315-47c6-853b-61e74126e783" providerId="AD" clId="Web-{BB85B7D7-8935-67B1-3D1D-5BC06999B8B4}" dt="2025-02-27T01:59:08.009" v="2" actId="20577"/>
        <pc:sldMkLst>
          <pc:docMk/>
          <pc:sldMk cId="3844720926" sldId="304"/>
        </pc:sldMkLst>
        <pc:spChg chg="mod">
          <ac:chgData name="Carroll, Claudia" userId="S::claudiac@wustl.edu::5513adb2-3315-47c6-853b-61e74126e783" providerId="AD" clId="Web-{BB85B7D7-8935-67B1-3D1D-5BC06999B8B4}" dt="2025-02-27T01:59:08.009" v="2" actId="20577"/>
          <ac:spMkLst>
            <pc:docMk/>
            <pc:sldMk cId="3844720926" sldId="304"/>
            <ac:spMk id="5" creationId="{E5BA53CB-677A-703F-52F8-7FCEA9ED6021}"/>
          </ac:spMkLst>
        </pc:spChg>
      </pc:sldChg>
      <pc:sldChg chg="del">
        <pc:chgData name="Carroll, Claudia" userId="S::claudiac@wustl.edu::5513adb2-3315-47c6-853b-61e74126e783" providerId="AD" clId="Web-{BB85B7D7-8935-67B1-3D1D-5BC06999B8B4}" dt="2025-02-27T01:58:59.212" v="0"/>
        <pc:sldMkLst>
          <pc:docMk/>
          <pc:sldMk cId="3180185735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latin typeface="Times New Roman"/>
                <a:cs typeface="Calibri Light"/>
              </a:rPr>
              <a:t>Text Analysis with Python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latin typeface="Times New Roman"/>
                <a:cs typeface="Calibri Light"/>
              </a:rPr>
              <a:t>Session 4</a:t>
            </a:r>
            <a:endParaRPr lang="en-US" sz="3200" dirty="0">
              <a:latin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Autofit/>
          </a:bodyPr>
          <a:lstStyle/>
          <a:p>
            <a:endParaRPr lang="en-US" sz="2400" dirty="0">
              <a:cs typeface="Calibri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TRIADS Workshop Fall 2024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Claudia Carroll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Today's Lesson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89" y="1600200"/>
            <a:ext cx="8370711" cy="4778022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1036320" indent="-372745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Topic Modeling</a:t>
            </a:r>
          </a:p>
          <a:p>
            <a:pPr marL="1036320" indent="-372745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TF-IDF</a:t>
            </a:r>
          </a:p>
          <a:p>
            <a:pPr marL="1036320" indent="-3727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Arial"/>
              </a:rPr>
              <a:t>https://github.com/ClaudiaECarroll/text_analysis_python</a:t>
            </a:r>
            <a:endParaRPr lang="en-US" dirty="0">
              <a:solidFill>
                <a:schemeClr val="tx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935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A708D-C95D-DEBA-5912-DB30C183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053F-21E6-0004-6F7C-685BEF393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BEC6B-9360-6852-E36E-51F80F448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>
                <a:latin typeface="Times New Roman"/>
              </a:rPr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364384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75F63-6DD9-13A9-ADE1-D611AC6C3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64FD-5BA1-DB57-C330-A56446B1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Exercise: Topic Modeling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BA53CB-677A-703F-52F8-7FCEA9ED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2107808"/>
            <a:ext cx="8142111" cy="26423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topics for your own text data.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Rerun the model with the same number of topics--what changes?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djust the number of topics to see what seems to be the most effective topic number for your corpus.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9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A708D-C95D-DEBA-5912-DB30C183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053F-21E6-0004-6F7C-685BEF393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BEC6B-9360-6852-E36E-51F80F448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>
                <a:latin typeface="Times New Roman"/>
                <a:cs typeface="Arial"/>
              </a:rPr>
              <a:t>TF-IDF </a:t>
            </a:r>
            <a:endParaRPr lang="en-US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789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005F4-1680-19E5-6D8A-6B730B068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Term Frequency – Inverse Document Frequency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Used to extract words that are used at an unusually high frequency in certain documents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Calculate relative frequencies for each for each document, and for each word for the corpus over all, and compared them</a:t>
            </a:r>
          </a:p>
          <a:p>
            <a:endParaRPr lang="en-US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Words with a high relative frequency within a document, but with a low relative frequency in the corpus overall, have a high TF-IDF score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53828-0C2B-9833-5509-0854D10C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TF-IDF</a:t>
            </a:r>
            <a:endParaRPr lang="en-US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0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75F63-6DD9-13A9-ADE1-D611AC6C3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164FD-5BA1-DB57-C330-A56446B1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Times New Roman"/>
                <a:cs typeface="Calibri Light"/>
              </a:rPr>
              <a:t>Exercise: TF-IDF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BA53CB-677A-703F-52F8-7FCEA9ED6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02" y="2107808"/>
            <a:ext cx="8142111" cy="2642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Times New Roman"/>
                <a:cs typeface="Times New Roman"/>
              </a:rPr>
              <a:t>Adapt the code from the demo to remove NAMED ENTITIES from the </a:t>
            </a:r>
            <a:r>
              <a:rPr lang="en-US" dirty="0" err="1">
                <a:solidFill>
                  <a:srgbClr val="1F1F1F"/>
                </a:solidFill>
                <a:latin typeface="Times New Roman"/>
                <a:cs typeface="Times New Roman"/>
              </a:rPr>
              <a:t>dataframe</a:t>
            </a:r>
            <a:r>
              <a:rPr lang="en-US" dirty="0">
                <a:solidFill>
                  <a:srgbClr val="1F1F1F"/>
                </a:solidFill>
                <a:latin typeface="Times New Roman"/>
                <a:cs typeface="Times New Roman"/>
              </a:rPr>
              <a:t> before calculating top </a:t>
            </a:r>
            <a:r>
              <a:rPr lang="en-US">
                <a:solidFill>
                  <a:srgbClr val="1F1F1F"/>
                </a:solidFill>
                <a:latin typeface="Times New Roman"/>
                <a:cs typeface="Times New Roman"/>
              </a:rPr>
              <a:t>scores.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72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518</Words>
  <Application>Microsoft Office PowerPoint</Application>
  <PresentationFormat>On-screen Show (4:3)</PresentationFormat>
  <Paragraphs>85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Text Analysis with Python Session 4</vt:lpstr>
      <vt:lpstr>Today's Lesson</vt:lpstr>
      <vt:lpstr>Demo </vt:lpstr>
      <vt:lpstr>Exercise: Topic Modeling</vt:lpstr>
      <vt:lpstr>Demo </vt:lpstr>
      <vt:lpstr>TF-IDF</vt:lpstr>
      <vt:lpstr>Exercise: TF-IDF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Carroll, Claudia</cp:lastModifiedBy>
  <cp:revision>355</cp:revision>
  <dcterms:created xsi:type="dcterms:W3CDTF">2013-07-09T17:46:55Z</dcterms:created>
  <dcterms:modified xsi:type="dcterms:W3CDTF">2025-02-27T01:59:09Z</dcterms:modified>
</cp:coreProperties>
</file>