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9d79e4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9d79e4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9d79e4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9d79e4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9d79e48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9d79e48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9d79e4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9d79e4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9d79e4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9d79e4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9d79e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9d79e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9d79e4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9d79e4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9d79e4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9d79e4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Machine Learning with LLMs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Machine Learning for Text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 (cleaning, normalization, vectorization, feature extraction)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 (Application)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Text →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18450"/>
            <a:ext cx="39999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Machine Learning: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Options for representing text numerically: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 frequencies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TF-IDF scores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 embeddings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Part-of-Speech tags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Named Entities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You</a:t>
            </a:r>
            <a:r>
              <a:rPr lang="en"/>
              <a:t> </a:t>
            </a:r>
            <a:r>
              <a:rPr b="1" lang="en"/>
              <a:t>decide</a:t>
            </a:r>
            <a:r>
              <a:rPr lang="en"/>
              <a:t> how to represent your text numerically, </a:t>
            </a:r>
            <a:r>
              <a:rPr b="1" lang="en"/>
              <a:t>before</a:t>
            </a:r>
            <a:r>
              <a:rPr lang="en"/>
              <a:t> sending it to the model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718575"/>
            <a:ext cx="39999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is processed by the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is represented as 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(usually) do </a:t>
            </a:r>
            <a:r>
              <a:rPr b="1" lang="en"/>
              <a:t>not</a:t>
            </a:r>
            <a:r>
              <a:rPr lang="en"/>
              <a:t> represent your text numerically before sending it to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019225"/>
            <a:ext cx="8564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To use a machine learning model for text-analysis, </a:t>
            </a:r>
            <a:r>
              <a:rPr b="1" lang="en" u="sng">
                <a:solidFill>
                  <a:schemeClr val="dk2"/>
                </a:solidFill>
              </a:rPr>
              <a:t>your text has to be represented numerically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-11844" l="-11844" r="0" t="0"/>
          <a:stretch/>
        </p:blipFill>
        <p:spPr>
          <a:xfrm>
            <a:off x="4939375" y="533322"/>
            <a:ext cx="3334575" cy="29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49" y="1946500"/>
            <a:ext cx="3836523" cy="25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5150" y="1339200"/>
            <a:ext cx="3057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Neural Network Architecture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416075" y="3650225"/>
            <a:ext cx="29748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Transformers (Attention!!)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38" y="342113"/>
            <a:ext cx="6688927" cy="44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557025"/>
            <a:ext cx="4260300" cy="4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Classical Machine Learning for Text: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Naive Bayes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 Vector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Lightweight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Interpretable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Must represent text numerically in advance</a:t>
            </a:r>
            <a:endParaRPr/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2400" y="556975"/>
            <a:ext cx="3999900" cy="4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Neural Network models for Text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generators (GPT)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Classifiers (BERT)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Translation/summarization (Marian, BART)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Can pass text directly to the model</a:t>
            </a:r>
            <a:endParaRPr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 Face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Open-source repository for: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Pre-trained machine learning models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features community forums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Maintains the python Transformers library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https://huggingface.co/</a:t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475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Shot Learning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45875"/>
            <a:ext cx="8520600" cy="31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</a:t>
            </a:r>
            <a:r>
              <a:rPr lang="en" u="sng"/>
              <a:t>transfer</a:t>
            </a:r>
            <a:r>
              <a:rPr lang="en"/>
              <a:t> learning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 u="sng"/>
              <a:t>pre-trained</a:t>
            </a:r>
            <a:r>
              <a:rPr lang="en"/>
              <a:t> LLM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</a:t>
            </a:r>
            <a:r>
              <a:rPr lang="en" u="sng"/>
              <a:t>NOT</a:t>
            </a:r>
            <a:r>
              <a:rPr lang="en"/>
              <a:t> provided in advance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Zero-Shot Learning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your task (classification, translation, summarization etc.)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model (usually from Huggingface.co!)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your data (Clean and organize text)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your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the model to your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and analyze outputs!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