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9d79e48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9d79e48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ddd2f8b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eddd2f8b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ceb2102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ceb2102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ceb21022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ceb21022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eddd2f8b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eddd2f8b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 Pre-Trained LLMs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Claudia Carroll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Machine Learning for Text Analysis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collection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preparation (cleaning, normalization, vectorization, feature extraction)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selection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Evaluation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Hyperparameter optimization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Prediction (Application)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Transfer Learning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Zero-Shot: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used ‘off-the-shelf’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 trained by end-user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Speed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Take less computing power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Validation </a:t>
            </a:r>
            <a:r>
              <a:rPr lang="en"/>
              <a:t>performed</a:t>
            </a:r>
            <a:r>
              <a:rPr lang="en"/>
              <a:t> by others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Fine-Tuning: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 trained with </a:t>
            </a:r>
            <a:r>
              <a:rPr i="1" lang="en"/>
              <a:t>additional</a:t>
            </a:r>
            <a:r>
              <a:rPr lang="en"/>
              <a:t> data to increase performance on a certain task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Models can be tailored to your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Disadvantages: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Computationally demanding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Fine-tuned models require 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Hyperparameter Optimization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Learning rate</a:t>
            </a:r>
            <a:r>
              <a:rPr lang="en"/>
              <a:t>: How much the model updates at each weight adjustment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Batch Size</a:t>
            </a:r>
            <a:r>
              <a:rPr lang="en"/>
              <a:t>: How many training data are processed before weights are updated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Epochs</a:t>
            </a:r>
            <a:r>
              <a:rPr lang="en"/>
              <a:t>: How many times the training function iterates over the entire dataset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Max length</a:t>
            </a:r>
            <a:r>
              <a:rPr lang="en"/>
              <a:t>: The maximum length (in tokens) of the text sequence the model can take in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Machine Learning Approach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Is your task common, in your field or elsewhere?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Yes: A traditional or zero-shot approach is likely preferable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No: Fine-tuning may be necessary, depending on the complexity of your task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 you want to know what features are more useful to the model?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Yes, a classical approach is preferable, if accuracy rates are satisfactory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No: A zero-shot approach may be quicker and more accurate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computational resources are available to you?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Not much!: If possible, a </a:t>
            </a:r>
            <a:r>
              <a:rPr lang="en"/>
              <a:t>classical approach will be faster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 have GPUs: Zero-shot or fine-tuning are options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Participant Survey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300">
                <a:solidFill>
                  <a:schemeClr val="dk1"/>
                </a:solidFill>
              </a:rPr>
              <a:t>https://tinyurl.com/5atmhwam</a:t>
            </a:r>
            <a:endParaRPr b="1" sz="3300">
              <a:solidFill>
                <a:schemeClr val="dk1"/>
              </a:solidFill>
            </a:endParaRPr>
          </a:p>
        </p:txBody>
      </p:sp>
      <p:pic>
        <p:nvPicPr>
          <p:cNvPr id="87" name="Google Shape;87;p18" title="5atmhwam-4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713" y="2619175"/>
            <a:ext cx="2026574" cy="2026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