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a0e60b8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a0e60b8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a0e60b8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a0e60b8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a0e60b8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a0e60b8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a0e60b86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a0e60b86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a0e60b86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a0e60b86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a0e60b86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a0e60b86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a0e60b8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a0e60b8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0e60b8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a0e60b8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 Text-Analysis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Claudia Carroll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Plan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43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Classical Machine Learning with scikitlearn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Zero-Shot learning with BERT and GPT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Fine-tuning an LLM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/>
              <a:t>Algorithms</a:t>
            </a:r>
            <a:r>
              <a:rPr lang="en"/>
              <a:t> that make </a:t>
            </a:r>
            <a:r>
              <a:rPr i="1" lang="en"/>
              <a:t>predictions</a:t>
            </a:r>
            <a:r>
              <a:rPr lang="en"/>
              <a:t> based on </a:t>
            </a:r>
            <a:r>
              <a:rPr i="1" lang="en"/>
              <a:t>statistical correlations</a:t>
            </a:r>
            <a:endParaRPr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Machine Learning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Supervised ML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Models learn to perform a task based on labeled data provided by the user (classification)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Unsupervised ML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Models organize data according to statistical patterns, not determined by the user (clustering, PCA)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Reinforcement ML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Models learn to perform a task based on user correction of initial attempts (e.g. robotics)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Applications for Text Analysis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Spam detection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Entity Recognition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Translation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ML or Deep Learning?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Deep Learning: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Availability of pre-trained models (transfer learning)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feature extraction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Advantages of Classical Machine Learning: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interpretability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Steps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preparation (</a:t>
            </a:r>
            <a:r>
              <a:rPr lang="en"/>
              <a:t>cleaning,</a:t>
            </a:r>
            <a:r>
              <a:rPr lang="en"/>
              <a:t> normalization, vectorization, </a:t>
            </a:r>
            <a:r>
              <a:rPr lang="en"/>
              <a:t>feature extraction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Hyperparameter optimization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Prediction (Application)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Classical Machine Learning for Text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text as numerical data?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 frequencies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Word/document embeddings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 scores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Stylometric features (sentence lengths, readability scores, punctuation frequencies)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N-grams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Plan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Google Colab setup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Random Forest Classification with sample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Linear regression prediction with sample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Trying with your own data!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https://github.com/ClaudiaECarroll/machine_learning_text_analysis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