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76381dd6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576381dd6f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6381dd6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576381dd6f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87" name="Google Shape;8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r>
              <a:rPr lang="en">
                <a:solidFill>
                  <a:srgbClr val="000000"/>
                </a:solidFill>
              </a:rPr>
              <a:t>: Variables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code to ask you how many years you have been at Wash U, and what department you work in. The output should be “Congratulations on working at the X department at Wash U for Y years”.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Exercise: Lists and Indices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 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Create the following list to track your groceries and prices: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groceries = [“apples”, “4”, “milk”, “5.9”, “bread”, “3”, “wine”, “15.5”]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Use indices to list out only the food items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Use indices to print out "The cost of apples is $4."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80"/>
              </a:spcBef>
              <a:spcAft>
                <a:spcPts val="0"/>
              </a:spcAft>
              <a:buClr>
                <a:srgbClr val="6C7373"/>
              </a:buClr>
              <a:buSzPct val="100000"/>
              <a:buNone/>
            </a:pPr>
            <a:r>
              <a:t/>
            </a:r>
            <a:endParaRPr sz="9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