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763b78543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5763b78543_0_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763b78543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5763b78543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>
                <a:solidFill>
                  <a:srgbClr val="6C7373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>
                <a:solidFill>
                  <a:srgbClr val="6C7373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>
                <a:solidFill>
                  <a:srgbClr val="6C7373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>
                <a:solidFill>
                  <a:srgbClr val="6C7373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>
                <a:solidFill>
                  <a:srgbClr val="6C737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>
                <a:solidFill>
                  <a:srgbClr val="6C73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6C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0" name="Google Shape;60;p15"/>
          <p:cNvSpPr txBox="1"/>
          <p:nvPr>
            <p:ph type="ctrTitle"/>
          </p:nvPr>
        </p:nvSpPr>
        <p:spPr>
          <a:xfrm>
            <a:off x="550734" y="1690315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550734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8989" y="4388984"/>
            <a:ext cx="2706170" cy="422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37327" t="0"/>
          <a:stretch/>
        </p:blipFill>
        <p:spPr>
          <a:xfrm>
            <a:off x="5654453" y="327467"/>
            <a:ext cx="3262720" cy="451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A514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66" name="Google Shape;66;p16"/>
          <p:cNvPicPr preferRelativeResize="0"/>
          <p:nvPr/>
        </p:nvPicPr>
        <p:blipFill rotWithShape="1">
          <a:blip r:embed="rId2">
            <a:alphaModFix/>
          </a:blip>
          <a:srcRect b="0" l="0" r="37327" t="0"/>
          <a:stretch/>
        </p:blipFill>
        <p:spPr>
          <a:xfrm>
            <a:off x="5654453" y="327467"/>
            <a:ext cx="3262720" cy="45194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6"/>
          <p:cNvSpPr txBox="1"/>
          <p:nvPr>
            <p:ph type="ctrTitle"/>
          </p:nvPr>
        </p:nvSpPr>
        <p:spPr>
          <a:xfrm>
            <a:off x="550734" y="1690315"/>
            <a:ext cx="49878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550734" y="2697583"/>
            <a:ext cx="4987800" cy="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69" name="Google Shape;6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989" y="4388984"/>
            <a:ext cx="2706170" cy="422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3" name="Google Shape;7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40472" y="328083"/>
            <a:ext cx="596646" cy="69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457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77" name="Google Shape;77;p18"/>
          <p:cNvSpPr txBox="1"/>
          <p:nvPr>
            <p:ph idx="2" type="body"/>
          </p:nvPr>
        </p:nvSpPr>
        <p:spPr>
          <a:xfrm>
            <a:off x="4648200" y="1200152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rgbClr val="6C7373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4645026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0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3" name="Google Shape;83;p19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rgbClr val="6C7373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rgbClr val="6C7373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sh_U_PPT_Template-04.jpg" id="87" name="Google Shape;8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685800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0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228600" y="171450"/>
            <a:ext cx="8686800" cy="48006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40472" y="328083"/>
            <a:ext cx="596646" cy="69037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493889" y="1200150"/>
            <a:ext cx="8142000" cy="3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 code to calculate the net pay of an employee who works: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 hours a week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$25.50 per hour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each employee also: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Gets a 10% bonus if they work more than 40 hours in a week.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12% tax deducted from their total earnings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3"/>
          <p:cNvSpPr txBox="1"/>
          <p:nvPr>
            <p:ph type="title"/>
          </p:nvPr>
        </p:nvSpPr>
        <p:spPr>
          <a:xfrm>
            <a:off x="467203" y="328083"/>
            <a:ext cx="72375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</a:pPr>
            <a:r>
              <a:rPr lang="en">
                <a:solidFill>
                  <a:schemeClr val="dk1"/>
                </a:solidFill>
              </a:rPr>
              <a:t>Exercise: Math Operators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990650" y="513375"/>
            <a:ext cx="66015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Exercise: Conditional</a:t>
            </a:r>
            <a:r>
              <a:rPr lang="en">
                <a:solidFill>
                  <a:srgbClr val="000000"/>
                </a:solidFill>
              </a:rPr>
              <a:t> Statements</a:t>
            </a:r>
            <a:endParaRPr/>
          </a:p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990651" y="1306478"/>
            <a:ext cx="7008000" cy="3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three lists: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humanities = ["English", "History", "French", "Art History", "Philosophy"]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sciences = ["Biology", "Chemistry", "Neuroscience", "Physics", "Ecology"]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social_sciences = ["Political Science", "Sociology", "Anthropology", "Psychology"]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54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conditionals, write the code that prints “You are a philosopher” if the fifth element of humanities is philosophy (hint: remember indices from Monday!)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2540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write a program that asks what department you are in, and based on the response, outputs one of the following messages (hint: remember the input() function from Monday!):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are a humanist!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are a scientist!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are a social scientist!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are probably doing something interesting!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100"/>
              <a:buNone/>
            </a:pPr>
            <a:r>
              <a:t/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