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5"/>
    <p:sldMasterId id="2147483678" r:id="rId6"/>
    <p:sldMasterId id="214748367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FBB293-238E-4BA2-A144-DA9F92E55D47}">
  <a:tblStyle styleId="{C9FBB293-238E-4BA2-A144-DA9F92E55D47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2" Type="http://schemas.openxmlformats.org/officeDocument/2006/relationships/slide" Target="slides/slide4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612311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576123110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76123110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576123110c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76123110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576123110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7612311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76123110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4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99" name="Google Shape;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8" y="4388983"/>
            <a:ext cx="3608227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>
                <a:solidFill>
                  <a:srgbClr val="6C7373"/>
                </a:solidFill>
              </a:defRPr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>
                <a:solidFill>
                  <a:srgbClr val="6C7373"/>
                </a:solidFill>
              </a:defRPr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>
                <a:solidFill>
                  <a:srgbClr val="6C7373"/>
                </a:solidFill>
              </a:defRPr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>
                <a:solidFill>
                  <a:srgbClr val="6C7373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26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07" name="Google Shape;10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8" y="4388983"/>
            <a:ext cx="3608227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795528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16" name="Google Shape;116;p2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29"/>
          <p:cNvSpPr txBox="1"/>
          <p:nvPr>
            <p:ph idx="4" type="body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126" name="Google Shape;12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9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 b="0" i="0" sz="27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3850" lvl="6" marL="3200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3850" lvl="7" marL="36576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3850" lvl="8" marL="41148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93" name="Google Shape;93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795528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Python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rPr lang="en"/>
              <a:t>For Loops!</a:t>
            </a:r>
            <a:endParaRPr/>
          </a:p>
        </p:txBody>
      </p:sp>
      <p:sp>
        <p:nvSpPr>
          <p:cNvPr id="133" name="Google Shape;133;p33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TRIADS Training Series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Instructor: Claudia Carroll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idx="1" type="body"/>
          </p:nvPr>
        </p:nvSpPr>
        <p:spPr>
          <a:xfrm>
            <a:off x="493889" y="1200150"/>
            <a:ext cx="8275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Groceries = [“apples”, “4”, “milk”, “5.9”, “bread”, “3”, “wine”, “15.5”] 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code to list out only the food items, followed by the number of food items (do not just manually count them!) 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print(groceries[0], groceries[2], groceries[4], groceries[6])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apples milk bread wine </a:t>
            </a:r>
            <a:endParaRPr sz="1800">
              <a:solidFill>
                <a:srgbClr val="000000"/>
              </a:solidFill>
            </a:endParaRPr>
          </a:p>
          <a:p>
            <a:pPr indent="-114300" lvl="0" marL="2540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0" marL="2540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0" marL="2540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361244" y="1231900"/>
            <a:ext cx="84216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groceries = ["apples", "4", "milk", "5.9", "bread", "3", "wine", "15.5"]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b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range(len(groceries)):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i%2 == 0: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print(groceries[i])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CCCCC"/>
              </a:buClr>
              <a:buSzPts val="2100"/>
              <a:buNone/>
            </a:pPr>
            <a:br>
              <a:rPr lang="en" sz="3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3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540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None/>
            </a:pPr>
            <a:r>
              <a:t/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35"/>
          <p:cNvSpPr txBox="1"/>
          <p:nvPr>
            <p:ph type="title"/>
          </p:nvPr>
        </p:nvSpPr>
        <p:spPr>
          <a:xfrm>
            <a:off x="1857902" y="680512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Solution using for loop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title"/>
          </p:nvPr>
        </p:nvSpPr>
        <p:spPr>
          <a:xfrm>
            <a:off x="350402" y="246062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Basic For Loop</a:t>
            </a:r>
            <a:endParaRPr/>
          </a:p>
        </p:txBody>
      </p:sp>
      <p:graphicFrame>
        <p:nvGraphicFramePr>
          <p:cNvPr id="150" name="Google Shape;150;p36"/>
          <p:cNvGraphicFramePr/>
          <p:nvPr/>
        </p:nvGraphicFramePr>
        <p:xfrm>
          <a:off x="1524000" y="1063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{C9FBB293-238E-4BA2-A144-DA9F92E55D47}</a:tableStyleId>
              </a:tblPr>
              <a:tblGrid>
                <a:gridCol w="1787150"/>
                <a:gridCol w="43088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variable in collection: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#do something with variable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code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odds = [1, 3, 5, 7]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num in odds: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print(num)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output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