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7644782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576447823c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7644782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576447823c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7644782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576447823c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●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1200"/>
              </a:spcBef>
              <a:spcAft>
                <a:spcPts val="0"/>
              </a:spcAft>
              <a:buClr>
                <a:srgbClr val="6C7373"/>
              </a:buClr>
              <a:buSzPts val="2400"/>
              <a:buChar char="○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1200"/>
              </a:spcBef>
              <a:spcAft>
                <a:spcPts val="0"/>
              </a:spcAft>
              <a:buClr>
                <a:srgbClr val="6C7373"/>
              </a:buClr>
              <a:buSzPts val="2000"/>
              <a:buChar char="■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rgbClr val="6C7373"/>
              </a:buClr>
              <a:buSzPts val="1800"/>
              <a:buChar char="●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rgbClr val="6C7373"/>
              </a:buClr>
              <a:buSzPts val="1800"/>
              <a:buChar char="○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16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20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20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90" name="Google Shape;9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760200" y="1424100"/>
            <a:ext cx="73533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your store_shelf list: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810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for loop to print all the items in the list starting with the letter “a”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810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for loop to print all the items in your list that are longer than 5 letters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810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Font typeface="Rockwel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540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4"/>
          <p:cNvSpPr txBox="1"/>
          <p:nvPr>
            <p:ph type="title"/>
          </p:nvPr>
        </p:nvSpPr>
        <p:spPr>
          <a:xfrm>
            <a:off x="1857902" y="492012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For Loop Exercise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1080151" y="1379452"/>
            <a:ext cx="69837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your department lists from earlier in the class: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humanities = ["English", "History", "French", "Art History", "Philosophy"]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sciences = ["Biology", "Chemistry", "Neuroscience", "Physics", "Ecology"]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for loop that finds the words in the humanities list that have the same number of letters as a word in the science list, printing the two words and the statement “These words have the same number of letters!” when there is a match for the number of letters.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5"/>
          <p:cNvSpPr txBox="1"/>
          <p:nvPr>
            <p:ph type="title"/>
          </p:nvPr>
        </p:nvSpPr>
        <p:spPr>
          <a:xfrm>
            <a:off x="1857902" y="438537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</a:pPr>
            <a:r>
              <a:rPr lang="en">
                <a:solidFill>
                  <a:srgbClr val="000000"/>
                </a:solidFill>
              </a:rPr>
              <a:t>For Loops Exercise 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1080151" y="1379452"/>
            <a:ext cx="69837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list foods = [“eggs”, “bread”, “milk”, “cookies”]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3429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function to return all words in the list that are longer than 5 letters.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b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1857902" y="438537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</a:pPr>
            <a:r>
              <a:rPr lang="en">
                <a:solidFill>
                  <a:srgbClr val="000000"/>
                </a:solidFill>
              </a:rPr>
              <a:t>Functions</a:t>
            </a:r>
            <a:r>
              <a:rPr lang="en">
                <a:solidFill>
                  <a:srgbClr val="000000"/>
                </a:solidFill>
              </a:rPr>
              <a:t> Exercise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