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ikJ0qIqKIrSfgXqsp5tGRd04Zg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 b="0" l="0" r="37328" t="0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/>
          <p:nvPr>
            <p:ph type="ctrTitle"/>
          </p:nvPr>
        </p:nvSpPr>
        <p:spPr>
          <a:xfrm>
            <a:off x="550733" y="2253751"/>
            <a:ext cx="4987877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550733" y="3596777"/>
            <a:ext cx="4987877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19" name="Google Shape;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8" y="5851976"/>
            <a:ext cx="3608228" cy="56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" name="Google Shape;27;p21"/>
          <p:cNvSpPr txBox="1"/>
          <p:nvPr>
            <p:ph type="ctrTitle"/>
          </p:nvPr>
        </p:nvSpPr>
        <p:spPr>
          <a:xfrm>
            <a:off x="550733" y="2253751"/>
            <a:ext cx="4987877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subTitle"/>
          </p:nvPr>
        </p:nvSpPr>
        <p:spPr>
          <a:xfrm>
            <a:off x="550733" y="3596777"/>
            <a:ext cx="4987877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29" name="Google Shape;2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8" y="5851976"/>
            <a:ext cx="3608228" cy="56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1"/>
          <p:cNvPicPr preferRelativeResize="0"/>
          <p:nvPr/>
        </p:nvPicPr>
        <p:blipFill rotWithShape="1">
          <a:blip r:embed="rId3">
            <a:alphaModFix/>
          </a:blip>
          <a:srcRect b="0" l="0" r="37328" t="0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4" name="Google Shape;3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437444"/>
            <a:ext cx="795528" cy="92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46" name="Google Shape;4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13" name="Google Shape;13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437444"/>
            <a:ext cx="795528" cy="9204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550733" y="2253751"/>
            <a:ext cx="4987877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Introduction to Python</a:t>
            </a:r>
            <a:endParaRPr/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550733" y="3596777"/>
            <a:ext cx="4987877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rPr lang="en-US" sz="1929">
                <a:latin typeface="Times New Roman"/>
                <a:ea typeface="Times New Roman"/>
                <a:cs typeface="Times New Roman"/>
                <a:sym typeface="Times New Roman"/>
              </a:rPr>
              <a:t>Reading Text Files and Working with Text Data</a:t>
            </a:r>
            <a:endParaRPr sz="1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ts val="1330"/>
              <a:buNone/>
            </a:pPr>
            <a:r>
              <a:t/>
            </a:r>
            <a:endParaRPr sz="1929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UTF-8 is standard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options:</a:t>
            </a:r>
            <a:endParaRPr/>
          </a:p>
          <a:p>
            <a:pPr indent="-457200" lvl="1" marL="85725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</a:t>
            </a:r>
            <a:endParaRPr/>
          </a:p>
          <a:p>
            <a:pPr indent="-457200" lvl="1" marL="85725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UTF-16/UTF-32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to know the encoding to read the file correctly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Unicode Error:</a:t>
            </a:r>
            <a:endParaRPr/>
          </a:p>
          <a:p>
            <a:pPr indent="-285750" lvl="1" marL="85725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file cannot be read using specified encoding</a:t>
            </a:r>
            <a:endParaRPr/>
          </a:p>
          <a:p>
            <a:pPr indent="-285750" lvl="1" marL="85725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file is partially read, with problems</a:t>
            </a:r>
            <a:endParaRPr/>
          </a:p>
          <a:p>
            <a:pPr indent="-304800" lvl="1" marL="857250" rtl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Courier New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4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Encoding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64" name="Google Shape;6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556" y="2241046"/>
            <a:ext cx="7105904" cy="407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/>
          <p:nvPr/>
        </p:nvSpPr>
        <p:spPr>
          <a:xfrm>
            <a:off x="1052133" y="621715"/>
            <a:ext cx="656148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text file opened with incorrect encoding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Files: Things to Remember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583455" y="1779062"/>
            <a:ext cx="776666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2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have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 file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 you can read and write</a:t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2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have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character encoding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(usually UTF-8)</a:t>
            </a:r>
            <a:endParaRPr/>
          </a:p>
          <a:p>
            <a:pPr indent="-228600" lvl="2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versions of python, writing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overwrites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2013-07-09T17:46:55Z</dcterms:created>
  <dc:creator>default</dc:creator>
</cp:coreProperties>
</file>