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c5b674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57c5b67439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c5b674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7c5b67439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7c5b674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57c5b67439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550733" y="1690313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8" y="4388982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8" name="Google Shape;68;p17"/>
          <p:cNvSpPr txBox="1"/>
          <p:nvPr>
            <p:ph type="ctrTitle"/>
          </p:nvPr>
        </p:nvSpPr>
        <p:spPr>
          <a:xfrm>
            <a:off x="550733" y="1690313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8" y="4388982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new text file called “python.txt” that contains the text “I am almost finished my first python class!”)</a:t>
            </a:r>
            <a:endParaRPr sz="3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</a:pPr>
            <a:r>
              <a:t/>
            </a:r>
            <a:endParaRPr sz="3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3200"/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" sz="4100">
                <a:solidFill>
                  <a:srgbClr val="000000"/>
                </a:solidFill>
              </a:rPr>
              <a:t>Exercise</a:t>
            </a:r>
            <a:r>
              <a:rPr b="1" lang="en" sz="4100">
                <a:solidFill>
                  <a:srgbClr val="000000"/>
                </a:solidFill>
              </a:rPr>
              <a:t>: Text Files</a:t>
            </a:r>
            <a:endParaRPr b="1" sz="41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42267" y="1200150"/>
            <a:ext cx="85503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code to count the approximate number of words in the file austen_pride.txt</a:t>
            </a:r>
            <a:endParaRPr sz="3400"/>
          </a:p>
        </p:txBody>
      </p:sp>
      <p:sp>
        <p:nvSpPr>
          <p:cNvPr id="100" name="Google Shape;100;p24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">
                <a:solidFill>
                  <a:srgbClr val="000000"/>
                </a:solidFill>
              </a:rPr>
              <a:t>Exercise</a:t>
            </a:r>
            <a:r>
              <a:rPr b="1" lang="en">
                <a:solidFill>
                  <a:srgbClr val="000000"/>
                </a:solidFill>
              </a:rPr>
              <a:t>: Word Frequencies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42267" y="1200150"/>
            <a:ext cx="85503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and compare the relative frequency of male pronouns to the relative frequency of female pronouns in rapunzel.txt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more male or female pronouns? 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467202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">
                <a:solidFill>
                  <a:srgbClr val="000000"/>
                </a:solidFill>
              </a:rPr>
              <a:t>Exercise: Relative Frequencies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