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9144000" cx="16256000"/>
  <p:notesSz cx="16256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:go="http://customooxmlschemas.google.com/" r:id="rId12" roundtripDataSignature="AMtx7mhqX2uKtmPn5Z5NDvcZl2S+ok5al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customschemas.google.com/relationships/presentationmetadata" Target="meta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709875" y="685800"/>
            <a:ext cx="108378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625600" y="4343400"/>
            <a:ext cx="130048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1625600" y="4343400"/>
            <a:ext cx="130048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2709875" y="685800"/>
            <a:ext cx="108378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1625600" y="4343400"/>
            <a:ext cx="130048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2709875" y="685800"/>
            <a:ext cx="108378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1625600" y="4343400"/>
            <a:ext cx="130048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3:notes"/>
          <p:cNvSpPr/>
          <p:nvPr>
            <p:ph idx="2" type="sldImg"/>
          </p:nvPr>
        </p:nvSpPr>
        <p:spPr>
          <a:xfrm>
            <a:off x="2709875" y="685800"/>
            <a:ext cx="108378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8:notes"/>
          <p:cNvSpPr txBox="1"/>
          <p:nvPr>
            <p:ph idx="1" type="body"/>
          </p:nvPr>
        </p:nvSpPr>
        <p:spPr>
          <a:xfrm>
            <a:off x="1625600" y="4343400"/>
            <a:ext cx="130048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8:notes"/>
          <p:cNvSpPr/>
          <p:nvPr>
            <p:ph idx="2" type="sldImg"/>
          </p:nvPr>
        </p:nvSpPr>
        <p:spPr>
          <a:xfrm>
            <a:off x="2709875" y="685800"/>
            <a:ext cx="108378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9:notes"/>
          <p:cNvSpPr txBox="1"/>
          <p:nvPr>
            <p:ph idx="1" type="body"/>
          </p:nvPr>
        </p:nvSpPr>
        <p:spPr>
          <a:xfrm>
            <a:off x="1625600" y="4343400"/>
            <a:ext cx="130048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9:notes"/>
          <p:cNvSpPr/>
          <p:nvPr>
            <p:ph idx="2" type="sldImg"/>
          </p:nvPr>
        </p:nvSpPr>
        <p:spPr>
          <a:xfrm>
            <a:off x="2709875" y="685800"/>
            <a:ext cx="108378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:notes"/>
          <p:cNvSpPr txBox="1"/>
          <p:nvPr>
            <p:ph idx="1" type="body"/>
          </p:nvPr>
        </p:nvSpPr>
        <p:spPr>
          <a:xfrm>
            <a:off x="1625600" y="4343400"/>
            <a:ext cx="130048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0:notes"/>
          <p:cNvSpPr/>
          <p:nvPr>
            <p:ph idx="2" type="sldImg"/>
          </p:nvPr>
        </p:nvSpPr>
        <p:spPr>
          <a:xfrm>
            <a:off x="2709875" y="685800"/>
            <a:ext cx="108378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/>
          <p:nvPr>
            <p:ph idx="10" type="dt"/>
          </p:nvPr>
        </p:nvSpPr>
        <p:spPr>
          <a:xfrm>
            <a:off x="1117600" y="8475134"/>
            <a:ext cx="365760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4"/>
          <p:cNvSpPr txBox="1"/>
          <p:nvPr>
            <p:ph idx="11" type="ftr"/>
          </p:nvPr>
        </p:nvSpPr>
        <p:spPr>
          <a:xfrm>
            <a:off x="5384800" y="8475134"/>
            <a:ext cx="548640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4"/>
          <p:cNvSpPr txBox="1"/>
          <p:nvPr>
            <p:ph idx="12" type="sldNum"/>
          </p:nvPr>
        </p:nvSpPr>
        <p:spPr>
          <a:xfrm>
            <a:off x="11480800" y="8475134"/>
            <a:ext cx="365760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3"/>
          <p:cNvSpPr txBox="1"/>
          <p:nvPr>
            <p:ph type="title"/>
          </p:nvPr>
        </p:nvSpPr>
        <p:spPr>
          <a:xfrm>
            <a:off x="1117600" y="486834"/>
            <a:ext cx="14020800" cy="1767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3"/>
          <p:cNvSpPr txBox="1"/>
          <p:nvPr>
            <p:ph idx="1" type="body"/>
          </p:nvPr>
        </p:nvSpPr>
        <p:spPr>
          <a:xfrm rot="5400000">
            <a:off x="5227108" y="-1675341"/>
            <a:ext cx="5801784" cy="140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3"/>
          <p:cNvSpPr txBox="1"/>
          <p:nvPr>
            <p:ph idx="10" type="dt"/>
          </p:nvPr>
        </p:nvSpPr>
        <p:spPr>
          <a:xfrm>
            <a:off x="1117600" y="8475134"/>
            <a:ext cx="365760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3"/>
          <p:cNvSpPr txBox="1"/>
          <p:nvPr>
            <p:ph idx="11" type="ftr"/>
          </p:nvPr>
        </p:nvSpPr>
        <p:spPr>
          <a:xfrm>
            <a:off x="5384800" y="8475134"/>
            <a:ext cx="548640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3"/>
          <p:cNvSpPr txBox="1"/>
          <p:nvPr>
            <p:ph idx="12" type="sldNum"/>
          </p:nvPr>
        </p:nvSpPr>
        <p:spPr>
          <a:xfrm>
            <a:off x="11480800" y="8475134"/>
            <a:ext cx="365760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4"/>
          <p:cNvSpPr txBox="1"/>
          <p:nvPr>
            <p:ph type="title"/>
          </p:nvPr>
        </p:nvSpPr>
        <p:spPr>
          <a:xfrm rot="5400000">
            <a:off x="9511242" y="2608792"/>
            <a:ext cx="7749117" cy="350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4"/>
          <p:cNvSpPr txBox="1"/>
          <p:nvPr>
            <p:ph idx="1" type="body"/>
          </p:nvPr>
        </p:nvSpPr>
        <p:spPr>
          <a:xfrm rot="5400000">
            <a:off x="2399242" y="-794808"/>
            <a:ext cx="7749117" cy="103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4"/>
          <p:cNvSpPr txBox="1"/>
          <p:nvPr>
            <p:ph idx="10" type="dt"/>
          </p:nvPr>
        </p:nvSpPr>
        <p:spPr>
          <a:xfrm>
            <a:off x="1117600" y="8475134"/>
            <a:ext cx="365760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4"/>
          <p:cNvSpPr txBox="1"/>
          <p:nvPr>
            <p:ph idx="11" type="ftr"/>
          </p:nvPr>
        </p:nvSpPr>
        <p:spPr>
          <a:xfrm>
            <a:off x="5384800" y="8475134"/>
            <a:ext cx="548640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4"/>
          <p:cNvSpPr txBox="1"/>
          <p:nvPr>
            <p:ph idx="12" type="sldNum"/>
          </p:nvPr>
        </p:nvSpPr>
        <p:spPr>
          <a:xfrm>
            <a:off x="11480800" y="8475134"/>
            <a:ext cx="365760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/>
          <p:nvPr>
            <p:ph type="ctrTitle"/>
          </p:nvPr>
        </p:nvSpPr>
        <p:spPr>
          <a:xfrm>
            <a:off x="2032000" y="1496484"/>
            <a:ext cx="12192000" cy="31834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alibri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5"/>
          <p:cNvSpPr txBox="1"/>
          <p:nvPr>
            <p:ph idx="1" type="subTitle"/>
          </p:nvPr>
        </p:nvSpPr>
        <p:spPr>
          <a:xfrm>
            <a:off x="2032000" y="4802717"/>
            <a:ext cx="12192000" cy="22076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lvl="1" algn="ctr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None/>
              <a:defRPr sz="2667"/>
            </a:lvl2pPr>
            <a:lvl3pPr lvl="2" algn="ctr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/>
            </a:lvl4pPr>
            <a:lvl5pPr lvl="4" algn="ctr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/>
            </a:lvl5pPr>
            <a:lvl6pPr lvl="5" algn="ctr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/>
            </a:lvl6pPr>
            <a:lvl7pPr lvl="6" algn="ctr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/>
            </a:lvl7pPr>
            <a:lvl8pPr lvl="7" algn="ctr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/>
            </a:lvl8pPr>
            <a:lvl9pPr lvl="8" algn="ctr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/>
            </a:lvl9pPr>
          </a:lstStyle>
          <a:p/>
        </p:txBody>
      </p:sp>
      <p:sp>
        <p:nvSpPr>
          <p:cNvPr id="18" name="Google Shape;18;p15"/>
          <p:cNvSpPr txBox="1"/>
          <p:nvPr>
            <p:ph idx="10" type="dt"/>
          </p:nvPr>
        </p:nvSpPr>
        <p:spPr>
          <a:xfrm>
            <a:off x="1117600" y="8475134"/>
            <a:ext cx="365760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5"/>
          <p:cNvSpPr txBox="1"/>
          <p:nvPr>
            <p:ph idx="11" type="ftr"/>
          </p:nvPr>
        </p:nvSpPr>
        <p:spPr>
          <a:xfrm>
            <a:off x="5384800" y="8475134"/>
            <a:ext cx="548640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5"/>
          <p:cNvSpPr txBox="1"/>
          <p:nvPr>
            <p:ph idx="12" type="sldNum"/>
          </p:nvPr>
        </p:nvSpPr>
        <p:spPr>
          <a:xfrm>
            <a:off x="11480800" y="8475134"/>
            <a:ext cx="365760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"/>
          <p:cNvSpPr txBox="1"/>
          <p:nvPr>
            <p:ph type="title"/>
          </p:nvPr>
        </p:nvSpPr>
        <p:spPr>
          <a:xfrm>
            <a:off x="1117600" y="486834"/>
            <a:ext cx="14020800" cy="1767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6"/>
          <p:cNvSpPr txBox="1"/>
          <p:nvPr>
            <p:ph idx="1" type="body"/>
          </p:nvPr>
        </p:nvSpPr>
        <p:spPr>
          <a:xfrm>
            <a:off x="1117600" y="2434167"/>
            <a:ext cx="14020800" cy="58017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6"/>
          <p:cNvSpPr txBox="1"/>
          <p:nvPr>
            <p:ph idx="10" type="dt"/>
          </p:nvPr>
        </p:nvSpPr>
        <p:spPr>
          <a:xfrm>
            <a:off x="1117600" y="8475134"/>
            <a:ext cx="365760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6"/>
          <p:cNvSpPr txBox="1"/>
          <p:nvPr>
            <p:ph idx="11" type="ftr"/>
          </p:nvPr>
        </p:nvSpPr>
        <p:spPr>
          <a:xfrm>
            <a:off x="5384800" y="8475134"/>
            <a:ext cx="548640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6"/>
          <p:cNvSpPr txBox="1"/>
          <p:nvPr>
            <p:ph idx="12" type="sldNum"/>
          </p:nvPr>
        </p:nvSpPr>
        <p:spPr>
          <a:xfrm>
            <a:off x="11480800" y="8475134"/>
            <a:ext cx="365760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7"/>
          <p:cNvSpPr txBox="1"/>
          <p:nvPr>
            <p:ph type="title"/>
          </p:nvPr>
        </p:nvSpPr>
        <p:spPr>
          <a:xfrm>
            <a:off x="1109133" y="2279652"/>
            <a:ext cx="14020800" cy="38036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alibri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7"/>
          <p:cNvSpPr txBox="1"/>
          <p:nvPr>
            <p:ph idx="1" type="body"/>
          </p:nvPr>
        </p:nvSpPr>
        <p:spPr>
          <a:xfrm>
            <a:off x="1109133" y="6119285"/>
            <a:ext cx="14020800" cy="2000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888888"/>
              </a:buClr>
              <a:buSzPts val="2667"/>
              <a:buNone/>
              <a:defRPr sz="2667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888888"/>
              </a:buClr>
              <a:buSzPts val="2133"/>
              <a:buNone/>
              <a:defRPr sz="2133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888888"/>
              </a:buClr>
              <a:buSzPts val="2133"/>
              <a:buNone/>
              <a:defRPr sz="2133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888888"/>
              </a:buClr>
              <a:buSzPts val="2133"/>
              <a:buNone/>
              <a:defRPr sz="2133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888888"/>
              </a:buClr>
              <a:buSzPts val="2133"/>
              <a:buNone/>
              <a:defRPr sz="2133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888888"/>
              </a:buClr>
              <a:buSzPts val="2133"/>
              <a:buNone/>
              <a:defRPr sz="2133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rgbClr val="888888"/>
              </a:buClr>
              <a:buSzPts val="2133"/>
              <a:buNone/>
              <a:defRPr sz="2133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7"/>
          <p:cNvSpPr txBox="1"/>
          <p:nvPr>
            <p:ph idx="10" type="dt"/>
          </p:nvPr>
        </p:nvSpPr>
        <p:spPr>
          <a:xfrm>
            <a:off x="1117600" y="8475134"/>
            <a:ext cx="365760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7"/>
          <p:cNvSpPr txBox="1"/>
          <p:nvPr>
            <p:ph idx="11" type="ftr"/>
          </p:nvPr>
        </p:nvSpPr>
        <p:spPr>
          <a:xfrm>
            <a:off x="5384800" y="8475134"/>
            <a:ext cx="548640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7"/>
          <p:cNvSpPr txBox="1"/>
          <p:nvPr>
            <p:ph idx="12" type="sldNum"/>
          </p:nvPr>
        </p:nvSpPr>
        <p:spPr>
          <a:xfrm>
            <a:off x="11480800" y="8475134"/>
            <a:ext cx="365760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8"/>
          <p:cNvSpPr txBox="1"/>
          <p:nvPr>
            <p:ph type="title"/>
          </p:nvPr>
        </p:nvSpPr>
        <p:spPr>
          <a:xfrm>
            <a:off x="1117600" y="486834"/>
            <a:ext cx="14020800" cy="1767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8"/>
          <p:cNvSpPr txBox="1"/>
          <p:nvPr>
            <p:ph idx="1" type="body"/>
          </p:nvPr>
        </p:nvSpPr>
        <p:spPr>
          <a:xfrm>
            <a:off x="1117600" y="2434167"/>
            <a:ext cx="6908800" cy="58017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8"/>
          <p:cNvSpPr txBox="1"/>
          <p:nvPr>
            <p:ph idx="2" type="body"/>
          </p:nvPr>
        </p:nvSpPr>
        <p:spPr>
          <a:xfrm>
            <a:off x="8229600" y="2434167"/>
            <a:ext cx="6908800" cy="58017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8"/>
          <p:cNvSpPr txBox="1"/>
          <p:nvPr>
            <p:ph idx="10" type="dt"/>
          </p:nvPr>
        </p:nvSpPr>
        <p:spPr>
          <a:xfrm>
            <a:off x="1117600" y="8475134"/>
            <a:ext cx="365760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8"/>
          <p:cNvSpPr txBox="1"/>
          <p:nvPr>
            <p:ph idx="11" type="ftr"/>
          </p:nvPr>
        </p:nvSpPr>
        <p:spPr>
          <a:xfrm>
            <a:off x="5384800" y="8475134"/>
            <a:ext cx="548640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8"/>
          <p:cNvSpPr txBox="1"/>
          <p:nvPr>
            <p:ph idx="12" type="sldNum"/>
          </p:nvPr>
        </p:nvSpPr>
        <p:spPr>
          <a:xfrm>
            <a:off x="11480800" y="8475134"/>
            <a:ext cx="365760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9"/>
          <p:cNvSpPr txBox="1"/>
          <p:nvPr>
            <p:ph type="title"/>
          </p:nvPr>
        </p:nvSpPr>
        <p:spPr>
          <a:xfrm>
            <a:off x="1119717" y="486834"/>
            <a:ext cx="14020800" cy="1767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9"/>
          <p:cNvSpPr txBox="1"/>
          <p:nvPr>
            <p:ph idx="1" type="body"/>
          </p:nvPr>
        </p:nvSpPr>
        <p:spPr>
          <a:xfrm>
            <a:off x="1119718" y="2241551"/>
            <a:ext cx="6877049" cy="10985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1pPr>
            <a:lvl2pPr indent="-228600" lvl="1" marL="914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None/>
              <a:defRPr b="1" sz="2667"/>
            </a:lvl2pPr>
            <a:lvl3pPr indent="-228600" lvl="2" marL="1371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3pPr>
            <a:lvl4pPr indent="-228600" lvl="3" marL="1828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b="1" sz="2133"/>
            </a:lvl4pPr>
            <a:lvl5pPr indent="-228600" lvl="4" marL="22860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b="1" sz="2133"/>
            </a:lvl5pPr>
            <a:lvl6pPr indent="-2286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b="1" sz="2133"/>
            </a:lvl6pPr>
            <a:lvl7pPr indent="-2286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b="1" sz="2133"/>
            </a:lvl7pPr>
            <a:lvl8pPr indent="-2286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b="1" sz="2133"/>
            </a:lvl8pPr>
            <a:lvl9pPr indent="-2286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b="1" sz="2133"/>
            </a:lvl9pPr>
          </a:lstStyle>
          <a:p/>
        </p:txBody>
      </p:sp>
      <p:sp>
        <p:nvSpPr>
          <p:cNvPr id="43" name="Google Shape;43;p19"/>
          <p:cNvSpPr txBox="1"/>
          <p:nvPr>
            <p:ph idx="2" type="body"/>
          </p:nvPr>
        </p:nvSpPr>
        <p:spPr>
          <a:xfrm>
            <a:off x="1119718" y="3340100"/>
            <a:ext cx="6877049" cy="49127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9"/>
          <p:cNvSpPr txBox="1"/>
          <p:nvPr>
            <p:ph idx="3" type="body"/>
          </p:nvPr>
        </p:nvSpPr>
        <p:spPr>
          <a:xfrm>
            <a:off x="8229600" y="2241551"/>
            <a:ext cx="6910917" cy="10985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1pPr>
            <a:lvl2pPr indent="-228600" lvl="1" marL="914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None/>
              <a:defRPr b="1" sz="2667"/>
            </a:lvl2pPr>
            <a:lvl3pPr indent="-228600" lvl="2" marL="1371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3pPr>
            <a:lvl4pPr indent="-228600" lvl="3" marL="1828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b="1" sz="2133"/>
            </a:lvl4pPr>
            <a:lvl5pPr indent="-228600" lvl="4" marL="22860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b="1" sz="2133"/>
            </a:lvl5pPr>
            <a:lvl6pPr indent="-2286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b="1" sz="2133"/>
            </a:lvl6pPr>
            <a:lvl7pPr indent="-2286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b="1" sz="2133"/>
            </a:lvl7pPr>
            <a:lvl8pPr indent="-2286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b="1" sz="2133"/>
            </a:lvl8pPr>
            <a:lvl9pPr indent="-2286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b="1" sz="2133"/>
            </a:lvl9pPr>
          </a:lstStyle>
          <a:p/>
        </p:txBody>
      </p:sp>
      <p:sp>
        <p:nvSpPr>
          <p:cNvPr id="45" name="Google Shape;45;p19"/>
          <p:cNvSpPr txBox="1"/>
          <p:nvPr>
            <p:ph idx="4" type="body"/>
          </p:nvPr>
        </p:nvSpPr>
        <p:spPr>
          <a:xfrm>
            <a:off x="8229600" y="3340100"/>
            <a:ext cx="6910917" cy="49127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9"/>
          <p:cNvSpPr txBox="1"/>
          <p:nvPr>
            <p:ph idx="10" type="dt"/>
          </p:nvPr>
        </p:nvSpPr>
        <p:spPr>
          <a:xfrm>
            <a:off x="1117600" y="8475134"/>
            <a:ext cx="365760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idx="11" type="ftr"/>
          </p:nvPr>
        </p:nvSpPr>
        <p:spPr>
          <a:xfrm>
            <a:off x="5384800" y="8475134"/>
            <a:ext cx="548640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9"/>
          <p:cNvSpPr txBox="1"/>
          <p:nvPr>
            <p:ph idx="12" type="sldNum"/>
          </p:nvPr>
        </p:nvSpPr>
        <p:spPr>
          <a:xfrm>
            <a:off x="11480800" y="8475134"/>
            <a:ext cx="365760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0"/>
          <p:cNvSpPr txBox="1"/>
          <p:nvPr>
            <p:ph type="title"/>
          </p:nvPr>
        </p:nvSpPr>
        <p:spPr>
          <a:xfrm>
            <a:off x="1117600" y="486834"/>
            <a:ext cx="14020800" cy="1767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0"/>
          <p:cNvSpPr txBox="1"/>
          <p:nvPr>
            <p:ph idx="10" type="dt"/>
          </p:nvPr>
        </p:nvSpPr>
        <p:spPr>
          <a:xfrm>
            <a:off x="1117600" y="8475134"/>
            <a:ext cx="365760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0"/>
          <p:cNvSpPr txBox="1"/>
          <p:nvPr>
            <p:ph idx="11" type="ftr"/>
          </p:nvPr>
        </p:nvSpPr>
        <p:spPr>
          <a:xfrm>
            <a:off x="5384800" y="8475134"/>
            <a:ext cx="548640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0"/>
          <p:cNvSpPr txBox="1"/>
          <p:nvPr>
            <p:ph idx="12" type="sldNum"/>
          </p:nvPr>
        </p:nvSpPr>
        <p:spPr>
          <a:xfrm>
            <a:off x="11480800" y="8475134"/>
            <a:ext cx="365760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/>
          <p:nvPr>
            <p:ph type="title"/>
          </p:nvPr>
        </p:nvSpPr>
        <p:spPr>
          <a:xfrm>
            <a:off x="1119718" y="609600"/>
            <a:ext cx="5242983" cy="21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67"/>
              <a:buFont typeface="Calibri"/>
              <a:buNone/>
              <a:defRPr sz="4267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1"/>
          <p:cNvSpPr txBox="1"/>
          <p:nvPr>
            <p:ph idx="1" type="body"/>
          </p:nvPr>
        </p:nvSpPr>
        <p:spPr>
          <a:xfrm>
            <a:off x="6910917" y="1316567"/>
            <a:ext cx="8229600" cy="64981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99554" lvl="0" marL="45720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4267"/>
              <a:buChar char="•"/>
              <a:defRPr sz="4267"/>
            </a:lvl1pPr>
            <a:lvl2pPr indent="-465645" lvl="1" marL="914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733"/>
              <a:buChar char="•"/>
              <a:defRPr sz="3733"/>
            </a:lvl2pPr>
            <a:lvl3pPr indent="-431800" lvl="2" marL="1371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3pPr>
            <a:lvl4pPr indent="-397954" lvl="3" marL="1828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Char char="•"/>
              <a:defRPr sz="2667"/>
            </a:lvl4pPr>
            <a:lvl5pPr indent="-397954" lvl="4" marL="22860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Char char="•"/>
              <a:defRPr sz="2667"/>
            </a:lvl5pPr>
            <a:lvl6pPr indent="-397954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Char char="•"/>
              <a:defRPr sz="2667"/>
            </a:lvl6pPr>
            <a:lvl7pPr indent="-397954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Char char="•"/>
              <a:defRPr sz="2667"/>
            </a:lvl7pPr>
            <a:lvl8pPr indent="-397954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Char char="•"/>
              <a:defRPr sz="2667"/>
            </a:lvl8pPr>
            <a:lvl9pPr indent="-397954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Char char="•"/>
              <a:defRPr sz="2667"/>
            </a:lvl9pPr>
          </a:lstStyle>
          <a:p/>
        </p:txBody>
      </p:sp>
      <p:sp>
        <p:nvSpPr>
          <p:cNvPr id="57" name="Google Shape;57;p21"/>
          <p:cNvSpPr txBox="1"/>
          <p:nvPr>
            <p:ph idx="2" type="body"/>
          </p:nvPr>
        </p:nvSpPr>
        <p:spPr>
          <a:xfrm>
            <a:off x="1119718" y="2743200"/>
            <a:ext cx="5242983" cy="5082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/>
            </a:lvl1pPr>
            <a:lvl2pPr indent="-228600" lvl="1" marL="914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67"/>
              <a:buNone/>
              <a:defRPr sz="1867"/>
            </a:lvl2pPr>
            <a:lvl3pPr indent="-228600" lvl="2" marL="1371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 sz="1333"/>
            </a:lvl4pPr>
            <a:lvl5pPr indent="-228600" lvl="4" marL="22860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 sz="1333"/>
            </a:lvl5pPr>
            <a:lvl6pPr indent="-2286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 sz="1333"/>
            </a:lvl6pPr>
            <a:lvl7pPr indent="-2286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 sz="1333"/>
            </a:lvl7pPr>
            <a:lvl8pPr indent="-2286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 sz="1333"/>
            </a:lvl8pPr>
            <a:lvl9pPr indent="-2286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 sz="1333"/>
            </a:lvl9pPr>
          </a:lstStyle>
          <a:p/>
        </p:txBody>
      </p:sp>
      <p:sp>
        <p:nvSpPr>
          <p:cNvPr id="58" name="Google Shape;58;p21"/>
          <p:cNvSpPr txBox="1"/>
          <p:nvPr>
            <p:ph idx="10" type="dt"/>
          </p:nvPr>
        </p:nvSpPr>
        <p:spPr>
          <a:xfrm>
            <a:off x="1117600" y="8475134"/>
            <a:ext cx="365760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1"/>
          <p:cNvSpPr txBox="1"/>
          <p:nvPr>
            <p:ph idx="11" type="ftr"/>
          </p:nvPr>
        </p:nvSpPr>
        <p:spPr>
          <a:xfrm>
            <a:off x="5384800" y="8475134"/>
            <a:ext cx="548640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1"/>
          <p:cNvSpPr txBox="1"/>
          <p:nvPr>
            <p:ph idx="12" type="sldNum"/>
          </p:nvPr>
        </p:nvSpPr>
        <p:spPr>
          <a:xfrm>
            <a:off x="11480800" y="8475134"/>
            <a:ext cx="365760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2"/>
          <p:cNvSpPr txBox="1"/>
          <p:nvPr>
            <p:ph type="title"/>
          </p:nvPr>
        </p:nvSpPr>
        <p:spPr>
          <a:xfrm>
            <a:off x="1119718" y="609600"/>
            <a:ext cx="5242983" cy="21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67"/>
              <a:buFont typeface="Calibri"/>
              <a:buNone/>
              <a:defRPr sz="4267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2"/>
          <p:cNvSpPr/>
          <p:nvPr>
            <p:ph idx="2" type="pic"/>
          </p:nvPr>
        </p:nvSpPr>
        <p:spPr>
          <a:xfrm>
            <a:off x="6910917" y="1316567"/>
            <a:ext cx="8229600" cy="6498167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2"/>
          <p:cNvSpPr txBox="1"/>
          <p:nvPr>
            <p:ph idx="1" type="body"/>
          </p:nvPr>
        </p:nvSpPr>
        <p:spPr>
          <a:xfrm>
            <a:off x="1119718" y="2743200"/>
            <a:ext cx="5242983" cy="5082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/>
            </a:lvl1pPr>
            <a:lvl2pPr indent="-228600" lvl="1" marL="914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67"/>
              <a:buNone/>
              <a:defRPr sz="1867"/>
            </a:lvl2pPr>
            <a:lvl3pPr indent="-228600" lvl="2" marL="1371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 sz="1333"/>
            </a:lvl4pPr>
            <a:lvl5pPr indent="-228600" lvl="4" marL="22860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 sz="1333"/>
            </a:lvl5pPr>
            <a:lvl6pPr indent="-228600" lvl="5" marL="27432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 sz="1333"/>
            </a:lvl6pPr>
            <a:lvl7pPr indent="-228600" lvl="6" marL="32004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 sz="1333"/>
            </a:lvl7pPr>
            <a:lvl8pPr indent="-228600" lvl="7" marL="36576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 sz="1333"/>
            </a:lvl8pPr>
            <a:lvl9pPr indent="-228600" lvl="8" marL="411480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 sz="1333"/>
            </a:lvl9pPr>
          </a:lstStyle>
          <a:p/>
        </p:txBody>
      </p:sp>
      <p:sp>
        <p:nvSpPr>
          <p:cNvPr id="65" name="Google Shape;65;p22"/>
          <p:cNvSpPr txBox="1"/>
          <p:nvPr>
            <p:ph idx="10" type="dt"/>
          </p:nvPr>
        </p:nvSpPr>
        <p:spPr>
          <a:xfrm>
            <a:off x="1117600" y="8475134"/>
            <a:ext cx="365760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2"/>
          <p:cNvSpPr txBox="1"/>
          <p:nvPr>
            <p:ph idx="11" type="ftr"/>
          </p:nvPr>
        </p:nvSpPr>
        <p:spPr>
          <a:xfrm>
            <a:off x="5384800" y="8475134"/>
            <a:ext cx="548640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2"/>
          <p:cNvSpPr txBox="1"/>
          <p:nvPr>
            <p:ph idx="12" type="sldNum"/>
          </p:nvPr>
        </p:nvSpPr>
        <p:spPr>
          <a:xfrm>
            <a:off x="11480800" y="8475134"/>
            <a:ext cx="365760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/>
          <p:nvPr>
            <p:ph type="title"/>
          </p:nvPr>
        </p:nvSpPr>
        <p:spPr>
          <a:xfrm>
            <a:off x="1117600" y="486834"/>
            <a:ext cx="14020800" cy="1767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67"/>
              <a:buFont typeface="Calibri"/>
              <a:buNone/>
              <a:defRPr b="0" i="0" sz="58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3"/>
          <p:cNvSpPr txBox="1"/>
          <p:nvPr>
            <p:ph idx="1" type="body"/>
          </p:nvPr>
        </p:nvSpPr>
        <p:spPr>
          <a:xfrm>
            <a:off x="1117600" y="2434167"/>
            <a:ext cx="14020800" cy="58017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65645" lvl="0" marL="457200" marR="0" rtl="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3733"/>
              <a:buFont typeface="Arial"/>
              <a:buChar char="•"/>
              <a:defRPr b="0" i="0" sz="37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318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97954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10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10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3"/>
          <p:cNvSpPr txBox="1"/>
          <p:nvPr>
            <p:ph idx="10" type="dt"/>
          </p:nvPr>
        </p:nvSpPr>
        <p:spPr>
          <a:xfrm>
            <a:off x="1117600" y="8475134"/>
            <a:ext cx="365760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3"/>
          <p:cNvSpPr txBox="1"/>
          <p:nvPr>
            <p:ph idx="11" type="ftr"/>
          </p:nvPr>
        </p:nvSpPr>
        <p:spPr>
          <a:xfrm>
            <a:off x="5384800" y="8475134"/>
            <a:ext cx="548640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3"/>
          <p:cNvSpPr txBox="1"/>
          <p:nvPr>
            <p:ph idx="12" type="sldNum"/>
          </p:nvPr>
        </p:nvSpPr>
        <p:spPr>
          <a:xfrm>
            <a:off x="11480800" y="8475134"/>
            <a:ext cx="3657600" cy="486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76597" y="1953656"/>
            <a:ext cx="8018961" cy="367806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5" name="Google Shape;85;p1"/>
          <p:cNvGrpSpPr/>
          <p:nvPr/>
        </p:nvGrpSpPr>
        <p:grpSpPr>
          <a:xfrm>
            <a:off x="10702937" y="6680200"/>
            <a:ext cx="5553656" cy="2464394"/>
            <a:chOff x="10702937" y="6680200"/>
            <a:chExt cx="5553656" cy="2464394"/>
          </a:xfrm>
        </p:grpSpPr>
        <p:sp>
          <p:nvSpPr>
            <p:cNvPr id="86" name="Google Shape;86;p1"/>
            <p:cNvSpPr/>
            <p:nvPr/>
          </p:nvSpPr>
          <p:spPr>
            <a:xfrm>
              <a:off x="10702937" y="6958820"/>
              <a:ext cx="5553075" cy="2185670"/>
            </a:xfrm>
            <a:custGeom>
              <a:rect b="b" l="l" r="r" t="t"/>
              <a:pathLst>
                <a:path extrusionOk="0" h="2185670" w="5553075">
                  <a:moveTo>
                    <a:pt x="3115795" y="0"/>
                  </a:moveTo>
                  <a:lnTo>
                    <a:pt x="3073300" y="43"/>
                  </a:lnTo>
                  <a:lnTo>
                    <a:pt x="3030908" y="581"/>
                  </a:lnTo>
                  <a:lnTo>
                    <a:pt x="2988622" y="1617"/>
                  </a:lnTo>
                  <a:lnTo>
                    <a:pt x="2946444" y="3151"/>
                  </a:lnTo>
                  <a:lnTo>
                    <a:pt x="2904377" y="5187"/>
                  </a:lnTo>
                  <a:lnTo>
                    <a:pt x="2862423" y="7726"/>
                  </a:lnTo>
                  <a:lnTo>
                    <a:pt x="2820583" y="10772"/>
                  </a:lnTo>
                  <a:lnTo>
                    <a:pt x="2778861" y="14325"/>
                  </a:lnTo>
                  <a:lnTo>
                    <a:pt x="2737258" y="18388"/>
                  </a:lnTo>
                  <a:lnTo>
                    <a:pt x="2695777" y="22964"/>
                  </a:lnTo>
                  <a:lnTo>
                    <a:pt x="2654420" y="28054"/>
                  </a:lnTo>
                  <a:lnTo>
                    <a:pt x="2613189" y="33661"/>
                  </a:lnTo>
                  <a:lnTo>
                    <a:pt x="2572087" y="39787"/>
                  </a:lnTo>
                  <a:lnTo>
                    <a:pt x="2531116" y="46435"/>
                  </a:lnTo>
                  <a:lnTo>
                    <a:pt x="2490277" y="53605"/>
                  </a:lnTo>
                  <a:lnTo>
                    <a:pt x="2449575" y="61301"/>
                  </a:lnTo>
                  <a:lnTo>
                    <a:pt x="2409010" y="69525"/>
                  </a:lnTo>
                  <a:lnTo>
                    <a:pt x="2368585" y="78279"/>
                  </a:lnTo>
                  <a:lnTo>
                    <a:pt x="2328302" y="87565"/>
                  </a:lnTo>
                  <a:lnTo>
                    <a:pt x="2288163" y="97385"/>
                  </a:lnTo>
                  <a:lnTo>
                    <a:pt x="2248172" y="107742"/>
                  </a:lnTo>
                  <a:lnTo>
                    <a:pt x="2208329" y="118637"/>
                  </a:lnTo>
                  <a:lnTo>
                    <a:pt x="2168638" y="130074"/>
                  </a:lnTo>
                  <a:lnTo>
                    <a:pt x="2129100" y="142053"/>
                  </a:lnTo>
                  <a:lnTo>
                    <a:pt x="2089718" y="154578"/>
                  </a:lnTo>
                  <a:lnTo>
                    <a:pt x="2050494" y="167651"/>
                  </a:lnTo>
                  <a:lnTo>
                    <a:pt x="2011431" y="181273"/>
                  </a:lnTo>
                  <a:lnTo>
                    <a:pt x="1972530" y="195447"/>
                  </a:lnTo>
                  <a:lnTo>
                    <a:pt x="1933794" y="210175"/>
                  </a:lnTo>
                  <a:lnTo>
                    <a:pt x="1895225" y="225459"/>
                  </a:lnTo>
                  <a:lnTo>
                    <a:pt x="1856826" y="241302"/>
                  </a:lnTo>
                  <a:lnTo>
                    <a:pt x="1818598" y="257706"/>
                  </a:lnTo>
                  <a:lnTo>
                    <a:pt x="1780545" y="274672"/>
                  </a:lnTo>
                  <a:lnTo>
                    <a:pt x="1742667" y="292204"/>
                  </a:lnTo>
                  <a:lnTo>
                    <a:pt x="1704968" y="310303"/>
                  </a:lnTo>
                  <a:lnTo>
                    <a:pt x="1667450" y="328971"/>
                  </a:lnTo>
                  <a:lnTo>
                    <a:pt x="1630115" y="348211"/>
                  </a:lnTo>
                  <a:lnTo>
                    <a:pt x="1592966" y="368025"/>
                  </a:lnTo>
                  <a:lnTo>
                    <a:pt x="1556004" y="388415"/>
                  </a:lnTo>
                  <a:lnTo>
                    <a:pt x="1519231" y="409384"/>
                  </a:lnTo>
                  <a:lnTo>
                    <a:pt x="1482651" y="430932"/>
                  </a:lnTo>
                  <a:lnTo>
                    <a:pt x="1446266" y="453064"/>
                  </a:lnTo>
                  <a:lnTo>
                    <a:pt x="1410077" y="475780"/>
                  </a:lnTo>
                  <a:lnTo>
                    <a:pt x="1374087" y="499083"/>
                  </a:lnTo>
                  <a:lnTo>
                    <a:pt x="1338298" y="522976"/>
                  </a:lnTo>
                  <a:lnTo>
                    <a:pt x="1302712" y="547460"/>
                  </a:lnTo>
                  <a:lnTo>
                    <a:pt x="1267333" y="572537"/>
                  </a:lnTo>
                  <a:lnTo>
                    <a:pt x="1232161" y="598211"/>
                  </a:lnTo>
                  <a:lnTo>
                    <a:pt x="1197200" y="624482"/>
                  </a:lnTo>
                  <a:lnTo>
                    <a:pt x="1162451" y="651354"/>
                  </a:lnTo>
                  <a:lnTo>
                    <a:pt x="1127917" y="678828"/>
                  </a:lnTo>
                  <a:lnTo>
                    <a:pt x="1093601" y="706907"/>
                  </a:lnTo>
                  <a:lnTo>
                    <a:pt x="1059503" y="735593"/>
                  </a:lnTo>
                  <a:lnTo>
                    <a:pt x="1025627" y="764887"/>
                  </a:lnTo>
                  <a:lnTo>
                    <a:pt x="991976" y="794793"/>
                  </a:lnTo>
                  <a:lnTo>
                    <a:pt x="958550" y="825313"/>
                  </a:lnTo>
                  <a:lnTo>
                    <a:pt x="925353" y="856448"/>
                  </a:lnTo>
                  <a:lnTo>
                    <a:pt x="892386" y="888200"/>
                  </a:lnTo>
                  <a:lnTo>
                    <a:pt x="859653" y="920573"/>
                  </a:lnTo>
                  <a:lnTo>
                    <a:pt x="827154" y="953568"/>
                  </a:lnTo>
                  <a:lnTo>
                    <a:pt x="794894" y="987187"/>
                  </a:lnTo>
                  <a:lnTo>
                    <a:pt x="762873" y="1021433"/>
                  </a:lnTo>
                  <a:lnTo>
                    <a:pt x="731094" y="1056308"/>
                  </a:lnTo>
                  <a:lnTo>
                    <a:pt x="699559" y="1091813"/>
                  </a:lnTo>
                  <a:lnTo>
                    <a:pt x="668271" y="1127952"/>
                  </a:lnTo>
                  <a:lnTo>
                    <a:pt x="637232" y="1164727"/>
                  </a:lnTo>
                  <a:lnTo>
                    <a:pt x="606444" y="1202138"/>
                  </a:lnTo>
                  <a:lnTo>
                    <a:pt x="575909" y="1240190"/>
                  </a:lnTo>
                  <a:lnTo>
                    <a:pt x="545631" y="1278884"/>
                  </a:lnTo>
                  <a:lnTo>
                    <a:pt x="515610" y="1318221"/>
                  </a:lnTo>
                  <a:lnTo>
                    <a:pt x="485849" y="1358205"/>
                  </a:lnTo>
                  <a:lnTo>
                    <a:pt x="456351" y="1398838"/>
                  </a:lnTo>
                  <a:lnTo>
                    <a:pt x="427117" y="1440121"/>
                  </a:lnTo>
                  <a:lnTo>
                    <a:pt x="398151" y="1482058"/>
                  </a:lnTo>
                  <a:lnTo>
                    <a:pt x="369454" y="1524649"/>
                  </a:lnTo>
                  <a:lnTo>
                    <a:pt x="341028" y="1567898"/>
                  </a:lnTo>
                  <a:lnTo>
                    <a:pt x="312876" y="1611807"/>
                  </a:lnTo>
                  <a:lnTo>
                    <a:pt x="285000" y="1656377"/>
                  </a:lnTo>
                  <a:lnTo>
                    <a:pt x="257403" y="1701611"/>
                  </a:lnTo>
                  <a:lnTo>
                    <a:pt x="230087" y="1747511"/>
                  </a:lnTo>
                  <a:lnTo>
                    <a:pt x="203053" y="1794079"/>
                  </a:lnTo>
                  <a:lnTo>
                    <a:pt x="176304" y="1841319"/>
                  </a:lnTo>
                  <a:lnTo>
                    <a:pt x="149843" y="1889230"/>
                  </a:lnTo>
                  <a:lnTo>
                    <a:pt x="123672" y="1937817"/>
                  </a:lnTo>
                  <a:lnTo>
                    <a:pt x="97792" y="1987081"/>
                  </a:lnTo>
                  <a:lnTo>
                    <a:pt x="72207" y="2037024"/>
                  </a:lnTo>
                  <a:lnTo>
                    <a:pt x="46919" y="2087649"/>
                  </a:lnTo>
                  <a:lnTo>
                    <a:pt x="26443" y="2129593"/>
                  </a:lnTo>
                  <a:lnTo>
                    <a:pt x="6262" y="2171804"/>
                  </a:lnTo>
                  <a:lnTo>
                    <a:pt x="0" y="2185179"/>
                  </a:lnTo>
                  <a:lnTo>
                    <a:pt x="5553062" y="2185179"/>
                  </a:lnTo>
                  <a:lnTo>
                    <a:pt x="5553062" y="704244"/>
                  </a:lnTo>
                  <a:lnTo>
                    <a:pt x="5521327" y="685845"/>
                  </a:lnTo>
                  <a:lnTo>
                    <a:pt x="5482271" y="663835"/>
                  </a:lnTo>
                  <a:lnTo>
                    <a:pt x="5442864" y="642256"/>
                  </a:lnTo>
                  <a:lnTo>
                    <a:pt x="5403107" y="621112"/>
                  </a:lnTo>
                  <a:lnTo>
                    <a:pt x="5363002" y="600408"/>
                  </a:lnTo>
                  <a:lnTo>
                    <a:pt x="5322549" y="580146"/>
                  </a:lnTo>
                  <a:lnTo>
                    <a:pt x="5232972" y="536739"/>
                  </a:lnTo>
                  <a:lnTo>
                    <a:pt x="5143364" y="494882"/>
                  </a:lnTo>
                  <a:lnTo>
                    <a:pt x="5053745" y="454590"/>
                  </a:lnTo>
                  <a:lnTo>
                    <a:pt x="4964131" y="415882"/>
                  </a:lnTo>
                  <a:lnTo>
                    <a:pt x="4874542" y="378776"/>
                  </a:lnTo>
                  <a:lnTo>
                    <a:pt x="4784995" y="343289"/>
                  </a:lnTo>
                  <a:lnTo>
                    <a:pt x="4695508" y="309438"/>
                  </a:lnTo>
                  <a:lnTo>
                    <a:pt x="4606100" y="277241"/>
                  </a:lnTo>
                  <a:lnTo>
                    <a:pt x="4516789" y="246716"/>
                  </a:lnTo>
                  <a:lnTo>
                    <a:pt x="4427593" y="217880"/>
                  </a:lnTo>
                  <a:lnTo>
                    <a:pt x="4338530" y="190751"/>
                  </a:lnTo>
                  <a:lnTo>
                    <a:pt x="4249619" y="165346"/>
                  </a:lnTo>
                  <a:lnTo>
                    <a:pt x="4160877" y="141684"/>
                  </a:lnTo>
                  <a:lnTo>
                    <a:pt x="4072322" y="119780"/>
                  </a:lnTo>
                  <a:lnTo>
                    <a:pt x="3983973" y="99654"/>
                  </a:lnTo>
                  <a:lnTo>
                    <a:pt x="3895848" y="81323"/>
                  </a:lnTo>
                  <a:lnTo>
                    <a:pt x="3851875" y="72835"/>
                  </a:lnTo>
                  <a:lnTo>
                    <a:pt x="3807965" y="64804"/>
                  </a:lnTo>
                  <a:lnTo>
                    <a:pt x="3764120" y="57229"/>
                  </a:lnTo>
                  <a:lnTo>
                    <a:pt x="3720343" y="50114"/>
                  </a:lnTo>
                  <a:lnTo>
                    <a:pt x="3676635" y="43461"/>
                  </a:lnTo>
                  <a:lnTo>
                    <a:pt x="3632999" y="37272"/>
                  </a:lnTo>
                  <a:lnTo>
                    <a:pt x="3589436" y="31549"/>
                  </a:lnTo>
                  <a:lnTo>
                    <a:pt x="3545951" y="26295"/>
                  </a:lnTo>
                  <a:lnTo>
                    <a:pt x="3502544" y="21511"/>
                  </a:lnTo>
                  <a:lnTo>
                    <a:pt x="3459218" y="17201"/>
                  </a:lnTo>
                  <a:lnTo>
                    <a:pt x="3415975" y="13365"/>
                  </a:lnTo>
                  <a:lnTo>
                    <a:pt x="3372818" y="10006"/>
                  </a:lnTo>
                  <a:lnTo>
                    <a:pt x="3329748" y="7127"/>
                  </a:lnTo>
                  <a:lnTo>
                    <a:pt x="3286768" y="4730"/>
                  </a:lnTo>
                  <a:lnTo>
                    <a:pt x="3243881" y="2816"/>
                  </a:lnTo>
                  <a:lnTo>
                    <a:pt x="3201088" y="1388"/>
                  </a:lnTo>
                  <a:lnTo>
                    <a:pt x="3158392" y="449"/>
                  </a:lnTo>
                  <a:lnTo>
                    <a:pt x="3115795" y="0"/>
                  </a:lnTo>
                  <a:close/>
                </a:path>
              </a:pathLst>
            </a:custGeom>
            <a:solidFill>
              <a:srgbClr val="FFCD0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11914463" y="6994484"/>
              <a:ext cx="4342130" cy="2150110"/>
            </a:xfrm>
            <a:custGeom>
              <a:rect b="b" l="l" r="r" t="t"/>
              <a:pathLst>
                <a:path extrusionOk="0" h="2150109" w="4342130">
                  <a:moveTo>
                    <a:pt x="2645887" y="0"/>
                  </a:moveTo>
                  <a:lnTo>
                    <a:pt x="2600137" y="369"/>
                  </a:lnTo>
                  <a:lnTo>
                    <a:pt x="2554455" y="1437"/>
                  </a:lnTo>
                  <a:lnTo>
                    <a:pt x="2508852" y="3206"/>
                  </a:lnTo>
                  <a:lnTo>
                    <a:pt x="2463339" y="5679"/>
                  </a:lnTo>
                  <a:lnTo>
                    <a:pt x="2417928" y="8859"/>
                  </a:lnTo>
                  <a:lnTo>
                    <a:pt x="2372628" y="12750"/>
                  </a:lnTo>
                  <a:lnTo>
                    <a:pt x="2327451" y="17354"/>
                  </a:lnTo>
                  <a:lnTo>
                    <a:pt x="2282408" y="22675"/>
                  </a:lnTo>
                  <a:lnTo>
                    <a:pt x="2237509" y="28714"/>
                  </a:lnTo>
                  <a:lnTo>
                    <a:pt x="2192766" y="35476"/>
                  </a:lnTo>
                  <a:lnTo>
                    <a:pt x="2148189" y="42963"/>
                  </a:lnTo>
                  <a:lnTo>
                    <a:pt x="2103789" y="51178"/>
                  </a:lnTo>
                  <a:lnTo>
                    <a:pt x="2059577" y="60125"/>
                  </a:lnTo>
                  <a:lnTo>
                    <a:pt x="2015564" y="69806"/>
                  </a:lnTo>
                  <a:lnTo>
                    <a:pt x="1971761" y="80224"/>
                  </a:lnTo>
                  <a:lnTo>
                    <a:pt x="1928179" y="91382"/>
                  </a:lnTo>
                  <a:lnTo>
                    <a:pt x="1884829" y="103284"/>
                  </a:lnTo>
                  <a:lnTo>
                    <a:pt x="1841721" y="115931"/>
                  </a:lnTo>
                  <a:lnTo>
                    <a:pt x="1798866" y="129328"/>
                  </a:lnTo>
                  <a:lnTo>
                    <a:pt x="1756276" y="143477"/>
                  </a:lnTo>
                  <a:lnTo>
                    <a:pt x="1713961" y="158382"/>
                  </a:lnTo>
                  <a:lnTo>
                    <a:pt x="1671931" y="174044"/>
                  </a:lnTo>
                  <a:lnTo>
                    <a:pt x="1630199" y="190468"/>
                  </a:lnTo>
                  <a:lnTo>
                    <a:pt x="1588775" y="207656"/>
                  </a:lnTo>
                  <a:lnTo>
                    <a:pt x="1547669" y="225611"/>
                  </a:lnTo>
                  <a:lnTo>
                    <a:pt x="1506893" y="244337"/>
                  </a:lnTo>
                  <a:lnTo>
                    <a:pt x="1466458" y="263835"/>
                  </a:lnTo>
                  <a:lnTo>
                    <a:pt x="1426374" y="284110"/>
                  </a:lnTo>
                  <a:lnTo>
                    <a:pt x="1386652" y="305164"/>
                  </a:lnTo>
                  <a:lnTo>
                    <a:pt x="1347304" y="327000"/>
                  </a:lnTo>
                  <a:lnTo>
                    <a:pt x="1308339" y="349622"/>
                  </a:lnTo>
                  <a:lnTo>
                    <a:pt x="1269769" y="373031"/>
                  </a:lnTo>
                  <a:lnTo>
                    <a:pt x="1231605" y="397232"/>
                  </a:lnTo>
                  <a:lnTo>
                    <a:pt x="1193858" y="422227"/>
                  </a:lnTo>
                  <a:lnTo>
                    <a:pt x="1156539" y="448019"/>
                  </a:lnTo>
                  <a:lnTo>
                    <a:pt x="1119658" y="474611"/>
                  </a:lnTo>
                  <a:lnTo>
                    <a:pt x="1083226" y="502006"/>
                  </a:lnTo>
                  <a:lnTo>
                    <a:pt x="1047255" y="530208"/>
                  </a:lnTo>
                  <a:lnTo>
                    <a:pt x="1011754" y="559219"/>
                  </a:lnTo>
                  <a:lnTo>
                    <a:pt x="976736" y="589042"/>
                  </a:lnTo>
                  <a:lnTo>
                    <a:pt x="942211" y="619680"/>
                  </a:lnTo>
                  <a:lnTo>
                    <a:pt x="908189" y="651136"/>
                  </a:lnTo>
                  <a:lnTo>
                    <a:pt x="874683" y="683413"/>
                  </a:lnTo>
                  <a:lnTo>
                    <a:pt x="841701" y="716514"/>
                  </a:lnTo>
                  <a:lnTo>
                    <a:pt x="799556" y="760254"/>
                  </a:lnTo>
                  <a:lnTo>
                    <a:pt x="758525" y="803975"/>
                  </a:lnTo>
                  <a:lnTo>
                    <a:pt x="718600" y="847675"/>
                  </a:lnTo>
                  <a:lnTo>
                    <a:pt x="679776" y="891352"/>
                  </a:lnTo>
                  <a:lnTo>
                    <a:pt x="642045" y="935003"/>
                  </a:lnTo>
                  <a:lnTo>
                    <a:pt x="605402" y="978626"/>
                  </a:lnTo>
                  <a:lnTo>
                    <a:pt x="569838" y="1022219"/>
                  </a:lnTo>
                  <a:lnTo>
                    <a:pt x="535348" y="1065780"/>
                  </a:lnTo>
                  <a:lnTo>
                    <a:pt x="501925" y="1109307"/>
                  </a:lnTo>
                  <a:lnTo>
                    <a:pt x="469562" y="1152798"/>
                  </a:lnTo>
                  <a:lnTo>
                    <a:pt x="438253" y="1196250"/>
                  </a:lnTo>
                  <a:lnTo>
                    <a:pt x="407990" y="1239661"/>
                  </a:lnTo>
                  <a:lnTo>
                    <a:pt x="378767" y="1283029"/>
                  </a:lnTo>
                  <a:lnTo>
                    <a:pt x="350578" y="1326352"/>
                  </a:lnTo>
                  <a:lnTo>
                    <a:pt x="323416" y="1369628"/>
                  </a:lnTo>
                  <a:lnTo>
                    <a:pt x="297273" y="1412854"/>
                  </a:lnTo>
                  <a:lnTo>
                    <a:pt x="272144" y="1456028"/>
                  </a:lnTo>
                  <a:lnTo>
                    <a:pt x="248022" y="1499149"/>
                  </a:lnTo>
                  <a:lnTo>
                    <a:pt x="224900" y="1542213"/>
                  </a:lnTo>
                  <a:lnTo>
                    <a:pt x="202771" y="1585220"/>
                  </a:lnTo>
                  <a:lnTo>
                    <a:pt x="181629" y="1628165"/>
                  </a:lnTo>
                  <a:lnTo>
                    <a:pt x="161466" y="1671048"/>
                  </a:lnTo>
                  <a:lnTo>
                    <a:pt x="142277" y="1713867"/>
                  </a:lnTo>
                  <a:lnTo>
                    <a:pt x="124055" y="1756618"/>
                  </a:lnTo>
                  <a:lnTo>
                    <a:pt x="106792" y="1799300"/>
                  </a:lnTo>
                  <a:lnTo>
                    <a:pt x="90483" y="1841911"/>
                  </a:lnTo>
                  <a:lnTo>
                    <a:pt x="75120" y="1884448"/>
                  </a:lnTo>
                  <a:lnTo>
                    <a:pt x="60698" y="1926910"/>
                  </a:lnTo>
                  <a:lnTo>
                    <a:pt x="47208" y="1969294"/>
                  </a:lnTo>
                  <a:lnTo>
                    <a:pt x="34645" y="2011597"/>
                  </a:lnTo>
                  <a:lnTo>
                    <a:pt x="23001" y="2053819"/>
                  </a:lnTo>
                  <a:lnTo>
                    <a:pt x="12271" y="2095956"/>
                  </a:lnTo>
                  <a:lnTo>
                    <a:pt x="2447" y="2138006"/>
                  </a:lnTo>
                  <a:lnTo>
                    <a:pt x="0" y="2149515"/>
                  </a:lnTo>
                  <a:lnTo>
                    <a:pt x="4341536" y="2149515"/>
                  </a:lnTo>
                  <a:lnTo>
                    <a:pt x="4341536" y="482425"/>
                  </a:lnTo>
                  <a:lnTo>
                    <a:pt x="4327460" y="473778"/>
                  </a:lnTo>
                  <a:lnTo>
                    <a:pt x="4287181" y="449833"/>
                  </a:lnTo>
                  <a:lnTo>
                    <a:pt x="4246556" y="426473"/>
                  </a:lnTo>
                  <a:lnTo>
                    <a:pt x="4205597" y="403700"/>
                  </a:lnTo>
                  <a:lnTo>
                    <a:pt x="4164314" y="381518"/>
                  </a:lnTo>
                  <a:lnTo>
                    <a:pt x="4122719" y="359929"/>
                  </a:lnTo>
                  <a:lnTo>
                    <a:pt x="4080821" y="338936"/>
                  </a:lnTo>
                  <a:lnTo>
                    <a:pt x="4038633" y="318543"/>
                  </a:lnTo>
                  <a:lnTo>
                    <a:pt x="3996165" y="298752"/>
                  </a:lnTo>
                  <a:lnTo>
                    <a:pt x="3953427" y="279567"/>
                  </a:lnTo>
                  <a:lnTo>
                    <a:pt x="3910431" y="260990"/>
                  </a:lnTo>
                  <a:lnTo>
                    <a:pt x="3867188" y="243024"/>
                  </a:lnTo>
                  <a:lnTo>
                    <a:pt x="3823709" y="225673"/>
                  </a:lnTo>
                  <a:lnTo>
                    <a:pt x="3780003" y="208939"/>
                  </a:lnTo>
                  <a:lnTo>
                    <a:pt x="3736083" y="192825"/>
                  </a:lnTo>
                  <a:lnTo>
                    <a:pt x="3691959" y="177335"/>
                  </a:lnTo>
                  <a:lnTo>
                    <a:pt x="3647642" y="162471"/>
                  </a:lnTo>
                  <a:lnTo>
                    <a:pt x="3603143" y="148236"/>
                  </a:lnTo>
                  <a:lnTo>
                    <a:pt x="3558473" y="134634"/>
                  </a:lnTo>
                  <a:lnTo>
                    <a:pt x="3513643" y="121667"/>
                  </a:lnTo>
                  <a:lnTo>
                    <a:pt x="3468663" y="109339"/>
                  </a:lnTo>
                  <a:lnTo>
                    <a:pt x="3423545" y="97652"/>
                  </a:lnTo>
                  <a:lnTo>
                    <a:pt x="3378298" y="86609"/>
                  </a:lnTo>
                  <a:lnTo>
                    <a:pt x="3332936" y="76214"/>
                  </a:lnTo>
                  <a:lnTo>
                    <a:pt x="3287467" y="66468"/>
                  </a:lnTo>
                  <a:lnTo>
                    <a:pt x="3241903" y="57377"/>
                  </a:lnTo>
                  <a:lnTo>
                    <a:pt x="3196256" y="48941"/>
                  </a:lnTo>
                  <a:lnTo>
                    <a:pt x="3150535" y="41165"/>
                  </a:lnTo>
                  <a:lnTo>
                    <a:pt x="3104752" y="34051"/>
                  </a:lnTo>
                  <a:lnTo>
                    <a:pt x="3058917" y="27603"/>
                  </a:lnTo>
                  <a:lnTo>
                    <a:pt x="3013042" y="21822"/>
                  </a:lnTo>
                  <a:lnTo>
                    <a:pt x="2967137" y="16714"/>
                  </a:lnTo>
                  <a:lnTo>
                    <a:pt x="2921213" y="12279"/>
                  </a:lnTo>
                  <a:lnTo>
                    <a:pt x="2875282" y="8522"/>
                  </a:lnTo>
                  <a:lnTo>
                    <a:pt x="2829353" y="5445"/>
                  </a:lnTo>
                  <a:lnTo>
                    <a:pt x="2783438" y="3051"/>
                  </a:lnTo>
                  <a:lnTo>
                    <a:pt x="2737549" y="1343"/>
                  </a:lnTo>
                  <a:lnTo>
                    <a:pt x="2691694" y="325"/>
                  </a:lnTo>
                  <a:lnTo>
                    <a:pt x="2645887" y="0"/>
                  </a:lnTo>
                  <a:close/>
                </a:path>
              </a:pathLst>
            </a:custGeom>
            <a:solidFill>
              <a:srgbClr val="67C8C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14100929" y="6680200"/>
              <a:ext cx="2155190" cy="796925"/>
            </a:xfrm>
            <a:custGeom>
              <a:rect b="b" l="l" r="r" t="t"/>
              <a:pathLst>
                <a:path extrusionOk="0" h="796925" w="2155190">
                  <a:moveTo>
                    <a:pt x="2155070" y="314286"/>
                  </a:moveTo>
                  <a:lnTo>
                    <a:pt x="460819" y="314286"/>
                  </a:lnTo>
                  <a:lnTo>
                    <a:pt x="509404" y="314677"/>
                  </a:lnTo>
                  <a:lnTo>
                    <a:pt x="558040" y="315846"/>
                  </a:lnTo>
                  <a:lnTo>
                    <a:pt x="606827" y="317796"/>
                  </a:lnTo>
                  <a:lnTo>
                    <a:pt x="655416" y="320505"/>
                  </a:lnTo>
                  <a:lnTo>
                    <a:pt x="704129" y="323988"/>
                  </a:lnTo>
                  <a:lnTo>
                    <a:pt x="752841" y="328235"/>
                  </a:lnTo>
                  <a:lnTo>
                    <a:pt x="801540" y="333242"/>
                  </a:lnTo>
                  <a:lnTo>
                    <a:pt x="850212" y="339007"/>
                  </a:lnTo>
                  <a:lnTo>
                    <a:pt x="898845" y="345525"/>
                  </a:lnTo>
                  <a:lnTo>
                    <a:pt x="947425" y="352793"/>
                  </a:lnTo>
                  <a:lnTo>
                    <a:pt x="995940" y="360807"/>
                  </a:lnTo>
                  <a:lnTo>
                    <a:pt x="1044376" y="369564"/>
                  </a:lnTo>
                  <a:lnTo>
                    <a:pt x="1092721" y="379060"/>
                  </a:lnTo>
                  <a:lnTo>
                    <a:pt x="1140961" y="389291"/>
                  </a:lnTo>
                  <a:lnTo>
                    <a:pt x="1189084" y="400255"/>
                  </a:lnTo>
                  <a:lnTo>
                    <a:pt x="1237076" y="411946"/>
                  </a:lnTo>
                  <a:lnTo>
                    <a:pt x="1284925" y="424363"/>
                  </a:lnTo>
                  <a:lnTo>
                    <a:pt x="1332617" y="437501"/>
                  </a:lnTo>
                  <a:lnTo>
                    <a:pt x="1380140" y="451356"/>
                  </a:lnTo>
                  <a:lnTo>
                    <a:pt x="1427480" y="465926"/>
                  </a:lnTo>
                  <a:lnTo>
                    <a:pt x="1474625" y="481206"/>
                  </a:lnTo>
                  <a:lnTo>
                    <a:pt x="1521561" y="497193"/>
                  </a:lnTo>
                  <a:lnTo>
                    <a:pt x="1568276" y="513883"/>
                  </a:lnTo>
                  <a:lnTo>
                    <a:pt x="1614756" y="531273"/>
                  </a:lnTo>
                  <a:lnTo>
                    <a:pt x="1660989" y="549359"/>
                  </a:lnTo>
                  <a:lnTo>
                    <a:pt x="1706961" y="568137"/>
                  </a:lnTo>
                  <a:lnTo>
                    <a:pt x="1752660" y="587605"/>
                  </a:lnTo>
                  <a:lnTo>
                    <a:pt x="1798073" y="607758"/>
                  </a:lnTo>
                  <a:lnTo>
                    <a:pt x="1843186" y="628593"/>
                  </a:lnTo>
                  <a:lnTo>
                    <a:pt x="1887986" y="650106"/>
                  </a:lnTo>
                  <a:lnTo>
                    <a:pt x="1932461" y="672294"/>
                  </a:lnTo>
                  <a:lnTo>
                    <a:pt x="1976598" y="695153"/>
                  </a:lnTo>
                  <a:lnTo>
                    <a:pt x="2020383" y="718680"/>
                  </a:lnTo>
                  <a:lnTo>
                    <a:pt x="2063804" y="742870"/>
                  </a:lnTo>
                  <a:lnTo>
                    <a:pt x="2106847" y="767721"/>
                  </a:lnTo>
                  <a:lnTo>
                    <a:pt x="2149500" y="793228"/>
                  </a:lnTo>
                  <a:lnTo>
                    <a:pt x="2155070" y="796678"/>
                  </a:lnTo>
                  <a:lnTo>
                    <a:pt x="2155070" y="314286"/>
                  </a:lnTo>
                  <a:close/>
                </a:path>
                <a:path extrusionOk="0" h="796925" w="2155190">
                  <a:moveTo>
                    <a:pt x="1289138" y="0"/>
                  </a:moveTo>
                  <a:lnTo>
                    <a:pt x="1235853" y="380"/>
                  </a:lnTo>
                  <a:lnTo>
                    <a:pt x="1182899" y="1522"/>
                  </a:lnTo>
                  <a:lnTo>
                    <a:pt x="1130287" y="3429"/>
                  </a:lnTo>
                  <a:lnTo>
                    <a:pt x="1078029" y="6107"/>
                  </a:lnTo>
                  <a:lnTo>
                    <a:pt x="1026136" y="9559"/>
                  </a:lnTo>
                  <a:lnTo>
                    <a:pt x="974621" y="13791"/>
                  </a:lnTo>
                  <a:lnTo>
                    <a:pt x="923493" y="18806"/>
                  </a:lnTo>
                  <a:lnTo>
                    <a:pt x="872765" y="24609"/>
                  </a:lnTo>
                  <a:lnTo>
                    <a:pt x="822448" y="31204"/>
                  </a:lnTo>
                  <a:lnTo>
                    <a:pt x="772553" y="38597"/>
                  </a:lnTo>
                  <a:lnTo>
                    <a:pt x="723092" y="46791"/>
                  </a:lnTo>
                  <a:lnTo>
                    <a:pt x="674076" y="55791"/>
                  </a:lnTo>
                  <a:lnTo>
                    <a:pt x="625516" y="65601"/>
                  </a:lnTo>
                  <a:lnTo>
                    <a:pt x="577425" y="76226"/>
                  </a:lnTo>
                  <a:lnTo>
                    <a:pt x="529812" y="87671"/>
                  </a:lnTo>
                  <a:lnTo>
                    <a:pt x="482691" y="99939"/>
                  </a:lnTo>
                  <a:lnTo>
                    <a:pt x="436071" y="113035"/>
                  </a:lnTo>
                  <a:lnTo>
                    <a:pt x="389965" y="126965"/>
                  </a:lnTo>
                  <a:lnTo>
                    <a:pt x="344384" y="141731"/>
                  </a:lnTo>
                  <a:lnTo>
                    <a:pt x="299339" y="157339"/>
                  </a:lnTo>
                  <a:lnTo>
                    <a:pt x="254842" y="173793"/>
                  </a:lnTo>
                  <a:lnTo>
                    <a:pt x="210904" y="191098"/>
                  </a:lnTo>
                  <a:lnTo>
                    <a:pt x="167537" y="209258"/>
                  </a:lnTo>
                  <a:lnTo>
                    <a:pt x="124751" y="228277"/>
                  </a:lnTo>
                  <a:lnTo>
                    <a:pt x="82559" y="248161"/>
                  </a:lnTo>
                  <a:lnTo>
                    <a:pt x="40971" y="268913"/>
                  </a:lnTo>
                  <a:lnTo>
                    <a:pt x="0" y="290537"/>
                  </a:lnTo>
                  <a:lnTo>
                    <a:pt x="53343" y="295097"/>
                  </a:lnTo>
                  <a:lnTo>
                    <a:pt x="106814" y="300378"/>
                  </a:lnTo>
                  <a:lnTo>
                    <a:pt x="160407" y="306378"/>
                  </a:lnTo>
                  <a:lnTo>
                    <a:pt x="214119" y="313098"/>
                  </a:lnTo>
                  <a:lnTo>
                    <a:pt x="267944" y="320535"/>
                  </a:lnTo>
                  <a:lnTo>
                    <a:pt x="316013" y="317796"/>
                  </a:lnTo>
                  <a:lnTo>
                    <a:pt x="364205" y="315844"/>
                  </a:lnTo>
                  <a:lnTo>
                    <a:pt x="412485" y="314675"/>
                  </a:lnTo>
                  <a:lnTo>
                    <a:pt x="2155070" y="314286"/>
                  </a:lnTo>
                  <a:lnTo>
                    <a:pt x="2155070" y="142507"/>
                  </a:lnTo>
                  <a:lnTo>
                    <a:pt x="2092192" y="119551"/>
                  </a:lnTo>
                  <a:lnTo>
                    <a:pt x="2050505" y="105633"/>
                  </a:lnTo>
                  <a:lnTo>
                    <a:pt x="2008461" y="92559"/>
                  </a:lnTo>
                  <a:lnTo>
                    <a:pt x="1966067" y="80341"/>
                  </a:lnTo>
                  <a:lnTo>
                    <a:pt x="1923331" y="68985"/>
                  </a:lnTo>
                  <a:lnTo>
                    <a:pt x="1880258" y="58501"/>
                  </a:lnTo>
                  <a:lnTo>
                    <a:pt x="1836856" y="48899"/>
                  </a:lnTo>
                  <a:lnTo>
                    <a:pt x="1793132" y="40186"/>
                  </a:lnTo>
                  <a:lnTo>
                    <a:pt x="1749092" y="32372"/>
                  </a:lnTo>
                  <a:lnTo>
                    <a:pt x="1704743" y="25466"/>
                  </a:lnTo>
                  <a:lnTo>
                    <a:pt x="1660092" y="19477"/>
                  </a:lnTo>
                  <a:lnTo>
                    <a:pt x="1615145" y="14414"/>
                  </a:lnTo>
                  <a:lnTo>
                    <a:pt x="1569910" y="10284"/>
                  </a:lnTo>
                  <a:lnTo>
                    <a:pt x="1524393" y="7099"/>
                  </a:lnTo>
                  <a:lnTo>
                    <a:pt x="1476896" y="4551"/>
                  </a:lnTo>
                  <a:lnTo>
                    <a:pt x="1429623" y="2564"/>
                  </a:lnTo>
                  <a:lnTo>
                    <a:pt x="1382573" y="1141"/>
                  </a:lnTo>
                  <a:lnTo>
                    <a:pt x="1335746" y="286"/>
                  </a:lnTo>
                  <a:lnTo>
                    <a:pt x="1289138" y="0"/>
                  </a:lnTo>
                  <a:close/>
                </a:path>
              </a:pathLst>
            </a:custGeom>
            <a:solidFill>
              <a:srgbClr val="E5E2D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13954151" y="6970727"/>
              <a:ext cx="415290" cy="88265"/>
            </a:xfrm>
            <a:custGeom>
              <a:rect b="b" l="l" r="r" t="t"/>
              <a:pathLst>
                <a:path extrusionOk="0" h="88265" w="415290">
                  <a:moveTo>
                    <a:pt x="146786" y="0"/>
                  </a:moveTo>
                  <a:lnTo>
                    <a:pt x="109249" y="20894"/>
                  </a:lnTo>
                  <a:lnTo>
                    <a:pt x="72269" y="42546"/>
                  </a:lnTo>
                  <a:lnTo>
                    <a:pt x="35851" y="64963"/>
                  </a:lnTo>
                  <a:lnTo>
                    <a:pt x="0" y="88150"/>
                  </a:lnTo>
                  <a:lnTo>
                    <a:pt x="51072" y="77483"/>
                  </a:lnTo>
                  <a:lnTo>
                    <a:pt x="102391" y="67796"/>
                  </a:lnTo>
                  <a:lnTo>
                    <a:pt x="153944" y="59085"/>
                  </a:lnTo>
                  <a:lnTo>
                    <a:pt x="205716" y="51346"/>
                  </a:lnTo>
                  <a:lnTo>
                    <a:pt x="257693" y="44573"/>
                  </a:lnTo>
                  <a:lnTo>
                    <a:pt x="309861" y="38762"/>
                  </a:lnTo>
                  <a:lnTo>
                    <a:pt x="362208" y="33909"/>
                  </a:lnTo>
                  <a:lnTo>
                    <a:pt x="414718" y="30010"/>
                  </a:lnTo>
                  <a:lnTo>
                    <a:pt x="360898" y="22573"/>
                  </a:lnTo>
                  <a:lnTo>
                    <a:pt x="307187" y="15852"/>
                  </a:lnTo>
                  <a:lnTo>
                    <a:pt x="253594" y="9850"/>
                  </a:lnTo>
                  <a:lnTo>
                    <a:pt x="200125" y="4565"/>
                  </a:lnTo>
                  <a:lnTo>
                    <a:pt x="146786" y="0"/>
                  </a:lnTo>
                  <a:close/>
                </a:path>
              </a:pathLst>
            </a:custGeom>
            <a:solidFill>
              <a:srgbClr val="EABB1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13079603" y="6994484"/>
              <a:ext cx="3176905" cy="2150110"/>
            </a:xfrm>
            <a:custGeom>
              <a:rect b="b" l="l" r="r" t="t"/>
              <a:pathLst>
                <a:path extrusionOk="0" h="2150109" w="3176905">
                  <a:moveTo>
                    <a:pt x="1482150" y="0"/>
                  </a:moveTo>
                  <a:lnTo>
                    <a:pt x="1433746" y="390"/>
                  </a:lnTo>
                  <a:lnTo>
                    <a:pt x="1385487" y="1559"/>
                  </a:lnTo>
                  <a:lnTo>
                    <a:pt x="1337344" y="3509"/>
                  </a:lnTo>
                  <a:lnTo>
                    <a:pt x="1289275" y="6248"/>
                  </a:lnTo>
                  <a:lnTo>
                    <a:pt x="1236761" y="10151"/>
                  </a:lnTo>
                  <a:lnTo>
                    <a:pt x="1184411" y="15006"/>
                  </a:lnTo>
                  <a:lnTo>
                    <a:pt x="1132240" y="20817"/>
                  </a:lnTo>
                  <a:lnTo>
                    <a:pt x="1080262" y="27590"/>
                  </a:lnTo>
                  <a:lnTo>
                    <a:pt x="1028489" y="35330"/>
                  </a:lnTo>
                  <a:lnTo>
                    <a:pt x="976936" y="44042"/>
                  </a:lnTo>
                  <a:lnTo>
                    <a:pt x="925616" y="53731"/>
                  </a:lnTo>
                  <a:lnTo>
                    <a:pt x="874544" y="64401"/>
                  </a:lnTo>
                  <a:lnTo>
                    <a:pt x="837933" y="89297"/>
                  </a:lnTo>
                  <a:lnTo>
                    <a:pt x="801956" y="115030"/>
                  </a:lnTo>
                  <a:lnTo>
                    <a:pt x="766624" y="141604"/>
                  </a:lnTo>
                  <a:lnTo>
                    <a:pt x="731947" y="169024"/>
                  </a:lnTo>
                  <a:lnTo>
                    <a:pt x="697935" y="197292"/>
                  </a:lnTo>
                  <a:lnTo>
                    <a:pt x="664598" y="226413"/>
                  </a:lnTo>
                  <a:lnTo>
                    <a:pt x="631947" y="256391"/>
                  </a:lnTo>
                  <a:lnTo>
                    <a:pt x="599992" y="287231"/>
                  </a:lnTo>
                  <a:lnTo>
                    <a:pt x="568743" y="318935"/>
                  </a:lnTo>
                  <a:lnTo>
                    <a:pt x="538211" y="351508"/>
                  </a:lnTo>
                  <a:lnTo>
                    <a:pt x="508405" y="384955"/>
                  </a:lnTo>
                  <a:lnTo>
                    <a:pt x="479337" y="419278"/>
                  </a:lnTo>
                  <a:lnTo>
                    <a:pt x="451016" y="454482"/>
                  </a:lnTo>
                  <a:lnTo>
                    <a:pt x="423452" y="490571"/>
                  </a:lnTo>
                  <a:lnTo>
                    <a:pt x="396657" y="527550"/>
                  </a:lnTo>
                  <a:lnTo>
                    <a:pt x="370640" y="565421"/>
                  </a:lnTo>
                  <a:lnTo>
                    <a:pt x="345411" y="604189"/>
                  </a:lnTo>
                  <a:lnTo>
                    <a:pt x="320981" y="643858"/>
                  </a:lnTo>
                  <a:lnTo>
                    <a:pt x="297360" y="684432"/>
                  </a:lnTo>
                  <a:lnTo>
                    <a:pt x="274558" y="725914"/>
                  </a:lnTo>
                  <a:lnTo>
                    <a:pt x="252586" y="768310"/>
                  </a:lnTo>
                  <a:lnTo>
                    <a:pt x="231454" y="811622"/>
                  </a:lnTo>
                  <a:lnTo>
                    <a:pt x="211172" y="855856"/>
                  </a:lnTo>
                  <a:lnTo>
                    <a:pt x="191750" y="901014"/>
                  </a:lnTo>
                  <a:lnTo>
                    <a:pt x="173199" y="947101"/>
                  </a:lnTo>
                  <a:lnTo>
                    <a:pt x="155529" y="994121"/>
                  </a:lnTo>
                  <a:lnTo>
                    <a:pt x="138750" y="1042078"/>
                  </a:lnTo>
                  <a:lnTo>
                    <a:pt x="122873" y="1090976"/>
                  </a:lnTo>
                  <a:lnTo>
                    <a:pt x="107908" y="1140818"/>
                  </a:lnTo>
                  <a:lnTo>
                    <a:pt x="93864" y="1191609"/>
                  </a:lnTo>
                  <a:lnTo>
                    <a:pt x="80753" y="1243353"/>
                  </a:lnTo>
                  <a:lnTo>
                    <a:pt x="68585" y="1296054"/>
                  </a:lnTo>
                  <a:lnTo>
                    <a:pt x="57370" y="1349715"/>
                  </a:lnTo>
                  <a:lnTo>
                    <a:pt x="47118" y="1404342"/>
                  </a:lnTo>
                  <a:lnTo>
                    <a:pt x="37839" y="1459937"/>
                  </a:lnTo>
                  <a:lnTo>
                    <a:pt x="29544" y="1516504"/>
                  </a:lnTo>
                  <a:lnTo>
                    <a:pt x="22243" y="1574049"/>
                  </a:lnTo>
                  <a:lnTo>
                    <a:pt x="15946" y="1632574"/>
                  </a:lnTo>
                  <a:lnTo>
                    <a:pt x="10664" y="1692084"/>
                  </a:lnTo>
                  <a:lnTo>
                    <a:pt x="7184" y="1740330"/>
                  </a:lnTo>
                  <a:lnTo>
                    <a:pt x="4391" y="1788807"/>
                  </a:lnTo>
                  <a:lnTo>
                    <a:pt x="2280" y="1837499"/>
                  </a:lnTo>
                  <a:lnTo>
                    <a:pt x="847" y="1886392"/>
                  </a:lnTo>
                  <a:lnTo>
                    <a:pt x="88" y="1935469"/>
                  </a:lnTo>
                  <a:lnTo>
                    <a:pt x="0" y="1984714"/>
                  </a:lnTo>
                  <a:lnTo>
                    <a:pt x="576" y="2034113"/>
                  </a:lnTo>
                  <a:lnTo>
                    <a:pt x="1814" y="2083650"/>
                  </a:lnTo>
                  <a:lnTo>
                    <a:pt x="3708" y="2133309"/>
                  </a:lnTo>
                  <a:lnTo>
                    <a:pt x="4538" y="2149515"/>
                  </a:lnTo>
                  <a:lnTo>
                    <a:pt x="3176395" y="2149515"/>
                  </a:lnTo>
                  <a:lnTo>
                    <a:pt x="3176395" y="482392"/>
                  </a:lnTo>
                  <a:lnTo>
                    <a:pt x="3170823" y="478942"/>
                  </a:lnTo>
                  <a:lnTo>
                    <a:pt x="3128171" y="453434"/>
                  </a:lnTo>
                  <a:lnTo>
                    <a:pt x="3085128" y="428583"/>
                  </a:lnTo>
                  <a:lnTo>
                    <a:pt x="3041707" y="404393"/>
                  </a:lnTo>
                  <a:lnTo>
                    <a:pt x="2997922" y="380866"/>
                  </a:lnTo>
                  <a:lnTo>
                    <a:pt x="2953786" y="358007"/>
                  </a:lnTo>
                  <a:lnTo>
                    <a:pt x="2909311" y="335819"/>
                  </a:lnTo>
                  <a:lnTo>
                    <a:pt x="2864510" y="314306"/>
                  </a:lnTo>
                  <a:lnTo>
                    <a:pt x="2819397" y="293471"/>
                  </a:lnTo>
                  <a:lnTo>
                    <a:pt x="2773985" y="273318"/>
                  </a:lnTo>
                  <a:lnTo>
                    <a:pt x="2728286" y="253851"/>
                  </a:lnTo>
                  <a:lnTo>
                    <a:pt x="2682313" y="235072"/>
                  </a:lnTo>
                  <a:lnTo>
                    <a:pt x="2636081" y="216986"/>
                  </a:lnTo>
                  <a:lnTo>
                    <a:pt x="2589600" y="199596"/>
                  </a:lnTo>
                  <a:lnTo>
                    <a:pt x="2542886" y="182906"/>
                  </a:lnTo>
                  <a:lnTo>
                    <a:pt x="2495949" y="166919"/>
                  </a:lnTo>
                  <a:lnTo>
                    <a:pt x="2448805" y="151639"/>
                  </a:lnTo>
                  <a:lnTo>
                    <a:pt x="2401464" y="137069"/>
                  </a:lnTo>
                  <a:lnTo>
                    <a:pt x="2353942" y="123214"/>
                  </a:lnTo>
                  <a:lnTo>
                    <a:pt x="2306250" y="110076"/>
                  </a:lnTo>
                  <a:lnTo>
                    <a:pt x="2258401" y="97660"/>
                  </a:lnTo>
                  <a:lnTo>
                    <a:pt x="2210409" y="85968"/>
                  </a:lnTo>
                  <a:lnTo>
                    <a:pt x="2162286" y="75004"/>
                  </a:lnTo>
                  <a:lnTo>
                    <a:pt x="2114046" y="64773"/>
                  </a:lnTo>
                  <a:lnTo>
                    <a:pt x="2065702" y="55277"/>
                  </a:lnTo>
                  <a:lnTo>
                    <a:pt x="2017266" y="46520"/>
                  </a:lnTo>
                  <a:lnTo>
                    <a:pt x="1968751" y="38506"/>
                  </a:lnTo>
                  <a:lnTo>
                    <a:pt x="1920171" y="31238"/>
                  </a:lnTo>
                  <a:lnTo>
                    <a:pt x="1871539" y="24720"/>
                  </a:lnTo>
                  <a:lnTo>
                    <a:pt x="1822867" y="18955"/>
                  </a:lnTo>
                  <a:lnTo>
                    <a:pt x="1774168" y="13948"/>
                  </a:lnTo>
                  <a:lnTo>
                    <a:pt x="1725456" y="9701"/>
                  </a:lnTo>
                  <a:lnTo>
                    <a:pt x="1676744" y="6218"/>
                  </a:lnTo>
                  <a:lnTo>
                    <a:pt x="1628044" y="3503"/>
                  </a:lnTo>
                  <a:lnTo>
                    <a:pt x="1579287" y="1557"/>
                  </a:lnTo>
                  <a:lnTo>
                    <a:pt x="1530734" y="390"/>
                  </a:lnTo>
                  <a:lnTo>
                    <a:pt x="1482150" y="0"/>
                  </a:lnTo>
                  <a:close/>
                </a:path>
              </a:pathLst>
            </a:custGeom>
            <a:solidFill>
              <a:srgbClr val="64B7B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1" name="Google Shape;91;p1"/>
          <p:cNvSpPr txBox="1"/>
          <p:nvPr/>
        </p:nvSpPr>
        <p:spPr>
          <a:xfrm>
            <a:off x="1194090" y="2294577"/>
            <a:ext cx="6281700" cy="40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Python for Data Analysis and Visualization</a:t>
            </a:r>
            <a:endParaRPr b="1"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Cleaning</a:t>
            </a:r>
            <a:endParaRPr b="1"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Instructor: Claudia Carroll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77700" y="7815338"/>
            <a:ext cx="3832260" cy="1148727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"/>
          <p:cNvSpPr/>
          <p:nvPr/>
        </p:nvSpPr>
        <p:spPr>
          <a:xfrm>
            <a:off x="0" y="8412993"/>
            <a:ext cx="11874500" cy="6350"/>
          </a:xfrm>
          <a:custGeom>
            <a:rect b="b" l="l" r="r" t="t"/>
            <a:pathLst>
              <a:path extrusionOk="0" h="6350" w="11874500">
                <a:moveTo>
                  <a:pt x="11874500" y="0"/>
                </a:moveTo>
                <a:lnTo>
                  <a:pt x="0" y="0"/>
                </a:lnTo>
                <a:lnTo>
                  <a:pt x="0" y="6350"/>
                </a:lnTo>
                <a:lnTo>
                  <a:pt x="11874500" y="6350"/>
                </a:lnTo>
                <a:lnTo>
                  <a:pt x="11874500" y="0"/>
                </a:lnTo>
                <a:close/>
              </a:path>
            </a:pathLst>
          </a:custGeom>
          <a:solidFill>
            <a:srgbClr val="BC094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/>
          <p:cNvSpPr txBox="1"/>
          <p:nvPr/>
        </p:nvSpPr>
        <p:spPr>
          <a:xfrm>
            <a:off x="602891" y="583443"/>
            <a:ext cx="15013934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Today's Lesson Plan</a:t>
            </a:r>
            <a:endParaRPr/>
          </a:p>
        </p:txBody>
      </p:sp>
      <p:sp>
        <p:nvSpPr>
          <p:cNvPr id="99" name="Google Shape;99;p2"/>
          <p:cNvSpPr txBox="1"/>
          <p:nvPr/>
        </p:nvSpPr>
        <p:spPr>
          <a:xfrm>
            <a:off x="602732" y="1823438"/>
            <a:ext cx="15013934" cy="74789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88950" lvl="0" marL="18288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t/>
            </a:r>
            <a:endParaRPr sz="4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742950" lvl="0" marL="18288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Times New Roman"/>
              <a:buAutoNum type="arabicPeriod"/>
            </a:pPr>
            <a:r>
              <a:rPr lang="en-US" sz="4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Dealing with Null Data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42950" lvl="0" marL="18288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AutoNum type="arabicPeriod"/>
            </a:pPr>
            <a:r>
              <a:rPr lang="en-US" sz="4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Aggregating Data</a:t>
            </a:r>
            <a:endParaRPr/>
          </a:p>
          <a:p>
            <a:pPr indent="-742950" lvl="0" marL="18288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AutoNum type="arabicPeriod"/>
            </a:pPr>
            <a:r>
              <a:rPr lang="en-US" sz="4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Merging Dataframes</a:t>
            </a:r>
            <a:endParaRPr sz="4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03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t/>
            </a:r>
            <a:endParaRPr sz="4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03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t/>
            </a:r>
            <a:endParaRPr sz="4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03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t/>
            </a:r>
            <a:endParaRPr sz="4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/>
          <p:nvPr/>
        </p:nvSpPr>
        <p:spPr>
          <a:xfrm>
            <a:off x="4470400" y="1270000"/>
            <a:ext cx="11785600" cy="6350"/>
          </a:xfrm>
          <a:custGeom>
            <a:rect b="b" l="l" r="r" t="t"/>
            <a:pathLst>
              <a:path extrusionOk="0" h="6350" w="11785600">
                <a:moveTo>
                  <a:pt x="0" y="6350"/>
                </a:moveTo>
                <a:lnTo>
                  <a:pt x="11785600" y="6350"/>
                </a:lnTo>
                <a:lnTo>
                  <a:pt x="11785600" y="0"/>
                </a:lnTo>
                <a:lnTo>
                  <a:pt x="0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BC094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5" name="Google Shape;10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7500" y="304800"/>
            <a:ext cx="3835399" cy="114873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6" name="Google Shape;106;p3"/>
          <p:cNvGrpSpPr/>
          <p:nvPr/>
        </p:nvGrpSpPr>
        <p:grpSpPr>
          <a:xfrm>
            <a:off x="10702937" y="6680200"/>
            <a:ext cx="5553656" cy="2464394"/>
            <a:chOff x="10702937" y="6680200"/>
            <a:chExt cx="5553656" cy="2464394"/>
          </a:xfrm>
        </p:grpSpPr>
        <p:sp>
          <p:nvSpPr>
            <p:cNvPr id="107" name="Google Shape;107;p3"/>
            <p:cNvSpPr/>
            <p:nvPr/>
          </p:nvSpPr>
          <p:spPr>
            <a:xfrm>
              <a:off x="10702937" y="6958820"/>
              <a:ext cx="5553075" cy="2185670"/>
            </a:xfrm>
            <a:custGeom>
              <a:rect b="b" l="l" r="r" t="t"/>
              <a:pathLst>
                <a:path extrusionOk="0" h="2185670" w="5553075">
                  <a:moveTo>
                    <a:pt x="3115795" y="0"/>
                  </a:moveTo>
                  <a:lnTo>
                    <a:pt x="3073300" y="43"/>
                  </a:lnTo>
                  <a:lnTo>
                    <a:pt x="3030908" y="581"/>
                  </a:lnTo>
                  <a:lnTo>
                    <a:pt x="2988622" y="1617"/>
                  </a:lnTo>
                  <a:lnTo>
                    <a:pt x="2946444" y="3151"/>
                  </a:lnTo>
                  <a:lnTo>
                    <a:pt x="2904377" y="5187"/>
                  </a:lnTo>
                  <a:lnTo>
                    <a:pt x="2862423" y="7726"/>
                  </a:lnTo>
                  <a:lnTo>
                    <a:pt x="2820583" y="10772"/>
                  </a:lnTo>
                  <a:lnTo>
                    <a:pt x="2778861" y="14325"/>
                  </a:lnTo>
                  <a:lnTo>
                    <a:pt x="2737258" y="18388"/>
                  </a:lnTo>
                  <a:lnTo>
                    <a:pt x="2695777" y="22964"/>
                  </a:lnTo>
                  <a:lnTo>
                    <a:pt x="2654420" y="28054"/>
                  </a:lnTo>
                  <a:lnTo>
                    <a:pt x="2613189" y="33661"/>
                  </a:lnTo>
                  <a:lnTo>
                    <a:pt x="2572087" y="39787"/>
                  </a:lnTo>
                  <a:lnTo>
                    <a:pt x="2531116" y="46435"/>
                  </a:lnTo>
                  <a:lnTo>
                    <a:pt x="2490277" y="53605"/>
                  </a:lnTo>
                  <a:lnTo>
                    <a:pt x="2449575" y="61301"/>
                  </a:lnTo>
                  <a:lnTo>
                    <a:pt x="2409010" y="69525"/>
                  </a:lnTo>
                  <a:lnTo>
                    <a:pt x="2368585" y="78279"/>
                  </a:lnTo>
                  <a:lnTo>
                    <a:pt x="2328302" y="87565"/>
                  </a:lnTo>
                  <a:lnTo>
                    <a:pt x="2288163" y="97385"/>
                  </a:lnTo>
                  <a:lnTo>
                    <a:pt x="2248172" y="107742"/>
                  </a:lnTo>
                  <a:lnTo>
                    <a:pt x="2208329" y="118637"/>
                  </a:lnTo>
                  <a:lnTo>
                    <a:pt x="2168638" y="130074"/>
                  </a:lnTo>
                  <a:lnTo>
                    <a:pt x="2129100" y="142053"/>
                  </a:lnTo>
                  <a:lnTo>
                    <a:pt x="2089718" y="154578"/>
                  </a:lnTo>
                  <a:lnTo>
                    <a:pt x="2050494" y="167651"/>
                  </a:lnTo>
                  <a:lnTo>
                    <a:pt x="2011431" y="181273"/>
                  </a:lnTo>
                  <a:lnTo>
                    <a:pt x="1972530" y="195447"/>
                  </a:lnTo>
                  <a:lnTo>
                    <a:pt x="1933794" y="210175"/>
                  </a:lnTo>
                  <a:lnTo>
                    <a:pt x="1895225" y="225459"/>
                  </a:lnTo>
                  <a:lnTo>
                    <a:pt x="1856826" y="241302"/>
                  </a:lnTo>
                  <a:lnTo>
                    <a:pt x="1818598" y="257706"/>
                  </a:lnTo>
                  <a:lnTo>
                    <a:pt x="1780545" y="274672"/>
                  </a:lnTo>
                  <a:lnTo>
                    <a:pt x="1742667" y="292204"/>
                  </a:lnTo>
                  <a:lnTo>
                    <a:pt x="1704968" y="310303"/>
                  </a:lnTo>
                  <a:lnTo>
                    <a:pt x="1667450" y="328971"/>
                  </a:lnTo>
                  <a:lnTo>
                    <a:pt x="1630115" y="348211"/>
                  </a:lnTo>
                  <a:lnTo>
                    <a:pt x="1592966" y="368025"/>
                  </a:lnTo>
                  <a:lnTo>
                    <a:pt x="1556004" y="388415"/>
                  </a:lnTo>
                  <a:lnTo>
                    <a:pt x="1519231" y="409384"/>
                  </a:lnTo>
                  <a:lnTo>
                    <a:pt x="1482651" y="430932"/>
                  </a:lnTo>
                  <a:lnTo>
                    <a:pt x="1446266" y="453064"/>
                  </a:lnTo>
                  <a:lnTo>
                    <a:pt x="1410077" y="475780"/>
                  </a:lnTo>
                  <a:lnTo>
                    <a:pt x="1374087" y="499083"/>
                  </a:lnTo>
                  <a:lnTo>
                    <a:pt x="1338298" y="522976"/>
                  </a:lnTo>
                  <a:lnTo>
                    <a:pt x="1302712" y="547460"/>
                  </a:lnTo>
                  <a:lnTo>
                    <a:pt x="1267333" y="572537"/>
                  </a:lnTo>
                  <a:lnTo>
                    <a:pt x="1232161" y="598211"/>
                  </a:lnTo>
                  <a:lnTo>
                    <a:pt x="1197200" y="624482"/>
                  </a:lnTo>
                  <a:lnTo>
                    <a:pt x="1162451" y="651354"/>
                  </a:lnTo>
                  <a:lnTo>
                    <a:pt x="1127917" y="678828"/>
                  </a:lnTo>
                  <a:lnTo>
                    <a:pt x="1093601" y="706907"/>
                  </a:lnTo>
                  <a:lnTo>
                    <a:pt x="1059503" y="735593"/>
                  </a:lnTo>
                  <a:lnTo>
                    <a:pt x="1025627" y="764887"/>
                  </a:lnTo>
                  <a:lnTo>
                    <a:pt x="991976" y="794793"/>
                  </a:lnTo>
                  <a:lnTo>
                    <a:pt x="958550" y="825313"/>
                  </a:lnTo>
                  <a:lnTo>
                    <a:pt x="925353" y="856448"/>
                  </a:lnTo>
                  <a:lnTo>
                    <a:pt x="892386" y="888200"/>
                  </a:lnTo>
                  <a:lnTo>
                    <a:pt x="859653" y="920573"/>
                  </a:lnTo>
                  <a:lnTo>
                    <a:pt x="827154" y="953568"/>
                  </a:lnTo>
                  <a:lnTo>
                    <a:pt x="794894" y="987187"/>
                  </a:lnTo>
                  <a:lnTo>
                    <a:pt x="762873" y="1021433"/>
                  </a:lnTo>
                  <a:lnTo>
                    <a:pt x="731094" y="1056308"/>
                  </a:lnTo>
                  <a:lnTo>
                    <a:pt x="699559" y="1091813"/>
                  </a:lnTo>
                  <a:lnTo>
                    <a:pt x="668271" y="1127952"/>
                  </a:lnTo>
                  <a:lnTo>
                    <a:pt x="637232" y="1164727"/>
                  </a:lnTo>
                  <a:lnTo>
                    <a:pt x="606444" y="1202138"/>
                  </a:lnTo>
                  <a:lnTo>
                    <a:pt x="575909" y="1240190"/>
                  </a:lnTo>
                  <a:lnTo>
                    <a:pt x="545631" y="1278884"/>
                  </a:lnTo>
                  <a:lnTo>
                    <a:pt x="515610" y="1318221"/>
                  </a:lnTo>
                  <a:lnTo>
                    <a:pt x="485849" y="1358205"/>
                  </a:lnTo>
                  <a:lnTo>
                    <a:pt x="456351" y="1398838"/>
                  </a:lnTo>
                  <a:lnTo>
                    <a:pt x="427117" y="1440121"/>
                  </a:lnTo>
                  <a:lnTo>
                    <a:pt x="398151" y="1482058"/>
                  </a:lnTo>
                  <a:lnTo>
                    <a:pt x="369454" y="1524649"/>
                  </a:lnTo>
                  <a:lnTo>
                    <a:pt x="341028" y="1567898"/>
                  </a:lnTo>
                  <a:lnTo>
                    <a:pt x="312876" y="1611807"/>
                  </a:lnTo>
                  <a:lnTo>
                    <a:pt x="285000" y="1656377"/>
                  </a:lnTo>
                  <a:lnTo>
                    <a:pt x="257403" y="1701611"/>
                  </a:lnTo>
                  <a:lnTo>
                    <a:pt x="230087" y="1747511"/>
                  </a:lnTo>
                  <a:lnTo>
                    <a:pt x="203053" y="1794079"/>
                  </a:lnTo>
                  <a:lnTo>
                    <a:pt x="176304" y="1841319"/>
                  </a:lnTo>
                  <a:lnTo>
                    <a:pt x="149843" y="1889230"/>
                  </a:lnTo>
                  <a:lnTo>
                    <a:pt x="123672" y="1937817"/>
                  </a:lnTo>
                  <a:lnTo>
                    <a:pt x="97792" y="1987081"/>
                  </a:lnTo>
                  <a:lnTo>
                    <a:pt x="72207" y="2037024"/>
                  </a:lnTo>
                  <a:lnTo>
                    <a:pt x="46919" y="2087649"/>
                  </a:lnTo>
                  <a:lnTo>
                    <a:pt x="26443" y="2129593"/>
                  </a:lnTo>
                  <a:lnTo>
                    <a:pt x="6262" y="2171804"/>
                  </a:lnTo>
                  <a:lnTo>
                    <a:pt x="0" y="2185179"/>
                  </a:lnTo>
                  <a:lnTo>
                    <a:pt x="5553062" y="2185179"/>
                  </a:lnTo>
                  <a:lnTo>
                    <a:pt x="5553062" y="704244"/>
                  </a:lnTo>
                  <a:lnTo>
                    <a:pt x="5521327" y="685845"/>
                  </a:lnTo>
                  <a:lnTo>
                    <a:pt x="5482271" y="663835"/>
                  </a:lnTo>
                  <a:lnTo>
                    <a:pt x="5442864" y="642256"/>
                  </a:lnTo>
                  <a:lnTo>
                    <a:pt x="5403107" y="621112"/>
                  </a:lnTo>
                  <a:lnTo>
                    <a:pt x="5363002" y="600408"/>
                  </a:lnTo>
                  <a:lnTo>
                    <a:pt x="5322549" y="580146"/>
                  </a:lnTo>
                  <a:lnTo>
                    <a:pt x="5232972" y="536739"/>
                  </a:lnTo>
                  <a:lnTo>
                    <a:pt x="5143364" y="494882"/>
                  </a:lnTo>
                  <a:lnTo>
                    <a:pt x="5053745" y="454590"/>
                  </a:lnTo>
                  <a:lnTo>
                    <a:pt x="4964131" y="415882"/>
                  </a:lnTo>
                  <a:lnTo>
                    <a:pt x="4874542" y="378776"/>
                  </a:lnTo>
                  <a:lnTo>
                    <a:pt x="4784995" y="343289"/>
                  </a:lnTo>
                  <a:lnTo>
                    <a:pt x="4695508" y="309438"/>
                  </a:lnTo>
                  <a:lnTo>
                    <a:pt x="4606100" y="277241"/>
                  </a:lnTo>
                  <a:lnTo>
                    <a:pt x="4516789" y="246716"/>
                  </a:lnTo>
                  <a:lnTo>
                    <a:pt x="4427593" y="217880"/>
                  </a:lnTo>
                  <a:lnTo>
                    <a:pt x="4338530" y="190751"/>
                  </a:lnTo>
                  <a:lnTo>
                    <a:pt x="4249619" y="165346"/>
                  </a:lnTo>
                  <a:lnTo>
                    <a:pt x="4160877" y="141684"/>
                  </a:lnTo>
                  <a:lnTo>
                    <a:pt x="4072322" y="119780"/>
                  </a:lnTo>
                  <a:lnTo>
                    <a:pt x="3983973" y="99654"/>
                  </a:lnTo>
                  <a:lnTo>
                    <a:pt x="3895848" y="81323"/>
                  </a:lnTo>
                  <a:lnTo>
                    <a:pt x="3851875" y="72835"/>
                  </a:lnTo>
                  <a:lnTo>
                    <a:pt x="3807965" y="64804"/>
                  </a:lnTo>
                  <a:lnTo>
                    <a:pt x="3764120" y="57229"/>
                  </a:lnTo>
                  <a:lnTo>
                    <a:pt x="3720343" y="50114"/>
                  </a:lnTo>
                  <a:lnTo>
                    <a:pt x="3676635" y="43461"/>
                  </a:lnTo>
                  <a:lnTo>
                    <a:pt x="3632999" y="37272"/>
                  </a:lnTo>
                  <a:lnTo>
                    <a:pt x="3589436" y="31549"/>
                  </a:lnTo>
                  <a:lnTo>
                    <a:pt x="3545951" y="26295"/>
                  </a:lnTo>
                  <a:lnTo>
                    <a:pt x="3502544" y="21511"/>
                  </a:lnTo>
                  <a:lnTo>
                    <a:pt x="3459218" y="17201"/>
                  </a:lnTo>
                  <a:lnTo>
                    <a:pt x="3415975" y="13365"/>
                  </a:lnTo>
                  <a:lnTo>
                    <a:pt x="3372818" y="10006"/>
                  </a:lnTo>
                  <a:lnTo>
                    <a:pt x="3329748" y="7127"/>
                  </a:lnTo>
                  <a:lnTo>
                    <a:pt x="3286768" y="4730"/>
                  </a:lnTo>
                  <a:lnTo>
                    <a:pt x="3243881" y="2816"/>
                  </a:lnTo>
                  <a:lnTo>
                    <a:pt x="3201088" y="1388"/>
                  </a:lnTo>
                  <a:lnTo>
                    <a:pt x="3158392" y="449"/>
                  </a:lnTo>
                  <a:lnTo>
                    <a:pt x="3115795" y="0"/>
                  </a:lnTo>
                  <a:close/>
                </a:path>
              </a:pathLst>
            </a:custGeom>
            <a:solidFill>
              <a:srgbClr val="FFCD0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11914463" y="6994484"/>
              <a:ext cx="4342130" cy="2150110"/>
            </a:xfrm>
            <a:custGeom>
              <a:rect b="b" l="l" r="r" t="t"/>
              <a:pathLst>
                <a:path extrusionOk="0" h="2150109" w="4342130">
                  <a:moveTo>
                    <a:pt x="2645887" y="0"/>
                  </a:moveTo>
                  <a:lnTo>
                    <a:pt x="2600137" y="369"/>
                  </a:lnTo>
                  <a:lnTo>
                    <a:pt x="2554455" y="1437"/>
                  </a:lnTo>
                  <a:lnTo>
                    <a:pt x="2508852" y="3206"/>
                  </a:lnTo>
                  <a:lnTo>
                    <a:pt x="2463339" y="5679"/>
                  </a:lnTo>
                  <a:lnTo>
                    <a:pt x="2417928" y="8859"/>
                  </a:lnTo>
                  <a:lnTo>
                    <a:pt x="2372628" y="12750"/>
                  </a:lnTo>
                  <a:lnTo>
                    <a:pt x="2327451" y="17354"/>
                  </a:lnTo>
                  <a:lnTo>
                    <a:pt x="2282408" y="22675"/>
                  </a:lnTo>
                  <a:lnTo>
                    <a:pt x="2237509" y="28714"/>
                  </a:lnTo>
                  <a:lnTo>
                    <a:pt x="2192766" y="35476"/>
                  </a:lnTo>
                  <a:lnTo>
                    <a:pt x="2148189" y="42963"/>
                  </a:lnTo>
                  <a:lnTo>
                    <a:pt x="2103789" y="51178"/>
                  </a:lnTo>
                  <a:lnTo>
                    <a:pt x="2059577" y="60125"/>
                  </a:lnTo>
                  <a:lnTo>
                    <a:pt x="2015564" y="69806"/>
                  </a:lnTo>
                  <a:lnTo>
                    <a:pt x="1971761" y="80224"/>
                  </a:lnTo>
                  <a:lnTo>
                    <a:pt x="1928179" y="91382"/>
                  </a:lnTo>
                  <a:lnTo>
                    <a:pt x="1884829" y="103284"/>
                  </a:lnTo>
                  <a:lnTo>
                    <a:pt x="1841721" y="115931"/>
                  </a:lnTo>
                  <a:lnTo>
                    <a:pt x="1798866" y="129328"/>
                  </a:lnTo>
                  <a:lnTo>
                    <a:pt x="1756276" y="143477"/>
                  </a:lnTo>
                  <a:lnTo>
                    <a:pt x="1713961" y="158382"/>
                  </a:lnTo>
                  <a:lnTo>
                    <a:pt x="1671931" y="174044"/>
                  </a:lnTo>
                  <a:lnTo>
                    <a:pt x="1630199" y="190468"/>
                  </a:lnTo>
                  <a:lnTo>
                    <a:pt x="1588775" y="207656"/>
                  </a:lnTo>
                  <a:lnTo>
                    <a:pt x="1547669" y="225611"/>
                  </a:lnTo>
                  <a:lnTo>
                    <a:pt x="1506893" y="244337"/>
                  </a:lnTo>
                  <a:lnTo>
                    <a:pt x="1466458" y="263835"/>
                  </a:lnTo>
                  <a:lnTo>
                    <a:pt x="1426374" y="284110"/>
                  </a:lnTo>
                  <a:lnTo>
                    <a:pt x="1386652" y="305164"/>
                  </a:lnTo>
                  <a:lnTo>
                    <a:pt x="1347304" y="327000"/>
                  </a:lnTo>
                  <a:lnTo>
                    <a:pt x="1308339" y="349622"/>
                  </a:lnTo>
                  <a:lnTo>
                    <a:pt x="1269769" y="373031"/>
                  </a:lnTo>
                  <a:lnTo>
                    <a:pt x="1231605" y="397232"/>
                  </a:lnTo>
                  <a:lnTo>
                    <a:pt x="1193858" y="422227"/>
                  </a:lnTo>
                  <a:lnTo>
                    <a:pt x="1156539" y="448019"/>
                  </a:lnTo>
                  <a:lnTo>
                    <a:pt x="1119658" y="474611"/>
                  </a:lnTo>
                  <a:lnTo>
                    <a:pt x="1083226" y="502006"/>
                  </a:lnTo>
                  <a:lnTo>
                    <a:pt x="1047255" y="530208"/>
                  </a:lnTo>
                  <a:lnTo>
                    <a:pt x="1011754" y="559219"/>
                  </a:lnTo>
                  <a:lnTo>
                    <a:pt x="976736" y="589042"/>
                  </a:lnTo>
                  <a:lnTo>
                    <a:pt x="942211" y="619680"/>
                  </a:lnTo>
                  <a:lnTo>
                    <a:pt x="908189" y="651136"/>
                  </a:lnTo>
                  <a:lnTo>
                    <a:pt x="874683" y="683413"/>
                  </a:lnTo>
                  <a:lnTo>
                    <a:pt x="841701" y="716514"/>
                  </a:lnTo>
                  <a:lnTo>
                    <a:pt x="799556" y="760254"/>
                  </a:lnTo>
                  <a:lnTo>
                    <a:pt x="758525" y="803975"/>
                  </a:lnTo>
                  <a:lnTo>
                    <a:pt x="718600" y="847675"/>
                  </a:lnTo>
                  <a:lnTo>
                    <a:pt x="679776" y="891352"/>
                  </a:lnTo>
                  <a:lnTo>
                    <a:pt x="642045" y="935003"/>
                  </a:lnTo>
                  <a:lnTo>
                    <a:pt x="605402" y="978626"/>
                  </a:lnTo>
                  <a:lnTo>
                    <a:pt x="569838" y="1022219"/>
                  </a:lnTo>
                  <a:lnTo>
                    <a:pt x="535348" y="1065780"/>
                  </a:lnTo>
                  <a:lnTo>
                    <a:pt x="501925" y="1109307"/>
                  </a:lnTo>
                  <a:lnTo>
                    <a:pt x="469562" y="1152798"/>
                  </a:lnTo>
                  <a:lnTo>
                    <a:pt x="438253" y="1196250"/>
                  </a:lnTo>
                  <a:lnTo>
                    <a:pt x="407990" y="1239661"/>
                  </a:lnTo>
                  <a:lnTo>
                    <a:pt x="378767" y="1283029"/>
                  </a:lnTo>
                  <a:lnTo>
                    <a:pt x="350578" y="1326352"/>
                  </a:lnTo>
                  <a:lnTo>
                    <a:pt x="323416" y="1369628"/>
                  </a:lnTo>
                  <a:lnTo>
                    <a:pt x="297273" y="1412854"/>
                  </a:lnTo>
                  <a:lnTo>
                    <a:pt x="272144" y="1456028"/>
                  </a:lnTo>
                  <a:lnTo>
                    <a:pt x="248022" y="1499149"/>
                  </a:lnTo>
                  <a:lnTo>
                    <a:pt x="224900" y="1542213"/>
                  </a:lnTo>
                  <a:lnTo>
                    <a:pt x="202771" y="1585220"/>
                  </a:lnTo>
                  <a:lnTo>
                    <a:pt x="181629" y="1628165"/>
                  </a:lnTo>
                  <a:lnTo>
                    <a:pt x="161466" y="1671048"/>
                  </a:lnTo>
                  <a:lnTo>
                    <a:pt x="142277" y="1713867"/>
                  </a:lnTo>
                  <a:lnTo>
                    <a:pt x="124055" y="1756618"/>
                  </a:lnTo>
                  <a:lnTo>
                    <a:pt x="106792" y="1799300"/>
                  </a:lnTo>
                  <a:lnTo>
                    <a:pt x="90483" y="1841911"/>
                  </a:lnTo>
                  <a:lnTo>
                    <a:pt x="75120" y="1884448"/>
                  </a:lnTo>
                  <a:lnTo>
                    <a:pt x="60698" y="1926910"/>
                  </a:lnTo>
                  <a:lnTo>
                    <a:pt x="47208" y="1969294"/>
                  </a:lnTo>
                  <a:lnTo>
                    <a:pt x="34645" y="2011597"/>
                  </a:lnTo>
                  <a:lnTo>
                    <a:pt x="23001" y="2053819"/>
                  </a:lnTo>
                  <a:lnTo>
                    <a:pt x="12271" y="2095956"/>
                  </a:lnTo>
                  <a:lnTo>
                    <a:pt x="2447" y="2138006"/>
                  </a:lnTo>
                  <a:lnTo>
                    <a:pt x="0" y="2149515"/>
                  </a:lnTo>
                  <a:lnTo>
                    <a:pt x="4341536" y="2149515"/>
                  </a:lnTo>
                  <a:lnTo>
                    <a:pt x="4341536" y="482425"/>
                  </a:lnTo>
                  <a:lnTo>
                    <a:pt x="4327460" y="473778"/>
                  </a:lnTo>
                  <a:lnTo>
                    <a:pt x="4287181" y="449833"/>
                  </a:lnTo>
                  <a:lnTo>
                    <a:pt x="4246556" y="426473"/>
                  </a:lnTo>
                  <a:lnTo>
                    <a:pt x="4205597" y="403700"/>
                  </a:lnTo>
                  <a:lnTo>
                    <a:pt x="4164314" y="381518"/>
                  </a:lnTo>
                  <a:lnTo>
                    <a:pt x="4122719" y="359929"/>
                  </a:lnTo>
                  <a:lnTo>
                    <a:pt x="4080821" y="338936"/>
                  </a:lnTo>
                  <a:lnTo>
                    <a:pt x="4038633" y="318543"/>
                  </a:lnTo>
                  <a:lnTo>
                    <a:pt x="3996165" y="298752"/>
                  </a:lnTo>
                  <a:lnTo>
                    <a:pt x="3953427" y="279567"/>
                  </a:lnTo>
                  <a:lnTo>
                    <a:pt x="3910431" y="260990"/>
                  </a:lnTo>
                  <a:lnTo>
                    <a:pt x="3867188" y="243024"/>
                  </a:lnTo>
                  <a:lnTo>
                    <a:pt x="3823709" y="225673"/>
                  </a:lnTo>
                  <a:lnTo>
                    <a:pt x="3780003" y="208939"/>
                  </a:lnTo>
                  <a:lnTo>
                    <a:pt x="3736083" y="192825"/>
                  </a:lnTo>
                  <a:lnTo>
                    <a:pt x="3691959" y="177335"/>
                  </a:lnTo>
                  <a:lnTo>
                    <a:pt x="3647642" y="162471"/>
                  </a:lnTo>
                  <a:lnTo>
                    <a:pt x="3603143" y="148236"/>
                  </a:lnTo>
                  <a:lnTo>
                    <a:pt x="3558473" y="134634"/>
                  </a:lnTo>
                  <a:lnTo>
                    <a:pt x="3513643" y="121667"/>
                  </a:lnTo>
                  <a:lnTo>
                    <a:pt x="3468663" y="109339"/>
                  </a:lnTo>
                  <a:lnTo>
                    <a:pt x="3423545" y="97652"/>
                  </a:lnTo>
                  <a:lnTo>
                    <a:pt x="3378298" y="86609"/>
                  </a:lnTo>
                  <a:lnTo>
                    <a:pt x="3332936" y="76214"/>
                  </a:lnTo>
                  <a:lnTo>
                    <a:pt x="3287467" y="66468"/>
                  </a:lnTo>
                  <a:lnTo>
                    <a:pt x="3241903" y="57377"/>
                  </a:lnTo>
                  <a:lnTo>
                    <a:pt x="3196256" y="48941"/>
                  </a:lnTo>
                  <a:lnTo>
                    <a:pt x="3150535" y="41165"/>
                  </a:lnTo>
                  <a:lnTo>
                    <a:pt x="3104752" y="34051"/>
                  </a:lnTo>
                  <a:lnTo>
                    <a:pt x="3058917" y="27603"/>
                  </a:lnTo>
                  <a:lnTo>
                    <a:pt x="3013042" y="21822"/>
                  </a:lnTo>
                  <a:lnTo>
                    <a:pt x="2967137" y="16714"/>
                  </a:lnTo>
                  <a:lnTo>
                    <a:pt x="2921213" y="12279"/>
                  </a:lnTo>
                  <a:lnTo>
                    <a:pt x="2875282" y="8522"/>
                  </a:lnTo>
                  <a:lnTo>
                    <a:pt x="2829353" y="5445"/>
                  </a:lnTo>
                  <a:lnTo>
                    <a:pt x="2783438" y="3051"/>
                  </a:lnTo>
                  <a:lnTo>
                    <a:pt x="2737549" y="1343"/>
                  </a:lnTo>
                  <a:lnTo>
                    <a:pt x="2691694" y="325"/>
                  </a:lnTo>
                  <a:lnTo>
                    <a:pt x="2645887" y="0"/>
                  </a:lnTo>
                  <a:close/>
                </a:path>
              </a:pathLst>
            </a:custGeom>
            <a:solidFill>
              <a:srgbClr val="67C8C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14100929" y="6680200"/>
              <a:ext cx="2155190" cy="796925"/>
            </a:xfrm>
            <a:custGeom>
              <a:rect b="b" l="l" r="r" t="t"/>
              <a:pathLst>
                <a:path extrusionOk="0" h="796925" w="2155190">
                  <a:moveTo>
                    <a:pt x="2155070" y="314286"/>
                  </a:moveTo>
                  <a:lnTo>
                    <a:pt x="460819" y="314286"/>
                  </a:lnTo>
                  <a:lnTo>
                    <a:pt x="509404" y="314677"/>
                  </a:lnTo>
                  <a:lnTo>
                    <a:pt x="558040" y="315846"/>
                  </a:lnTo>
                  <a:lnTo>
                    <a:pt x="606827" y="317796"/>
                  </a:lnTo>
                  <a:lnTo>
                    <a:pt x="655416" y="320505"/>
                  </a:lnTo>
                  <a:lnTo>
                    <a:pt x="704129" y="323988"/>
                  </a:lnTo>
                  <a:lnTo>
                    <a:pt x="752841" y="328235"/>
                  </a:lnTo>
                  <a:lnTo>
                    <a:pt x="801540" y="333242"/>
                  </a:lnTo>
                  <a:lnTo>
                    <a:pt x="850212" y="339007"/>
                  </a:lnTo>
                  <a:lnTo>
                    <a:pt x="898845" y="345525"/>
                  </a:lnTo>
                  <a:lnTo>
                    <a:pt x="947425" y="352793"/>
                  </a:lnTo>
                  <a:lnTo>
                    <a:pt x="995940" y="360807"/>
                  </a:lnTo>
                  <a:lnTo>
                    <a:pt x="1044376" y="369564"/>
                  </a:lnTo>
                  <a:lnTo>
                    <a:pt x="1092721" y="379060"/>
                  </a:lnTo>
                  <a:lnTo>
                    <a:pt x="1140961" y="389291"/>
                  </a:lnTo>
                  <a:lnTo>
                    <a:pt x="1189084" y="400255"/>
                  </a:lnTo>
                  <a:lnTo>
                    <a:pt x="1237076" y="411946"/>
                  </a:lnTo>
                  <a:lnTo>
                    <a:pt x="1284925" y="424363"/>
                  </a:lnTo>
                  <a:lnTo>
                    <a:pt x="1332617" y="437501"/>
                  </a:lnTo>
                  <a:lnTo>
                    <a:pt x="1380140" y="451356"/>
                  </a:lnTo>
                  <a:lnTo>
                    <a:pt x="1427480" y="465926"/>
                  </a:lnTo>
                  <a:lnTo>
                    <a:pt x="1474625" y="481206"/>
                  </a:lnTo>
                  <a:lnTo>
                    <a:pt x="1521561" y="497193"/>
                  </a:lnTo>
                  <a:lnTo>
                    <a:pt x="1568276" y="513883"/>
                  </a:lnTo>
                  <a:lnTo>
                    <a:pt x="1614756" y="531273"/>
                  </a:lnTo>
                  <a:lnTo>
                    <a:pt x="1660989" y="549359"/>
                  </a:lnTo>
                  <a:lnTo>
                    <a:pt x="1706961" y="568137"/>
                  </a:lnTo>
                  <a:lnTo>
                    <a:pt x="1752660" y="587605"/>
                  </a:lnTo>
                  <a:lnTo>
                    <a:pt x="1798073" y="607758"/>
                  </a:lnTo>
                  <a:lnTo>
                    <a:pt x="1843186" y="628593"/>
                  </a:lnTo>
                  <a:lnTo>
                    <a:pt x="1887986" y="650106"/>
                  </a:lnTo>
                  <a:lnTo>
                    <a:pt x="1932461" y="672294"/>
                  </a:lnTo>
                  <a:lnTo>
                    <a:pt x="1976598" y="695153"/>
                  </a:lnTo>
                  <a:lnTo>
                    <a:pt x="2020383" y="718680"/>
                  </a:lnTo>
                  <a:lnTo>
                    <a:pt x="2063804" y="742870"/>
                  </a:lnTo>
                  <a:lnTo>
                    <a:pt x="2106847" y="767721"/>
                  </a:lnTo>
                  <a:lnTo>
                    <a:pt x="2149500" y="793228"/>
                  </a:lnTo>
                  <a:lnTo>
                    <a:pt x="2155070" y="796678"/>
                  </a:lnTo>
                  <a:lnTo>
                    <a:pt x="2155070" y="314286"/>
                  </a:lnTo>
                  <a:close/>
                </a:path>
                <a:path extrusionOk="0" h="796925" w="2155190">
                  <a:moveTo>
                    <a:pt x="1289138" y="0"/>
                  </a:moveTo>
                  <a:lnTo>
                    <a:pt x="1235853" y="380"/>
                  </a:lnTo>
                  <a:lnTo>
                    <a:pt x="1182899" y="1522"/>
                  </a:lnTo>
                  <a:lnTo>
                    <a:pt x="1130287" y="3429"/>
                  </a:lnTo>
                  <a:lnTo>
                    <a:pt x="1078029" y="6107"/>
                  </a:lnTo>
                  <a:lnTo>
                    <a:pt x="1026136" y="9559"/>
                  </a:lnTo>
                  <a:lnTo>
                    <a:pt x="974621" y="13791"/>
                  </a:lnTo>
                  <a:lnTo>
                    <a:pt x="923493" y="18806"/>
                  </a:lnTo>
                  <a:lnTo>
                    <a:pt x="872765" y="24609"/>
                  </a:lnTo>
                  <a:lnTo>
                    <a:pt x="822448" y="31204"/>
                  </a:lnTo>
                  <a:lnTo>
                    <a:pt x="772553" y="38597"/>
                  </a:lnTo>
                  <a:lnTo>
                    <a:pt x="723092" y="46791"/>
                  </a:lnTo>
                  <a:lnTo>
                    <a:pt x="674076" y="55791"/>
                  </a:lnTo>
                  <a:lnTo>
                    <a:pt x="625516" y="65601"/>
                  </a:lnTo>
                  <a:lnTo>
                    <a:pt x="577425" y="76226"/>
                  </a:lnTo>
                  <a:lnTo>
                    <a:pt x="529812" y="87671"/>
                  </a:lnTo>
                  <a:lnTo>
                    <a:pt x="482691" y="99939"/>
                  </a:lnTo>
                  <a:lnTo>
                    <a:pt x="436071" y="113035"/>
                  </a:lnTo>
                  <a:lnTo>
                    <a:pt x="389965" y="126965"/>
                  </a:lnTo>
                  <a:lnTo>
                    <a:pt x="344384" y="141731"/>
                  </a:lnTo>
                  <a:lnTo>
                    <a:pt x="299339" y="157339"/>
                  </a:lnTo>
                  <a:lnTo>
                    <a:pt x="254842" y="173793"/>
                  </a:lnTo>
                  <a:lnTo>
                    <a:pt x="210904" y="191098"/>
                  </a:lnTo>
                  <a:lnTo>
                    <a:pt x="167537" y="209258"/>
                  </a:lnTo>
                  <a:lnTo>
                    <a:pt x="124751" y="228277"/>
                  </a:lnTo>
                  <a:lnTo>
                    <a:pt x="82559" y="248161"/>
                  </a:lnTo>
                  <a:lnTo>
                    <a:pt x="40971" y="268913"/>
                  </a:lnTo>
                  <a:lnTo>
                    <a:pt x="0" y="290537"/>
                  </a:lnTo>
                  <a:lnTo>
                    <a:pt x="53343" y="295097"/>
                  </a:lnTo>
                  <a:lnTo>
                    <a:pt x="106814" y="300378"/>
                  </a:lnTo>
                  <a:lnTo>
                    <a:pt x="160407" y="306378"/>
                  </a:lnTo>
                  <a:lnTo>
                    <a:pt x="214119" y="313098"/>
                  </a:lnTo>
                  <a:lnTo>
                    <a:pt x="267944" y="320535"/>
                  </a:lnTo>
                  <a:lnTo>
                    <a:pt x="316013" y="317796"/>
                  </a:lnTo>
                  <a:lnTo>
                    <a:pt x="364205" y="315844"/>
                  </a:lnTo>
                  <a:lnTo>
                    <a:pt x="412485" y="314675"/>
                  </a:lnTo>
                  <a:lnTo>
                    <a:pt x="2155070" y="314286"/>
                  </a:lnTo>
                  <a:lnTo>
                    <a:pt x="2155070" y="142507"/>
                  </a:lnTo>
                  <a:lnTo>
                    <a:pt x="2092192" y="119551"/>
                  </a:lnTo>
                  <a:lnTo>
                    <a:pt x="2050505" y="105633"/>
                  </a:lnTo>
                  <a:lnTo>
                    <a:pt x="2008461" y="92559"/>
                  </a:lnTo>
                  <a:lnTo>
                    <a:pt x="1966067" y="80341"/>
                  </a:lnTo>
                  <a:lnTo>
                    <a:pt x="1923331" y="68985"/>
                  </a:lnTo>
                  <a:lnTo>
                    <a:pt x="1880258" y="58501"/>
                  </a:lnTo>
                  <a:lnTo>
                    <a:pt x="1836856" y="48899"/>
                  </a:lnTo>
                  <a:lnTo>
                    <a:pt x="1793132" y="40186"/>
                  </a:lnTo>
                  <a:lnTo>
                    <a:pt x="1749092" y="32372"/>
                  </a:lnTo>
                  <a:lnTo>
                    <a:pt x="1704743" y="25466"/>
                  </a:lnTo>
                  <a:lnTo>
                    <a:pt x="1660092" y="19477"/>
                  </a:lnTo>
                  <a:lnTo>
                    <a:pt x="1615145" y="14414"/>
                  </a:lnTo>
                  <a:lnTo>
                    <a:pt x="1569910" y="10284"/>
                  </a:lnTo>
                  <a:lnTo>
                    <a:pt x="1524393" y="7099"/>
                  </a:lnTo>
                  <a:lnTo>
                    <a:pt x="1476896" y="4551"/>
                  </a:lnTo>
                  <a:lnTo>
                    <a:pt x="1429623" y="2564"/>
                  </a:lnTo>
                  <a:lnTo>
                    <a:pt x="1382573" y="1141"/>
                  </a:lnTo>
                  <a:lnTo>
                    <a:pt x="1335746" y="286"/>
                  </a:lnTo>
                  <a:lnTo>
                    <a:pt x="1289138" y="0"/>
                  </a:lnTo>
                  <a:close/>
                </a:path>
              </a:pathLst>
            </a:custGeom>
            <a:solidFill>
              <a:srgbClr val="E5E2D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13954151" y="6970727"/>
              <a:ext cx="415290" cy="88265"/>
            </a:xfrm>
            <a:custGeom>
              <a:rect b="b" l="l" r="r" t="t"/>
              <a:pathLst>
                <a:path extrusionOk="0" h="88265" w="415290">
                  <a:moveTo>
                    <a:pt x="146786" y="0"/>
                  </a:moveTo>
                  <a:lnTo>
                    <a:pt x="109249" y="20894"/>
                  </a:lnTo>
                  <a:lnTo>
                    <a:pt x="72269" y="42546"/>
                  </a:lnTo>
                  <a:lnTo>
                    <a:pt x="35851" y="64963"/>
                  </a:lnTo>
                  <a:lnTo>
                    <a:pt x="0" y="88150"/>
                  </a:lnTo>
                  <a:lnTo>
                    <a:pt x="51072" y="77483"/>
                  </a:lnTo>
                  <a:lnTo>
                    <a:pt x="102391" y="67796"/>
                  </a:lnTo>
                  <a:lnTo>
                    <a:pt x="153944" y="59085"/>
                  </a:lnTo>
                  <a:lnTo>
                    <a:pt x="205716" y="51346"/>
                  </a:lnTo>
                  <a:lnTo>
                    <a:pt x="257693" y="44573"/>
                  </a:lnTo>
                  <a:lnTo>
                    <a:pt x="309861" y="38762"/>
                  </a:lnTo>
                  <a:lnTo>
                    <a:pt x="362208" y="33909"/>
                  </a:lnTo>
                  <a:lnTo>
                    <a:pt x="414718" y="30010"/>
                  </a:lnTo>
                  <a:lnTo>
                    <a:pt x="360898" y="22573"/>
                  </a:lnTo>
                  <a:lnTo>
                    <a:pt x="307187" y="15852"/>
                  </a:lnTo>
                  <a:lnTo>
                    <a:pt x="253594" y="9850"/>
                  </a:lnTo>
                  <a:lnTo>
                    <a:pt x="200125" y="4565"/>
                  </a:lnTo>
                  <a:lnTo>
                    <a:pt x="146786" y="0"/>
                  </a:lnTo>
                  <a:close/>
                </a:path>
              </a:pathLst>
            </a:custGeom>
            <a:solidFill>
              <a:srgbClr val="EABB1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13079603" y="6994484"/>
              <a:ext cx="3176905" cy="2150110"/>
            </a:xfrm>
            <a:custGeom>
              <a:rect b="b" l="l" r="r" t="t"/>
              <a:pathLst>
                <a:path extrusionOk="0" h="2150109" w="3176905">
                  <a:moveTo>
                    <a:pt x="1482150" y="0"/>
                  </a:moveTo>
                  <a:lnTo>
                    <a:pt x="1433746" y="390"/>
                  </a:lnTo>
                  <a:lnTo>
                    <a:pt x="1385487" y="1559"/>
                  </a:lnTo>
                  <a:lnTo>
                    <a:pt x="1337344" y="3509"/>
                  </a:lnTo>
                  <a:lnTo>
                    <a:pt x="1289275" y="6248"/>
                  </a:lnTo>
                  <a:lnTo>
                    <a:pt x="1236761" y="10151"/>
                  </a:lnTo>
                  <a:lnTo>
                    <a:pt x="1184411" y="15006"/>
                  </a:lnTo>
                  <a:lnTo>
                    <a:pt x="1132240" y="20817"/>
                  </a:lnTo>
                  <a:lnTo>
                    <a:pt x="1080262" y="27590"/>
                  </a:lnTo>
                  <a:lnTo>
                    <a:pt x="1028489" y="35330"/>
                  </a:lnTo>
                  <a:lnTo>
                    <a:pt x="976936" y="44042"/>
                  </a:lnTo>
                  <a:lnTo>
                    <a:pt x="925616" y="53731"/>
                  </a:lnTo>
                  <a:lnTo>
                    <a:pt x="874544" y="64401"/>
                  </a:lnTo>
                  <a:lnTo>
                    <a:pt x="837933" y="89297"/>
                  </a:lnTo>
                  <a:lnTo>
                    <a:pt x="801956" y="115030"/>
                  </a:lnTo>
                  <a:lnTo>
                    <a:pt x="766624" y="141604"/>
                  </a:lnTo>
                  <a:lnTo>
                    <a:pt x="731947" y="169024"/>
                  </a:lnTo>
                  <a:lnTo>
                    <a:pt x="697935" y="197292"/>
                  </a:lnTo>
                  <a:lnTo>
                    <a:pt x="664598" y="226413"/>
                  </a:lnTo>
                  <a:lnTo>
                    <a:pt x="631947" y="256391"/>
                  </a:lnTo>
                  <a:lnTo>
                    <a:pt x="599992" y="287231"/>
                  </a:lnTo>
                  <a:lnTo>
                    <a:pt x="568743" y="318935"/>
                  </a:lnTo>
                  <a:lnTo>
                    <a:pt x="538211" y="351508"/>
                  </a:lnTo>
                  <a:lnTo>
                    <a:pt x="508405" y="384955"/>
                  </a:lnTo>
                  <a:lnTo>
                    <a:pt x="479337" y="419278"/>
                  </a:lnTo>
                  <a:lnTo>
                    <a:pt x="451016" y="454482"/>
                  </a:lnTo>
                  <a:lnTo>
                    <a:pt x="423452" y="490571"/>
                  </a:lnTo>
                  <a:lnTo>
                    <a:pt x="396657" y="527550"/>
                  </a:lnTo>
                  <a:lnTo>
                    <a:pt x="370640" y="565421"/>
                  </a:lnTo>
                  <a:lnTo>
                    <a:pt x="345411" y="604189"/>
                  </a:lnTo>
                  <a:lnTo>
                    <a:pt x="320981" y="643858"/>
                  </a:lnTo>
                  <a:lnTo>
                    <a:pt x="297360" y="684432"/>
                  </a:lnTo>
                  <a:lnTo>
                    <a:pt x="274558" y="725914"/>
                  </a:lnTo>
                  <a:lnTo>
                    <a:pt x="252586" y="768310"/>
                  </a:lnTo>
                  <a:lnTo>
                    <a:pt x="231454" y="811622"/>
                  </a:lnTo>
                  <a:lnTo>
                    <a:pt x="211172" y="855856"/>
                  </a:lnTo>
                  <a:lnTo>
                    <a:pt x="191750" y="901014"/>
                  </a:lnTo>
                  <a:lnTo>
                    <a:pt x="173199" y="947101"/>
                  </a:lnTo>
                  <a:lnTo>
                    <a:pt x="155529" y="994121"/>
                  </a:lnTo>
                  <a:lnTo>
                    <a:pt x="138750" y="1042078"/>
                  </a:lnTo>
                  <a:lnTo>
                    <a:pt x="122873" y="1090976"/>
                  </a:lnTo>
                  <a:lnTo>
                    <a:pt x="107908" y="1140818"/>
                  </a:lnTo>
                  <a:lnTo>
                    <a:pt x="93864" y="1191609"/>
                  </a:lnTo>
                  <a:lnTo>
                    <a:pt x="80753" y="1243353"/>
                  </a:lnTo>
                  <a:lnTo>
                    <a:pt x="68585" y="1296054"/>
                  </a:lnTo>
                  <a:lnTo>
                    <a:pt x="57370" y="1349715"/>
                  </a:lnTo>
                  <a:lnTo>
                    <a:pt x="47118" y="1404342"/>
                  </a:lnTo>
                  <a:lnTo>
                    <a:pt x="37839" y="1459937"/>
                  </a:lnTo>
                  <a:lnTo>
                    <a:pt x="29544" y="1516504"/>
                  </a:lnTo>
                  <a:lnTo>
                    <a:pt x="22243" y="1574049"/>
                  </a:lnTo>
                  <a:lnTo>
                    <a:pt x="15946" y="1632574"/>
                  </a:lnTo>
                  <a:lnTo>
                    <a:pt x="10664" y="1692084"/>
                  </a:lnTo>
                  <a:lnTo>
                    <a:pt x="7184" y="1740330"/>
                  </a:lnTo>
                  <a:lnTo>
                    <a:pt x="4391" y="1788807"/>
                  </a:lnTo>
                  <a:lnTo>
                    <a:pt x="2280" y="1837499"/>
                  </a:lnTo>
                  <a:lnTo>
                    <a:pt x="847" y="1886392"/>
                  </a:lnTo>
                  <a:lnTo>
                    <a:pt x="88" y="1935469"/>
                  </a:lnTo>
                  <a:lnTo>
                    <a:pt x="0" y="1984714"/>
                  </a:lnTo>
                  <a:lnTo>
                    <a:pt x="576" y="2034113"/>
                  </a:lnTo>
                  <a:lnTo>
                    <a:pt x="1814" y="2083650"/>
                  </a:lnTo>
                  <a:lnTo>
                    <a:pt x="3708" y="2133309"/>
                  </a:lnTo>
                  <a:lnTo>
                    <a:pt x="4538" y="2149515"/>
                  </a:lnTo>
                  <a:lnTo>
                    <a:pt x="3176395" y="2149515"/>
                  </a:lnTo>
                  <a:lnTo>
                    <a:pt x="3176395" y="482392"/>
                  </a:lnTo>
                  <a:lnTo>
                    <a:pt x="3170823" y="478942"/>
                  </a:lnTo>
                  <a:lnTo>
                    <a:pt x="3128171" y="453434"/>
                  </a:lnTo>
                  <a:lnTo>
                    <a:pt x="3085128" y="428583"/>
                  </a:lnTo>
                  <a:lnTo>
                    <a:pt x="3041707" y="404393"/>
                  </a:lnTo>
                  <a:lnTo>
                    <a:pt x="2997922" y="380866"/>
                  </a:lnTo>
                  <a:lnTo>
                    <a:pt x="2953786" y="358007"/>
                  </a:lnTo>
                  <a:lnTo>
                    <a:pt x="2909311" y="335819"/>
                  </a:lnTo>
                  <a:lnTo>
                    <a:pt x="2864510" y="314306"/>
                  </a:lnTo>
                  <a:lnTo>
                    <a:pt x="2819397" y="293471"/>
                  </a:lnTo>
                  <a:lnTo>
                    <a:pt x="2773985" y="273318"/>
                  </a:lnTo>
                  <a:lnTo>
                    <a:pt x="2728286" y="253851"/>
                  </a:lnTo>
                  <a:lnTo>
                    <a:pt x="2682313" y="235072"/>
                  </a:lnTo>
                  <a:lnTo>
                    <a:pt x="2636081" y="216986"/>
                  </a:lnTo>
                  <a:lnTo>
                    <a:pt x="2589600" y="199596"/>
                  </a:lnTo>
                  <a:lnTo>
                    <a:pt x="2542886" y="182906"/>
                  </a:lnTo>
                  <a:lnTo>
                    <a:pt x="2495949" y="166919"/>
                  </a:lnTo>
                  <a:lnTo>
                    <a:pt x="2448805" y="151639"/>
                  </a:lnTo>
                  <a:lnTo>
                    <a:pt x="2401464" y="137069"/>
                  </a:lnTo>
                  <a:lnTo>
                    <a:pt x="2353942" y="123214"/>
                  </a:lnTo>
                  <a:lnTo>
                    <a:pt x="2306250" y="110076"/>
                  </a:lnTo>
                  <a:lnTo>
                    <a:pt x="2258401" y="97660"/>
                  </a:lnTo>
                  <a:lnTo>
                    <a:pt x="2210409" y="85968"/>
                  </a:lnTo>
                  <a:lnTo>
                    <a:pt x="2162286" y="75004"/>
                  </a:lnTo>
                  <a:lnTo>
                    <a:pt x="2114046" y="64773"/>
                  </a:lnTo>
                  <a:lnTo>
                    <a:pt x="2065702" y="55277"/>
                  </a:lnTo>
                  <a:lnTo>
                    <a:pt x="2017266" y="46520"/>
                  </a:lnTo>
                  <a:lnTo>
                    <a:pt x="1968751" y="38506"/>
                  </a:lnTo>
                  <a:lnTo>
                    <a:pt x="1920171" y="31238"/>
                  </a:lnTo>
                  <a:lnTo>
                    <a:pt x="1871539" y="24720"/>
                  </a:lnTo>
                  <a:lnTo>
                    <a:pt x="1822867" y="18955"/>
                  </a:lnTo>
                  <a:lnTo>
                    <a:pt x="1774168" y="13948"/>
                  </a:lnTo>
                  <a:lnTo>
                    <a:pt x="1725456" y="9701"/>
                  </a:lnTo>
                  <a:lnTo>
                    <a:pt x="1676744" y="6218"/>
                  </a:lnTo>
                  <a:lnTo>
                    <a:pt x="1628044" y="3503"/>
                  </a:lnTo>
                  <a:lnTo>
                    <a:pt x="1579287" y="1557"/>
                  </a:lnTo>
                  <a:lnTo>
                    <a:pt x="1530734" y="390"/>
                  </a:lnTo>
                  <a:lnTo>
                    <a:pt x="1482150" y="0"/>
                  </a:lnTo>
                  <a:close/>
                </a:path>
              </a:pathLst>
            </a:custGeom>
            <a:solidFill>
              <a:srgbClr val="64B7B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2" name="Google Shape;112;p3"/>
          <p:cNvSpPr txBox="1"/>
          <p:nvPr/>
        </p:nvSpPr>
        <p:spPr>
          <a:xfrm>
            <a:off x="1707984" y="3706345"/>
            <a:ext cx="12821878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Demo 1: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Pandas Review &amp;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Dealing with Null Data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8"/>
          <p:cNvSpPr/>
          <p:nvPr/>
        </p:nvSpPr>
        <p:spPr>
          <a:xfrm>
            <a:off x="4470400" y="1270000"/>
            <a:ext cx="11785600" cy="6350"/>
          </a:xfrm>
          <a:custGeom>
            <a:rect b="b" l="l" r="r" t="t"/>
            <a:pathLst>
              <a:path extrusionOk="0" h="6350" w="11785600">
                <a:moveTo>
                  <a:pt x="0" y="6350"/>
                </a:moveTo>
                <a:lnTo>
                  <a:pt x="11785600" y="6350"/>
                </a:lnTo>
                <a:lnTo>
                  <a:pt x="11785600" y="0"/>
                </a:lnTo>
                <a:lnTo>
                  <a:pt x="0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BC094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8" name="Google Shape;11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7500" y="304800"/>
            <a:ext cx="3835399" cy="114873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9" name="Google Shape;119;p8"/>
          <p:cNvGrpSpPr/>
          <p:nvPr/>
        </p:nvGrpSpPr>
        <p:grpSpPr>
          <a:xfrm>
            <a:off x="10702937" y="6680200"/>
            <a:ext cx="5553656" cy="2464394"/>
            <a:chOff x="10702937" y="6680200"/>
            <a:chExt cx="5553656" cy="2464394"/>
          </a:xfrm>
        </p:grpSpPr>
        <p:sp>
          <p:nvSpPr>
            <p:cNvPr id="120" name="Google Shape;120;p8"/>
            <p:cNvSpPr/>
            <p:nvPr/>
          </p:nvSpPr>
          <p:spPr>
            <a:xfrm>
              <a:off x="10702937" y="6958820"/>
              <a:ext cx="5553075" cy="2185670"/>
            </a:xfrm>
            <a:custGeom>
              <a:rect b="b" l="l" r="r" t="t"/>
              <a:pathLst>
                <a:path extrusionOk="0" h="2185670" w="5553075">
                  <a:moveTo>
                    <a:pt x="3115795" y="0"/>
                  </a:moveTo>
                  <a:lnTo>
                    <a:pt x="3073300" y="43"/>
                  </a:lnTo>
                  <a:lnTo>
                    <a:pt x="3030908" y="581"/>
                  </a:lnTo>
                  <a:lnTo>
                    <a:pt x="2988622" y="1617"/>
                  </a:lnTo>
                  <a:lnTo>
                    <a:pt x="2946444" y="3151"/>
                  </a:lnTo>
                  <a:lnTo>
                    <a:pt x="2904377" y="5187"/>
                  </a:lnTo>
                  <a:lnTo>
                    <a:pt x="2862423" y="7726"/>
                  </a:lnTo>
                  <a:lnTo>
                    <a:pt x="2820583" y="10772"/>
                  </a:lnTo>
                  <a:lnTo>
                    <a:pt x="2778861" y="14325"/>
                  </a:lnTo>
                  <a:lnTo>
                    <a:pt x="2737258" y="18388"/>
                  </a:lnTo>
                  <a:lnTo>
                    <a:pt x="2695777" y="22964"/>
                  </a:lnTo>
                  <a:lnTo>
                    <a:pt x="2654420" y="28054"/>
                  </a:lnTo>
                  <a:lnTo>
                    <a:pt x="2613189" y="33661"/>
                  </a:lnTo>
                  <a:lnTo>
                    <a:pt x="2572087" y="39787"/>
                  </a:lnTo>
                  <a:lnTo>
                    <a:pt x="2531116" y="46435"/>
                  </a:lnTo>
                  <a:lnTo>
                    <a:pt x="2490277" y="53605"/>
                  </a:lnTo>
                  <a:lnTo>
                    <a:pt x="2449575" y="61301"/>
                  </a:lnTo>
                  <a:lnTo>
                    <a:pt x="2409010" y="69525"/>
                  </a:lnTo>
                  <a:lnTo>
                    <a:pt x="2368585" y="78279"/>
                  </a:lnTo>
                  <a:lnTo>
                    <a:pt x="2328302" y="87565"/>
                  </a:lnTo>
                  <a:lnTo>
                    <a:pt x="2288163" y="97385"/>
                  </a:lnTo>
                  <a:lnTo>
                    <a:pt x="2248172" y="107742"/>
                  </a:lnTo>
                  <a:lnTo>
                    <a:pt x="2208329" y="118637"/>
                  </a:lnTo>
                  <a:lnTo>
                    <a:pt x="2168638" y="130074"/>
                  </a:lnTo>
                  <a:lnTo>
                    <a:pt x="2129100" y="142053"/>
                  </a:lnTo>
                  <a:lnTo>
                    <a:pt x="2089718" y="154578"/>
                  </a:lnTo>
                  <a:lnTo>
                    <a:pt x="2050494" y="167651"/>
                  </a:lnTo>
                  <a:lnTo>
                    <a:pt x="2011431" y="181273"/>
                  </a:lnTo>
                  <a:lnTo>
                    <a:pt x="1972530" y="195447"/>
                  </a:lnTo>
                  <a:lnTo>
                    <a:pt x="1933794" y="210175"/>
                  </a:lnTo>
                  <a:lnTo>
                    <a:pt x="1895225" y="225459"/>
                  </a:lnTo>
                  <a:lnTo>
                    <a:pt x="1856826" y="241302"/>
                  </a:lnTo>
                  <a:lnTo>
                    <a:pt x="1818598" y="257706"/>
                  </a:lnTo>
                  <a:lnTo>
                    <a:pt x="1780545" y="274672"/>
                  </a:lnTo>
                  <a:lnTo>
                    <a:pt x="1742667" y="292204"/>
                  </a:lnTo>
                  <a:lnTo>
                    <a:pt x="1704968" y="310303"/>
                  </a:lnTo>
                  <a:lnTo>
                    <a:pt x="1667450" y="328971"/>
                  </a:lnTo>
                  <a:lnTo>
                    <a:pt x="1630115" y="348211"/>
                  </a:lnTo>
                  <a:lnTo>
                    <a:pt x="1592966" y="368025"/>
                  </a:lnTo>
                  <a:lnTo>
                    <a:pt x="1556004" y="388415"/>
                  </a:lnTo>
                  <a:lnTo>
                    <a:pt x="1519231" y="409384"/>
                  </a:lnTo>
                  <a:lnTo>
                    <a:pt x="1482651" y="430932"/>
                  </a:lnTo>
                  <a:lnTo>
                    <a:pt x="1446266" y="453064"/>
                  </a:lnTo>
                  <a:lnTo>
                    <a:pt x="1410077" y="475780"/>
                  </a:lnTo>
                  <a:lnTo>
                    <a:pt x="1374087" y="499083"/>
                  </a:lnTo>
                  <a:lnTo>
                    <a:pt x="1338298" y="522976"/>
                  </a:lnTo>
                  <a:lnTo>
                    <a:pt x="1302712" y="547460"/>
                  </a:lnTo>
                  <a:lnTo>
                    <a:pt x="1267333" y="572537"/>
                  </a:lnTo>
                  <a:lnTo>
                    <a:pt x="1232161" y="598211"/>
                  </a:lnTo>
                  <a:lnTo>
                    <a:pt x="1197200" y="624482"/>
                  </a:lnTo>
                  <a:lnTo>
                    <a:pt x="1162451" y="651354"/>
                  </a:lnTo>
                  <a:lnTo>
                    <a:pt x="1127917" y="678828"/>
                  </a:lnTo>
                  <a:lnTo>
                    <a:pt x="1093601" y="706907"/>
                  </a:lnTo>
                  <a:lnTo>
                    <a:pt x="1059503" y="735593"/>
                  </a:lnTo>
                  <a:lnTo>
                    <a:pt x="1025627" y="764887"/>
                  </a:lnTo>
                  <a:lnTo>
                    <a:pt x="991976" y="794793"/>
                  </a:lnTo>
                  <a:lnTo>
                    <a:pt x="958550" y="825313"/>
                  </a:lnTo>
                  <a:lnTo>
                    <a:pt x="925353" y="856448"/>
                  </a:lnTo>
                  <a:lnTo>
                    <a:pt x="892386" y="888200"/>
                  </a:lnTo>
                  <a:lnTo>
                    <a:pt x="859653" y="920573"/>
                  </a:lnTo>
                  <a:lnTo>
                    <a:pt x="827154" y="953568"/>
                  </a:lnTo>
                  <a:lnTo>
                    <a:pt x="794894" y="987187"/>
                  </a:lnTo>
                  <a:lnTo>
                    <a:pt x="762873" y="1021433"/>
                  </a:lnTo>
                  <a:lnTo>
                    <a:pt x="731094" y="1056308"/>
                  </a:lnTo>
                  <a:lnTo>
                    <a:pt x="699559" y="1091813"/>
                  </a:lnTo>
                  <a:lnTo>
                    <a:pt x="668271" y="1127952"/>
                  </a:lnTo>
                  <a:lnTo>
                    <a:pt x="637232" y="1164727"/>
                  </a:lnTo>
                  <a:lnTo>
                    <a:pt x="606444" y="1202138"/>
                  </a:lnTo>
                  <a:lnTo>
                    <a:pt x="575909" y="1240190"/>
                  </a:lnTo>
                  <a:lnTo>
                    <a:pt x="545631" y="1278884"/>
                  </a:lnTo>
                  <a:lnTo>
                    <a:pt x="515610" y="1318221"/>
                  </a:lnTo>
                  <a:lnTo>
                    <a:pt x="485849" y="1358205"/>
                  </a:lnTo>
                  <a:lnTo>
                    <a:pt x="456351" y="1398838"/>
                  </a:lnTo>
                  <a:lnTo>
                    <a:pt x="427117" y="1440121"/>
                  </a:lnTo>
                  <a:lnTo>
                    <a:pt x="398151" y="1482058"/>
                  </a:lnTo>
                  <a:lnTo>
                    <a:pt x="369454" y="1524649"/>
                  </a:lnTo>
                  <a:lnTo>
                    <a:pt x="341028" y="1567898"/>
                  </a:lnTo>
                  <a:lnTo>
                    <a:pt x="312876" y="1611807"/>
                  </a:lnTo>
                  <a:lnTo>
                    <a:pt x="285000" y="1656377"/>
                  </a:lnTo>
                  <a:lnTo>
                    <a:pt x="257403" y="1701611"/>
                  </a:lnTo>
                  <a:lnTo>
                    <a:pt x="230087" y="1747511"/>
                  </a:lnTo>
                  <a:lnTo>
                    <a:pt x="203053" y="1794079"/>
                  </a:lnTo>
                  <a:lnTo>
                    <a:pt x="176304" y="1841319"/>
                  </a:lnTo>
                  <a:lnTo>
                    <a:pt x="149843" y="1889230"/>
                  </a:lnTo>
                  <a:lnTo>
                    <a:pt x="123672" y="1937817"/>
                  </a:lnTo>
                  <a:lnTo>
                    <a:pt x="97792" y="1987081"/>
                  </a:lnTo>
                  <a:lnTo>
                    <a:pt x="72207" y="2037024"/>
                  </a:lnTo>
                  <a:lnTo>
                    <a:pt x="46919" y="2087649"/>
                  </a:lnTo>
                  <a:lnTo>
                    <a:pt x="26443" y="2129593"/>
                  </a:lnTo>
                  <a:lnTo>
                    <a:pt x="6262" y="2171804"/>
                  </a:lnTo>
                  <a:lnTo>
                    <a:pt x="0" y="2185179"/>
                  </a:lnTo>
                  <a:lnTo>
                    <a:pt x="5553062" y="2185179"/>
                  </a:lnTo>
                  <a:lnTo>
                    <a:pt x="5553062" y="704244"/>
                  </a:lnTo>
                  <a:lnTo>
                    <a:pt x="5521327" y="685845"/>
                  </a:lnTo>
                  <a:lnTo>
                    <a:pt x="5482271" y="663835"/>
                  </a:lnTo>
                  <a:lnTo>
                    <a:pt x="5442864" y="642256"/>
                  </a:lnTo>
                  <a:lnTo>
                    <a:pt x="5403107" y="621112"/>
                  </a:lnTo>
                  <a:lnTo>
                    <a:pt x="5363002" y="600408"/>
                  </a:lnTo>
                  <a:lnTo>
                    <a:pt x="5322549" y="580146"/>
                  </a:lnTo>
                  <a:lnTo>
                    <a:pt x="5232972" y="536739"/>
                  </a:lnTo>
                  <a:lnTo>
                    <a:pt x="5143364" y="494882"/>
                  </a:lnTo>
                  <a:lnTo>
                    <a:pt x="5053745" y="454590"/>
                  </a:lnTo>
                  <a:lnTo>
                    <a:pt x="4964131" y="415882"/>
                  </a:lnTo>
                  <a:lnTo>
                    <a:pt x="4874542" y="378776"/>
                  </a:lnTo>
                  <a:lnTo>
                    <a:pt x="4784995" y="343289"/>
                  </a:lnTo>
                  <a:lnTo>
                    <a:pt x="4695508" y="309438"/>
                  </a:lnTo>
                  <a:lnTo>
                    <a:pt x="4606100" y="277241"/>
                  </a:lnTo>
                  <a:lnTo>
                    <a:pt x="4516789" y="246716"/>
                  </a:lnTo>
                  <a:lnTo>
                    <a:pt x="4427593" y="217880"/>
                  </a:lnTo>
                  <a:lnTo>
                    <a:pt x="4338530" y="190751"/>
                  </a:lnTo>
                  <a:lnTo>
                    <a:pt x="4249619" y="165346"/>
                  </a:lnTo>
                  <a:lnTo>
                    <a:pt x="4160877" y="141684"/>
                  </a:lnTo>
                  <a:lnTo>
                    <a:pt x="4072322" y="119780"/>
                  </a:lnTo>
                  <a:lnTo>
                    <a:pt x="3983973" y="99654"/>
                  </a:lnTo>
                  <a:lnTo>
                    <a:pt x="3895848" y="81323"/>
                  </a:lnTo>
                  <a:lnTo>
                    <a:pt x="3851875" y="72835"/>
                  </a:lnTo>
                  <a:lnTo>
                    <a:pt x="3807965" y="64804"/>
                  </a:lnTo>
                  <a:lnTo>
                    <a:pt x="3764120" y="57229"/>
                  </a:lnTo>
                  <a:lnTo>
                    <a:pt x="3720343" y="50114"/>
                  </a:lnTo>
                  <a:lnTo>
                    <a:pt x="3676635" y="43461"/>
                  </a:lnTo>
                  <a:lnTo>
                    <a:pt x="3632999" y="37272"/>
                  </a:lnTo>
                  <a:lnTo>
                    <a:pt x="3589436" y="31549"/>
                  </a:lnTo>
                  <a:lnTo>
                    <a:pt x="3545951" y="26295"/>
                  </a:lnTo>
                  <a:lnTo>
                    <a:pt x="3502544" y="21511"/>
                  </a:lnTo>
                  <a:lnTo>
                    <a:pt x="3459218" y="17201"/>
                  </a:lnTo>
                  <a:lnTo>
                    <a:pt x="3415975" y="13365"/>
                  </a:lnTo>
                  <a:lnTo>
                    <a:pt x="3372818" y="10006"/>
                  </a:lnTo>
                  <a:lnTo>
                    <a:pt x="3329748" y="7127"/>
                  </a:lnTo>
                  <a:lnTo>
                    <a:pt x="3286768" y="4730"/>
                  </a:lnTo>
                  <a:lnTo>
                    <a:pt x="3243881" y="2816"/>
                  </a:lnTo>
                  <a:lnTo>
                    <a:pt x="3201088" y="1388"/>
                  </a:lnTo>
                  <a:lnTo>
                    <a:pt x="3158392" y="449"/>
                  </a:lnTo>
                  <a:lnTo>
                    <a:pt x="3115795" y="0"/>
                  </a:lnTo>
                  <a:close/>
                </a:path>
              </a:pathLst>
            </a:custGeom>
            <a:solidFill>
              <a:srgbClr val="FFCD0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8"/>
            <p:cNvSpPr/>
            <p:nvPr/>
          </p:nvSpPr>
          <p:spPr>
            <a:xfrm>
              <a:off x="11914463" y="6994484"/>
              <a:ext cx="4342130" cy="2150110"/>
            </a:xfrm>
            <a:custGeom>
              <a:rect b="b" l="l" r="r" t="t"/>
              <a:pathLst>
                <a:path extrusionOk="0" h="2150109" w="4342130">
                  <a:moveTo>
                    <a:pt x="2645887" y="0"/>
                  </a:moveTo>
                  <a:lnTo>
                    <a:pt x="2600137" y="369"/>
                  </a:lnTo>
                  <a:lnTo>
                    <a:pt x="2554455" y="1437"/>
                  </a:lnTo>
                  <a:lnTo>
                    <a:pt x="2508852" y="3206"/>
                  </a:lnTo>
                  <a:lnTo>
                    <a:pt x="2463339" y="5679"/>
                  </a:lnTo>
                  <a:lnTo>
                    <a:pt x="2417928" y="8859"/>
                  </a:lnTo>
                  <a:lnTo>
                    <a:pt x="2372628" y="12750"/>
                  </a:lnTo>
                  <a:lnTo>
                    <a:pt x="2327451" y="17354"/>
                  </a:lnTo>
                  <a:lnTo>
                    <a:pt x="2282408" y="22675"/>
                  </a:lnTo>
                  <a:lnTo>
                    <a:pt x="2237509" y="28714"/>
                  </a:lnTo>
                  <a:lnTo>
                    <a:pt x="2192766" y="35476"/>
                  </a:lnTo>
                  <a:lnTo>
                    <a:pt x="2148189" y="42963"/>
                  </a:lnTo>
                  <a:lnTo>
                    <a:pt x="2103789" y="51178"/>
                  </a:lnTo>
                  <a:lnTo>
                    <a:pt x="2059577" y="60125"/>
                  </a:lnTo>
                  <a:lnTo>
                    <a:pt x="2015564" y="69806"/>
                  </a:lnTo>
                  <a:lnTo>
                    <a:pt x="1971761" y="80224"/>
                  </a:lnTo>
                  <a:lnTo>
                    <a:pt x="1928179" y="91382"/>
                  </a:lnTo>
                  <a:lnTo>
                    <a:pt x="1884829" y="103284"/>
                  </a:lnTo>
                  <a:lnTo>
                    <a:pt x="1841721" y="115931"/>
                  </a:lnTo>
                  <a:lnTo>
                    <a:pt x="1798866" y="129328"/>
                  </a:lnTo>
                  <a:lnTo>
                    <a:pt x="1756276" y="143477"/>
                  </a:lnTo>
                  <a:lnTo>
                    <a:pt x="1713961" y="158382"/>
                  </a:lnTo>
                  <a:lnTo>
                    <a:pt x="1671931" y="174044"/>
                  </a:lnTo>
                  <a:lnTo>
                    <a:pt x="1630199" y="190468"/>
                  </a:lnTo>
                  <a:lnTo>
                    <a:pt x="1588775" y="207656"/>
                  </a:lnTo>
                  <a:lnTo>
                    <a:pt x="1547669" y="225611"/>
                  </a:lnTo>
                  <a:lnTo>
                    <a:pt x="1506893" y="244337"/>
                  </a:lnTo>
                  <a:lnTo>
                    <a:pt x="1466458" y="263835"/>
                  </a:lnTo>
                  <a:lnTo>
                    <a:pt x="1426374" y="284110"/>
                  </a:lnTo>
                  <a:lnTo>
                    <a:pt x="1386652" y="305164"/>
                  </a:lnTo>
                  <a:lnTo>
                    <a:pt x="1347304" y="327000"/>
                  </a:lnTo>
                  <a:lnTo>
                    <a:pt x="1308339" y="349622"/>
                  </a:lnTo>
                  <a:lnTo>
                    <a:pt x="1269769" y="373031"/>
                  </a:lnTo>
                  <a:lnTo>
                    <a:pt x="1231605" y="397232"/>
                  </a:lnTo>
                  <a:lnTo>
                    <a:pt x="1193858" y="422227"/>
                  </a:lnTo>
                  <a:lnTo>
                    <a:pt x="1156539" y="448019"/>
                  </a:lnTo>
                  <a:lnTo>
                    <a:pt x="1119658" y="474611"/>
                  </a:lnTo>
                  <a:lnTo>
                    <a:pt x="1083226" y="502006"/>
                  </a:lnTo>
                  <a:lnTo>
                    <a:pt x="1047255" y="530208"/>
                  </a:lnTo>
                  <a:lnTo>
                    <a:pt x="1011754" y="559219"/>
                  </a:lnTo>
                  <a:lnTo>
                    <a:pt x="976736" y="589042"/>
                  </a:lnTo>
                  <a:lnTo>
                    <a:pt x="942211" y="619680"/>
                  </a:lnTo>
                  <a:lnTo>
                    <a:pt x="908189" y="651136"/>
                  </a:lnTo>
                  <a:lnTo>
                    <a:pt x="874683" y="683413"/>
                  </a:lnTo>
                  <a:lnTo>
                    <a:pt x="841701" y="716514"/>
                  </a:lnTo>
                  <a:lnTo>
                    <a:pt x="799556" y="760254"/>
                  </a:lnTo>
                  <a:lnTo>
                    <a:pt x="758525" y="803975"/>
                  </a:lnTo>
                  <a:lnTo>
                    <a:pt x="718600" y="847675"/>
                  </a:lnTo>
                  <a:lnTo>
                    <a:pt x="679776" y="891352"/>
                  </a:lnTo>
                  <a:lnTo>
                    <a:pt x="642045" y="935003"/>
                  </a:lnTo>
                  <a:lnTo>
                    <a:pt x="605402" y="978626"/>
                  </a:lnTo>
                  <a:lnTo>
                    <a:pt x="569838" y="1022219"/>
                  </a:lnTo>
                  <a:lnTo>
                    <a:pt x="535348" y="1065780"/>
                  </a:lnTo>
                  <a:lnTo>
                    <a:pt x="501925" y="1109307"/>
                  </a:lnTo>
                  <a:lnTo>
                    <a:pt x="469562" y="1152798"/>
                  </a:lnTo>
                  <a:lnTo>
                    <a:pt x="438253" y="1196250"/>
                  </a:lnTo>
                  <a:lnTo>
                    <a:pt x="407990" y="1239661"/>
                  </a:lnTo>
                  <a:lnTo>
                    <a:pt x="378767" y="1283029"/>
                  </a:lnTo>
                  <a:lnTo>
                    <a:pt x="350578" y="1326352"/>
                  </a:lnTo>
                  <a:lnTo>
                    <a:pt x="323416" y="1369628"/>
                  </a:lnTo>
                  <a:lnTo>
                    <a:pt x="297273" y="1412854"/>
                  </a:lnTo>
                  <a:lnTo>
                    <a:pt x="272144" y="1456028"/>
                  </a:lnTo>
                  <a:lnTo>
                    <a:pt x="248022" y="1499149"/>
                  </a:lnTo>
                  <a:lnTo>
                    <a:pt x="224900" y="1542213"/>
                  </a:lnTo>
                  <a:lnTo>
                    <a:pt x="202771" y="1585220"/>
                  </a:lnTo>
                  <a:lnTo>
                    <a:pt x="181629" y="1628165"/>
                  </a:lnTo>
                  <a:lnTo>
                    <a:pt x="161466" y="1671048"/>
                  </a:lnTo>
                  <a:lnTo>
                    <a:pt x="142277" y="1713867"/>
                  </a:lnTo>
                  <a:lnTo>
                    <a:pt x="124055" y="1756618"/>
                  </a:lnTo>
                  <a:lnTo>
                    <a:pt x="106792" y="1799300"/>
                  </a:lnTo>
                  <a:lnTo>
                    <a:pt x="90483" y="1841911"/>
                  </a:lnTo>
                  <a:lnTo>
                    <a:pt x="75120" y="1884448"/>
                  </a:lnTo>
                  <a:lnTo>
                    <a:pt x="60698" y="1926910"/>
                  </a:lnTo>
                  <a:lnTo>
                    <a:pt x="47208" y="1969294"/>
                  </a:lnTo>
                  <a:lnTo>
                    <a:pt x="34645" y="2011597"/>
                  </a:lnTo>
                  <a:lnTo>
                    <a:pt x="23001" y="2053819"/>
                  </a:lnTo>
                  <a:lnTo>
                    <a:pt x="12271" y="2095956"/>
                  </a:lnTo>
                  <a:lnTo>
                    <a:pt x="2447" y="2138006"/>
                  </a:lnTo>
                  <a:lnTo>
                    <a:pt x="0" y="2149515"/>
                  </a:lnTo>
                  <a:lnTo>
                    <a:pt x="4341536" y="2149515"/>
                  </a:lnTo>
                  <a:lnTo>
                    <a:pt x="4341536" y="482425"/>
                  </a:lnTo>
                  <a:lnTo>
                    <a:pt x="4327460" y="473778"/>
                  </a:lnTo>
                  <a:lnTo>
                    <a:pt x="4287181" y="449833"/>
                  </a:lnTo>
                  <a:lnTo>
                    <a:pt x="4246556" y="426473"/>
                  </a:lnTo>
                  <a:lnTo>
                    <a:pt x="4205597" y="403700"/>
                  </a:lnTo>
                  <a:lnTo>
                    <a:pt x="4164314" y="381518"/>
                  </a:lnTo>
                  <a:lnTo>
                    <a:pt x="4122719" y="359929"/>
                  </a:lnTo>
                  <a:lnTo>
                    <a:pt x="4080821" y="338936"/>
                  </a:lnTo>
                  <a:lnTo>
                    <a:pt x="4038633" y="318543"/>
                  </a:lnTo>
                  <a:lnTo>
                    <a:pt x="3996165" y="298752"/>
                  </a:lnTo>
                  <a:lnTo>
                    <a:pt x="3953427" y="279567"/>
                  </a:lnTo>
                  <a:lnTo>
                    <a:pt x="3910431" y="260990"/>
                  </a:lnTo>
                  <a:lnTo>
                    <a:pt x="3867188" y="243024"/>
                  </a:lnTo>
                  <a:lnTo>
                    <a:pt x="3823709" y="225673"/>
                  </a:lnTo>
                  <a:lnTo>
                    <a:pt x="3780003" y="208939"/>
                  </a:lnTo>
                  <a:lnTo>
                    <a:pt x="3736083" y="192825"/>
                  </a:lnTo>
                  <a:lnTo>
                    <a:pt x="3691959" y="177335"/>
                  </a:lnTo>
                  <a:lnTo>
                    <a:pt x="3647642" y="162471"/>
                  </a:lnTo>
                  <a:lnTo>
                    <a:pt x="3603143" y="148236"/>
                  </a:lnTo>
                  <a:lnTo>
                    <a:pt x="3558473" y="134634"/>
                  </a:lnTo>
                  <a:lnTo>
                    <a:pt x="3513643" y="121667"/>
                  </a:lnTo>
                  <a:lnTo>
                    <a:pt x="3468663" y="109339"/>
                  </a:lnTo>
                  <a:lnTo>
                    <a:pt x="3423545" y="97652"/>
                  </a:lnTo>
                  <a:lnTo>
                    <a:pt x="3378298" y="86609"/>
                  </a:lnTo>
                  <a:lnTo>
                    <a:pt x="3332936" y="76214"/>
                  </a:lnTo>
                  <a:lnTo>
                    <a:pt x="3287467" y="66468"/>
                  </a:lnTo>
                  <a:lnTo>
                    <a:pt x="3241903" y="57377"/>
                  </a:lnTo>
                  <a:lnTo>
                    <a:pt x="3196256" y="48941"/>
                  </a:lnTo>
                  <a:lnTo>
                    <a:pt x="3150535" y="41165"/>
                  </a:lnTo>
                  <a:lnTo>
                    <a:pt x="3104752" y="34051"/>
                  </a:lnTo>
                  <a:lnTo>
                    <a:pt x="3058917" y="27603"/>
                  </a:lnTo>
                  <a:lnTo>
                    <a:pt x="3013042" y="21822"/>
                  </a:lnTo>
                  <a:lnTo>
                    <a:pt x="2967137" y="16714"/>
                  </a:lnTo>
                  <a:lnTo>
                    <a:pt x="2921213" y="12279"/>
                  </a:lnTo>
                  <a:lnTo>
                    <a:pt x="2875282" y="8522"/>
                  </a:lnTo>
                  <a:lnTo>
                    <a:pt x="2829353" y="5445"/>
                  </a:lnTo>
                  <a:lnTo>
                    <a:pt x="2783438" y="3051"/>
                  </a:lnTo>
                  <a:lnTo>
                    <a:pt x="2737549" y="1343"/>
                  </a:lnTo>
                  <a:lnTo>
                    <a:pt x="2691694" y="325"/>
                  </a:lnTo>
                  <a:lnTo>
                    <a:pt x="2645887" y="0"/>
                  </a:lnTo>
                  <a:close/>
                </a:path>
              </a:pathLst>
            </a:custGeom>
            <a:solidFill>
              <a:srgbClr val="67C8C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8"/>
            <p:cNvSpPr/>
            <p:nvPr/>
          </p:nvSpPr>
          <p:spPr>
            <a:xfrm>
              <a:off x="14100929" y="6680200"/>
              <a:ext cx="2155190" cy="796925"/>
            </a:xfrm>
            <a:custGeom>
              <a:rect b="b" l="l" r="r" t="t"/>
              <a:pathLst>
                <a:path extrusionOk="0" h="796925" w="2155190">
                  <a:moveTo>
                    <a:pt x="2155070" y="314286"/>
                  </a:moveTo>
                  <a:lnTo>
                    <a:pt x="460819" y="314286"/>
                  </a:lnTo>
                  <a:lnTo>
                    <a:pt x="509404" y="314677"/>
                  </a:lnTo>
                  <a:lnTo>
                    <a:pt x="558040" y="315846"/>
                  </a:lnTo>
                  <a:lnTo>
                    <a:pt x="606827" y="317796"/>
                  </a:lnTo>
                  <a:lnTo>
                    <a:pt x="655416" y="320505"/>
                  </a:lnTo>
                  <a:lnTo>
                    <a:pt x="704129" y="323988"/>
                  </a:lnTo>
                  <a:lnTo>
                    <a:pt x="752841" y="328235"/>
                  </a:lnTo>
                  <a:lnTo>
                    <a:pt x="801540" y="333242"/>
                  </a:lnTo>
                  <a:lnTo>
                    <a:pt x="850212" y="339007"/>
                  </a:lnTo>
                  <a:lnTo>
                    <a:pt x="898845" y="345525"/>
                  </a:lnTo>
                  <a:lnTo>
                    <a:pt x="947425" y="352793"/>
                  </a:lnTo>
                  <a:lnTo>
                    <a:pt x="995940" y="360807"/>
                  </a:lnTo>
                  <a:lnTo>
                    <a:pt x="1044376" y="369564"/>
                  </a:lnTo>
                  <a:lnTo>
                    <a:pt x="1092721" y="379060"/>
                  </a:lnTo>
                  <a:lnTo>
                    <a:pt x="1140961" y="389291"/>
                  </a:lnTo>
                  <a:lnTo>
                    <a:pt x="1189084" y="400255"/>
                  </a:lnTo>
                  <a:lnTo>
                    <a:pt x="1237076" y="411946"/>
                  </a:lnTo>
                  <a:lnTo>
                    <a:pt x="1284925" y="424363"/>
                  </a:lnTo>
                  <a:lnTo>
                    <a:pt x="1332617" y="437501"/>
                  </a:lnTo>
                  <a:lnTo>
                    <a:pt x="1380140" y="451356"/>
                  </a:lnTo>
                  <a:lnTo>
                    <a:pt x="1427480" y="465926"/>
                  </a:lnTo>
                  <a:lnTo>
                    <a:pt x="1474625" y="481206"/>
                  </a:lnTo>
                  <a:lnTo>
                    <a:pt x="1521561" y="497193"/>
                  </a:lnTo>
                  <a:lnTo>
                    <a:pt x="1568276" y="513883"/>
                  </a:lnTo>
                  <a:lnTo>
                    <a:pt x="1614756" y="531273"/>
                  </a:lnTo>
                  <a:lnTo>
                    <a:pt x="1660989" y="549359"/>
                  </a:lnTo>
                  <a:lnTo>
                    <a:pt x="1706961" y="568137"/>
                  </a:lnTo>
                  <a:lnTo>
                    <a:pt x="1752660" y="587605"/>
                  </a:lnTo>
                  <a:lnTo>
                    <a:pt x="1798073" y="607758"/>
                  </a:lnTo>
                  <a:lnTo>
                    <a:pt x="1843186" y="628593"/>
                  </a:lnTo>
                  <a:lnTo>
                    <a:pt x="1887986" y="650106"/>
                  </a:lnTo>
                  <a:lnTo>
                    <a:pt x="1932461" y="672294"/>
                  </a:lnTo>
                  <a:lnTo>
                    <a:pt x="1976598" y="695153"/>
                  </a:lnTo>
                  <a:lnTo>
                    <a:pt x="2020383" y="718680"/>
                  </a:lnTo>
                  <a:lnTo>
                    <a:pt x="2063804" y="742870"/>
                  </a:lnTo>
                  <a:lnTo>
                    <a:pt x="2106847" y="767721"/>
                  </a:lnTo>
                  <a:lnTo>
                    <a:pt x="2149500" y="793228"/>
                  </a:lnTo>
                  <a:lnTo>
                    <a:pt x="2155070" y="796678"/>
                  </a:lnTo>
                  <a:lnTo>
                    <a:pt x="2155070" y="314286"/>
                  </a:lnTo>
                  <a:close/>
                </a:path>
                <a:path extrusionOk="0" h="796925" w="2155190">
                  <a:moveTo>
                    <a:pt x="1289138" y="0"/>
                  </a:moveTo>
                  <a:lnTo>
                    <a:pt x="1235853" y="380"/>
                  </a:lnTo>
                  <a:lnTo>
                    <a:pt x="1182899" y="1522"/>
                  </a:lnTo>
                  <a:lnTo>
                    <a:pt x="1130287" y="3429"/>
                  </a:lnTo>
                  <a:lnTo>
                    <a:pt x="1078029" y="6107"/>
                  </a:lnTo>
                  <a:lnTo>
                    <a:pt x="1026136" y="9559"/>
                  </a:lnTo>
                  <a:lnTo>
                    <a:pt x="974621" y="13791"/>
                  </a:lnTo>
                  <a:lnTo>
                    <a:pt x="923493" y="18806"/>
                  </a:lnTo>
                  <a:lnTo>
                    <a:pt x="872765" y="24609"/>
                  </a:lnTo>
                  <a:lnTo>
                    <a:pt x="822448" y="31204"/>
                  </a:lnTo>
                  <a:lnTo>
                    <a:pt x="772553" y="38597"/>
                  </a:lnTo>
                  <a:lnTo>
                    <a:pt x="723092" y="46791"/>
                  </a:lnTo>
                  <a:lnTo>
                    <a:pt x="674076" y="55791"/>
                  </a:lnTo>
                  <a:lnTo>
                    <a:pt x="625516" y="65601"/>
                  </a:lnTo>
                  <a:lnTo>
                    <a:pt x="577425" y="76226"/>
                  </a:lnTo>
                  <a:lnTo>
                    <a:pt x="529812" y="87671"/>
                  </a:lnTo>
                  <a:lnTo>
                    <a:pt x="482691" y="99939"/>
                  </a:lnTo>
                  <a:lnTo>
                    <a:pt x="436071" y="113035"/>
                  </a:lnTo>
                  <a:lnTo>
                    <a:pt x="389965" y="126965"/>
                  </a:lnTo>
                  <a:lnTo>
                    <a:pt x="344384" y="141731"/>
                  </a:lnTo>
                  <a:lnTo>
                    <a:pt x="299339" y="157339"/>
                  </a:lnTo>
                  <a:lnTo>
                    <a:pt x="254842" y="173793"/>
                  </a:lnTo>
                  <a:lnTo>
                    <a:pt x="210904" y="191098"/>
                  </a:lnTo>
                  <a:lnTo>
                    <a:pt x="167537" y="209258"/>
                  </a:lnTo>
                  <a:lnTo>
                    <a:pt x="124751" y="228277"/>
                  </a:lnTo>
                  <a:lnTo>
                    <a:pt x="82559" y="248161"/>
                  </a:lnTo>
                  <a:lnTo>
                    <a:pt x="40971" y="268913"/>
                  </a:lnTo>
                  <a:lnTo>
                    <a:pt x="0" y="290537"/>
                  </a:lnTo>
                  <a:lnTo>
                    <a:pt x="53343" y="295097"/>
                  </a:lnTo>
                  <a:lnTo>
                    <a:pt x="106814" y="300378"/>
                  </a:lnTo>
                  <a:lnTo>
                    <a:pt x="160407" y="306378"/>
                  </a:lnTo>
                  <a:lnTo>
                    <a:pt x="214119" y="313098"/>
                  </a:lnTo>
                  <a:lnTo>
                    <a:pt x="267944" y="320535"/>
                  </a:lnTo>
                  <a:lnTo>
                    <a:pt x="316013" y="317796"/>
                  </a:lnTo>
                  <a:lnTo>
                    <a:pt x="364205" y="315844"/>
                  </a:lnTo>
                  <a:lnTo>
                    <a:pt x="412485" y="314675"/>
                  </a:lnTo>
                  <a:lnTo>
                    <a:pt x="2155070" y="314286"/>
                  </a:lnTo>
                  <a:lnTo>
                    <a:pt x="2155070" y="142507"/>
                  </a:lnTo>
                  <a:lnTo>
                    <a:pt x="2092192" y="119551"/>
                  </a:lnTo>
                  <a:lnTo>
                    <a:pt x="2050505" y="105633"/>
                  </a:lnTo>
                  <a:lnTo>
                    <a:pt x="2008461" y="92559"/>
                  </a:lnTo>
                  <a:lnTo>
                    <a:pt x="1966067" y="80341"/>
                  </a:lnTo>
                  <a:lnTo>
                    <a:pt x="1923331" y="68985"/>
                  </a:lnTo>
                  <a:lnTo>
                    <a:pt x="1880258" y="58501"/>
                  </a:lnTo>
                  <a:lnTo>
                    <a:pt x="1836856" y="48899"/>
                  </a:lnTo>
                  <a:lnTo>
                    <a:pt x="1793132" y="40186"/>
                  </a:lnTo>
                  <a:lnTo>
                    <a:pt x="1749092" y="32372"/>
                  </a:lnTo>
                  <a:lnTo>
                    <a:pt x="1704743" y="25466"/>
                  </a:lnTo>
                  <a:lnTo>
                    <a:pt x="1660092" y="19477"/>
                  </a:lnTo>
                  <a:lnTo>
                    <a:pt x="1615145" y="14414"/>
                  </a:lnTo>
                  <a:lnTo>
                    <a:pt x="1569910" y="10284"/>
                  </a:lnTo>
                  <a:lnTo>
                    <a:pt x="1524393" y="7099"/>
                  </a:lnTo>
                  <a:lnTo>
                    <a:pt x="1476896" y="4551"/>
                  </a:lnTo>
                  <a:lnTo>
                    <a:pt x="1429623" y="2564"/>
                  </a:lnTo>
                  <a:lnTo>
                    <a:pt x="1382573" y="1141"/>
                  </a:lnTo>
                  <a:lnTo>
                    <a:pt x="1335746" y="286"/>
                  </a:lnTo>
                  <a:lnTo>
                    <a:pt x="1289138" y="0"/>
                  </a:lnTo>
                  <a:close/>
                </a:path>
              </a:pathLst>
            </a:custGeom>
            <a:solidFill>
              <a:srgbClr val="E5E2D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8"/>
            <p:cNvSpPr/>
            <p:nvPr/>
          </p:nvSpPr>
          <p:spPr>
            <a:xfrm>
              <a:off x="13954151" y="6970727"/>
              <a:ext cx="415290" cy="88265"/>
            </a:xfrm>
            <a:custGeom>
              <a:rect b="b" l="l" r="r" t="t"/>
              <a:pathLst>
                <a:path extrusionOk="0" h="88265" w="415290">
                  <a:moveTo>
                    <a:pt x="146786" y="0"/>
                  </a:moveTo>
                  <a:lnTo>
                    <a:pt x="109249" y="20894"/>
                  </a:lnTo>
                  <a:lnTo>
                    <a:pt x="72269" y="42546"/>
                  </a:lnTo>
                  <a:lnTo>
                    <a:pt x="35851" y="64963"/>
                  </a:lnTo>
                  <a:lnTo>
                    <a:pt x="0" y="88150"/>
                  </a:lnTo>
                  <a:lnTo>
                    <a:pt x="51072" y="77483"/>
                  </a:lnTo>
                  <a:lnTo>
                    <a:pt x="102391" y="67796"/>
                  </a:lnTo>
                  <a:lnTo>
                    <a:pt x="153944" y="59085"/>
                  </a:lnTo>
                  <a:lnTo>
                    <a:pt x="205716" y="51346"/>
                  </a:lnTo>
                  <a:lnTo>
                    <a:pt x="257693" y="44573"/>
                  </a:lnTo>
                  <a:lnTo>
                    <a:pt x="309861" y="38762"/>
                  </a:lnTo>
                  <a:lnTo>
                    <a:pt x="362208" y="33909"/>
                  </a:lnTo>
                  <a:lnTo>
                    <a:pt x="414718" y="30010"/>
                  </a:lnTo>
                  <a:lnTo>
                    <a:pt x="360898" y="22573"/>
                  </a:lnTo>
                  <a:lnTo>
                    <a:pt x="307187" y="15852"/>
                  </a:lnTo>
                  <a:lnTo>
                    <a:pt x="253594" y="9850"/>
                  </a:lnTo>
                  <a:lnTo>
                    <a:pt x="200125" y="4565"/>
                  </a:lnTo>
                  <a:lnTo>
                    <a:pt x="146786" y="0"/>
                  </a:lnTo>
                  <a:close/>
                </a:path>
              </a:pathLst>
            </a:custGeom>
            <a:solidFill>
              <a:srgbClr val="EABB1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8"/>
            <p:cNvSpPr/>
            <p:nvPr/>
          </p:nvSpPr>
          <p:spPr>
            <a:xfrm>
              <a:off x="13079603" y="6994484"/>
              <a:ext cx="3176905" cy="2150110"/>
            </a:xfrm>
            <a:custGeom>
              <a:rect b="b" l="l" r="r" t="t"/>
              <a:pathLst>
                <a:path extrusionOk="0" h="2150109" w="3176905">
                  <a:moveTo>
                    <a:pt x="1482150" y="0"/>
                  </a:moveTo>
                  <a:lnTo>
                    <a:pt x="1433746" y="390"/>
                  </a:lnTo>
                  <a:lnTo>
                    <a:pt x="1385487" y="1559"/>
                  </a:lnTo>
                  <a:lnTo>
                    <a:pt x="1337344" y="3509"/>
                  </a:lnTo>
                  <a:lnTo>
                    <a:pt x="1289275" y="6248"/>
                  </a:lnTo>
                  <a:lnTo>
                    <a:pt x="1236761" y="10151"/>
                  </a:lnTo>
                  <a:lnTo>
                    <a:pt x="1184411" y="15006"/>
                  </a:lnTo>
                  <a:lnTo>
                    <a:pt x="1132240" y="20817"/>
                  </a:lnTo>
                  <a:lnTo>
                    <a:pt x="1080262" y="27590"/>
                  </a:lnTo>
                  <a:lnTo>
                    <a:pt x="1028489" y="35330"/>
                  </a:lnTo>
                  <a:lnTo>
                    <a:pt x="976936" y="44042"/>
                  </a:lnTo>
                  <a:lnTo>
                    <a:pt x="925616" y="53731"/>
                  </a:lnTo>
                  <a:lnTo>
                    <a:pt x="874544" y="64401"/>
                  </a:lnTo>
                  <a:lnTo>
                    <a:pt x="837933" y="89297"/>
                  </a:lnTo>
                  <a:lnTo>
                    <a:pt x="801956" y="115030"/>
                  </a:lnTo>
                  <a:lnTo>
                    <a:pt x="766624" y="141604"/>
                  </a:lnTo>
                  <a:lnTo>
                    <a:pt x="731947" y="169024"/>
                  </a:lnTo>
                  <a:lnTo>
                    <a:pt x="697935" y="197292"/>
                  </a:lnTo>
                  <a:lnTo>
                    <a:pt x="664598" y="226413"/>
                  </a:lnTo>
                  <a:lnTo>
                    <a:pt x="631947" y="256391"/>
                  </a:lnTo>
                  <a:lnTo>
                    <a:pt x="599992" y="287231"/>
                  </a:lnTo>
                  <a:lnTo>
                    <a:pt x="568743" y="318935"/>
                  </a:lnTo>
                  <a:lnTo>
                    <a:pt x="538211" y="351508"/>
                  </a:lnTo>
                  <a:lnTo>
                    <a:pt x="508405" y="384955"/>
                  </a:lnTo>
                  <a:lnTo>
                    <a:pt x="479337" y="419278"/>
                  </a:lnTo>
                  <a:lnTo>
                    <a:pt x="451016" y="454482"/>
                  </a:lnTo>
                  <a:lnTo>
                    <a:pt x="423452" y="490571"/>
                  </a:lnTo>
                  <a:lnTo>
                    <a:pt x="396657" y="527550"/>
                  </a:lnTo>
                  <a:lnTo>
                    <a:pt x="370640" y="565421"/>
                  </a:lnTo>
                  <a:lnTo>
                    <a:pt x="345411" y="604189"/>
                  </a:lnTo>
                  <a:lnTo>
                    <a:pt x="320981" y="643858"/>
                  </a:lnTo>
                  <a:lnTo>
                    <a:pt x="297360" y="684432"/>
                  </a:lnTo>
                  <a:lnTo>
                    <a:pt x="274558" y="725914"/>
                  </a:lnTo>
                  <a:lnTo>
                    <a:pt x="252586" y="768310"/>
                  </a:lnTo>
                  <a:lnTo>
                    <a:pt x="231454" y="811622"/>
                  </a:lnTo>
                  <a:lnTo>
                    <a:pt x="211172" y="855856"/>
                  </a:lnTo>
                  <a:lnTo>
                    <a:pt x="191750" y="901014"/>
                  </a:lnTo>
                  <a:lnTo>
                    <a:pt x="173199" y="947101"/>
                  </a:lnTo>
                  <a:lnTo>
                    <a:pt x="155529" y="994121"/>
                  </a:lnTo>
                  <a:lnTo>
                    <a:pt x="138750" y="1042078"/>
                  </a:lnTo>
                  <a:lnTo>
                    <a:pt x="122873" y="1090976"/>
                  </a:lnTo>
                  <a:lnTo>
                    <a:pt x="107908" y="1140818"/>
                  </a:lnTo>
                  <a:lnTo>
                    <a:pt x="93864" y="1191609"/>
                  </a:lnTo>
                  <a:lnTo>
                    <a:pt x="80753" y="1243353"/>
                  </a:lnTo>
                  <a:lnTo>
                    <a:pt x="68585" y="1296054"/>
                  </a:lnTo>
                  <a:lnTo>
                    <a:pt x="57370" y="1349715"/>
                  </a:lnTo>
                  <a:lnTo>
                    <a:pt x="47118" y="1404342"/>
                  </a:lnTo>
                  <a:lnTo>
                    <a:pt x="37839" y="1459937"/>
                  </a:lnTo>
                  <a:lnTo>
                    <a:pt x="29544" y="1516504"/>
                  </a:lnTo>
                  <a:lnTo>
                    <a:pt x="22243" y="1574049"/>
                  </a:lnTo>
                  <a:lnTo>
                    <a:pt x="15946" y="1632574"/>
                  </a:lnTo>
                  <a:lnTo>
                    <a:pt x="10664" y="1692084"/>
                  </a:lnTo>
                  <a:lnTo>
                    <a:pt x="7184" y="1740330"/>
                  </a:lnTo>
                  <a:lnTo>
                    <a:pt x="4391" y="1788807"/>
                  </a:lnTo>
                  <a:lnTo>
                    <a:pt x="2280" y="1837499"/>
                  </a:lnTo>
                  <a:lnTo>
                    <a:pt x="847" y="1886392"/>
                  </a:lnTo>
                  <a:lnTo>
                    <a:pt x="88" y="1935469"/>
                  </a:lnTo>
                  <a:lnTo>
                    <a:pt x="0" y="1984714"/>
                  </a:lnTo>
                  <a:lnTo>
                    <a:pt x="576" y="2034113"/>
                  </a:lnTo>
                  <a:lnTo>
                    <a:pt x="1814" y="2083650"/>
                  </a:lnTo>
                  <a:lnTo>
                    <a:pt x="3708" y="2133309"/>
                  </a:lnTo>
                  <a:lnTo>
                    <a:pt x="4538" y="2149515"/>
                  </a:lnTo>
                  <a:lnTo>
                    <a:pt x="3176395" y="2149515"/>
                  </a:lnTo>
                  <a:lnTo>
                    <a:pt x="3176395" y="482392"/>
                  </a:lnTo>
                  <a:lnTo>
                    <a:pt x="3170823" y="478942"/>
                  </a:lnTo>
                  <a:lnTo>
                    <a:pt x="3128171" y="453434"/>
                  </a:lnTo>
                  <a:lnTo>
                    <a:pt x="3085128" y="428583"/>
                  </a:lnTo>
                  <a:lnTo>
                    <a:pt x="3041707" y="404393"/>
                  </a:lnTo>
                  <a:lnTo>
                    <a:pt x="2997922" y="380866"/>
                  </a:lnTo>
                  <a:lnTo>
                    <a:pt x="2953786" y="358007"/>
                  </a:lnTo>
                  <a:lnTo>
                    <a:pt x="2909311" y="335819"/>
                  </a:lnTo>
                  <a:lnTo>
                    <a:pt x="2864510" y="314306"/>
                  </a:lnTo>
                  <a:lnTo>
                    <a:pt x="2819397" y="293471"/>
                  </a:lnTo>
                  <a:lnTo>
                    <a:pt x="2773985" y="273318"/>
                  </a:lnTo>
                  <a:lnTo>
                    <a:pt x="2728286" y="253851"/>
                  </a:lnTo>
                  <a:lnTo>
                    <a:pt x="2682313" y="235072"/>
                  </a:lnTo>
                  <a:lnTo>
                    <a:pt x="2636081" y="216986"/>
                  </a:lnTo>
                  <a:lnTo>
                    <a:pt x="2589600" y="199596"/>
                  </a:lnTo>
                  <a:lnTo>
                    <a:pt x="2542886" y="182906"/>
                  </a:lnTo>
                  <a:lnTo>
                    <a:pt x="2495949" y="166919"/>
                  </a:lnTo>
                  <a:lnTo>
                    <a:pt x="2448805" y="151639"/>
                  </a:lnTo>
                  <a:lnTo>
                    <a:pt x="2401464" y="137069"/>
                  </a:lnTo>
                  <a:lnTo>
                    <a:pt x="2353942" y="123214"/>
                  </a:lnTo>
                  <a:lnTo>
                    <a:pt x="2306250" y="110076"/>
                  </a:lnTo>
                  <a:lnTo>
                    <a:pt x="2258401" y="97660"/>
                  </a:lnTo>
                  <a:lnTo>
                    <a:pt x="2210409" y="85968"/>
                  </a:lnTo>
                  <a:lnTo>
                    <a:pt x="2162286" y="75004"/>
                  </a:lnTo>
                  <a:lnTo>
                    <a:pt x="2114046" y="64773"/>
                  </a:lnTo>
                  <a:lnTo>
                    <a:pt x="2065702" y="55277"/>
                  </a:lnTo>
                  <a:lnTo>
                    <a:pt x="2017266" y="46520"/>
                  </a:lnTo>
                  <a:lnTo>
                    <a:pt x="1968751" y="38506"/>
                  </a:lnTo>
                  <a:lnTo>
                    <a:pt x="1920171" y="31238"/>
                  </a:lnTo>
                  <a:lnTo>
                    <a:pt x="1871539" y="24720"/>
                  </a:lnTo>
                  <a:lnTo>
                    <a:pt x="1822867" y="18955"/>
                  </a:lnTo>
                  <a:lnTo>
                    <a:pt x="1774168" y="13948"/>
                  </a:lnTo>
                  <a:lnTo>
                    <a:pt x="1725456" y="9701"/>
                  </a:lnTo>
                  <a:lnTo>
                    <a:pt x="1676744" y="6218"/>
                  </a:lnTo>
                  <a:lnTo>
                    <a:pt x="1628044" y="3503"/>
                  </a:lnTo>
                  <a:lnTo>
                    <a:pt x="1579287" y="1557"/>
                  </a:lnTo>
                  <a:lnTo>
                    <a:pt x="1530734" y="390"/>
                  </a:lnTo>
                  <a:lnTo>
                    <a:pt x="1482150" y="0"/>
                  </a:lnTo>
                  <a:close/>
                </a:path>
              </a:pathLst>
            </a:custGeom>
            <a:solidFill>
              <a:srgbClr val="64B7B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5" name="Google Shape;125;p8"/>
          <p:cNvSpPr txBox="1"/>
          <p:nvPr/>
        </p:nvSpPr>
        <p:spPr>
          <a:xfrm>
            <a:off x="1707984" y="3706345"/>
            <a:ext cx="12821878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Demo 2: Aggregating Data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77700" y="7815338"/>
            <a:ext cx="3832260" cy="1148727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9"/>
          <p:cNvSpPr/>
          <p:nvPr/>
        </p:nvSpPr>
        <p:spPr>
          <a:xfrm>
            <a:off x="0" y="8412993"/>
            <a:ext cx="11874500" cy="6350"/>
          </a:xfrm>
          <a:custGeom>
            <a:rect b="b" l="l" r="r" t="t"/>
            <a:pathLst>
              <a:path extrusionOk="0" h="6350" w="11874500">
                <a:moveTo>
                  <a:pt x="11874500" y="0"/>
                </a:moveTo>
                <a:lnTo>
                  <a:pt x="0" y="0"/>
                </a:lnTo>
                <a:lnTo>
                  <a:pt x="0" y="6350"/>
                </a:lnTo>
                <a:lnTo>
                  <a:pt x="11874500" y="6350"/>
                </a:lnTo>
                <a:lnTo>
                  <a:pt x="11874500" y="0"/>
                </a:lnTo>
                <a:close/>
              </a:path>
            </a:pathLst>
          </a:custGeom>
          <a:solidFill>
            <a:srgbClr val="BC094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9"/>
          <p:cNvSpPr txBox="1"/>
          <p:nvPr/>
        </p:nvSpPr>
        <p:spPr>
          <a:xfrm>
            <a:off x="602891" y="583443"/>
            <a:ext cx="15013934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Joins: Inner and Outer</a:t>
            </a:r>
            <a:endParaRPr/>
          </a:p>
        </p:txBody>
      </p:sp>
      <p:pic>
        <p:nvPicPr>
          <p:cNvPr id="133" name="Google Shape;133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03728" y="2721026"/>
            <a:ext cx="6592397" cy="401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8000" y="2792584"/>
            <a:ext cx="6292850" cy="38669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77700" y="7815338"/>
            <a:ext cx="3832260" cy="1148727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0"/>
          <p:cNvSpPr/>
          <p:nvPr/>
        </p:nvSpPr>
        <p:spPr>
          <a:xfrm>
            <a:off x="0" y="8412993"/>
            <a:ext cx="11874500" cy="6350"/>
          </a:xfrm>
          <a:custGeom>
            <a:rect b="b" l="l" r="r" t="t"/>
            <a:pathLst>
              <a:path extrusionOk="0" h="6350" w="11874500">
                <a:moveTo>
                  <a:pt x="11874500" y="0"/>
                </a:moveTo>
                <a:lnTo>
                  <a:pt x="0" y="0"/>
                </a:lnTo>
                <a:lnTo>
                  <a:pt x="0" y="6350"/>
                </a:lnTo>
                <a:lnTo>
                  <a:pt x="11874500" y="6350"/>
                </a:lnTo>
                <a:lnTo>
                  <a:pt x="11874500" y="0"/>
                </a:lnTo>
                <a:close/>
              </a:path>
            </a:pathLst>
          </a:custGeom>
          <a:solidFill>
            <a:srgbClr val="BC094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0"/>
          <p:cNvSpPr txBox="1"/>
          <p:nvPr/>
        </p:nvSpPr>
        <p:spPr>
          <a:xfrm>
            <a:off x="602891" y="583443"/>
            <a:ext cx="15013934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Joins: Left and Right</a:t>
            </a:r>
            <a:endParaRPr/>
          </a:p>
        </p:txBody>
      </p:sp>
      <p:pic>
        <p:nvPicPr>
          <p:cNvPr id="142" name="Google Shape;142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72703" y="2623608"/>
            <a:ext cx="6055297" cy="38967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77765" y="2623607"/>
            <a:ext cx="6438901" cy="3955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2023-01-12T07:17:30Z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2023-01-12T00:00:00Z</vt:filetime>
  </property>
  <property fmtid="{D5CDD505-2E9C-101B-9397-08002B2CF9AE}" pid="3" name="Creator">
    <vt:lpwstr>Adobe InDesign 18.1 (Macintosh)</vt:lpwstr>
  </property>
  <property fmtid="{D5CDD505-2E9C-101B-9397-08002B2CF9AE}" pid="4" name="LastSaved">
    <vt:filetime>2023-01-12T00:00:00Z</vt:filetime>
  </property>
  <property fmtid="{D5CDD505-2E9C-101B-9397-08002B2CF9AE}" pid="5" name="Producer">
    <vt:lpwstr>Adobe PDF Library 17.0</vt:lpwstr>
  </property>
</Properties>
</file>