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5dfbd255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5dfbd255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35dfbd25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35dfbd25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5dfbd255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35dfbd255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35dfbd255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35dfbd255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ode.visualstudio.com/download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Python and IDEs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Claudia Carroll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Check if Python is already installed on your machine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Windows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Open the Command Prompt (or Windows Terminal)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Type and Enter ‘python’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If a message prints ‘python3.x.x’ you are good!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If a popup opens or you get an error, proceed to installation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Mac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Open the Terminal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Type and Enter ‘python3’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If a message prints ‘python3.x.x’ you are good!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If you get an error, proceed to installation.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Installing Python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Windows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Go to: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https://www.python.org/downloads/windows/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Select ‘Latest Python3 Release…’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Scroll down and select ‘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Windows installer (64-bit)</a:t>
            </a:r>
            <a:r>
              <a:rPr lang="en">
                <a:solidFill>
                  <a:schemeClr val="dk1"/>
                </a:solidFill>
              </a:rPr>
              <a:t>’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If you get the message “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Add Python 3.x to PATH</a:t>
            </a:r>
            <a:r>
              <a:rPr lang="en">
                <a:solidFill>
                  <a:schemeClr val="dk1"/>
                </a:solidFill>
              </a:rPr>
              <a:t>” select NO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Follow the steps from the installation manager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" name="Google Shape;69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Go to: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https://www.python.org/downloads/macos/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Select ‘Latest Python3 Release…’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Scroll down and select ‘</a:t>
            </a:r>
            <a:r>
              <a:rPr b="1" lang="en">
                <a:solidFill>
                  <a:schemeClr val="dk1"/>
                </a:solidFill>
              </a:rPr>
              <a:t>macOS 64-bit universal2 installer</a:t>
            </a:r>
            <a:r>
              <a:rPr lang="en">
                <a:solidFill>
                  <a:schemeClr val="dk1"/>
                </a:solidFill>
              </a:rPr>
              <a:t>’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When download is complete, click on the file to initiate installation.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Follow the steps from the installation manager.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Checking if Python installed correctly!!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Windows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Open the Command Prompt (or Windows Terminal)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Type and Enter ‘python’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If a message prints ‘python3.x.x’ you are good!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If a popup opens or you get an error, proceed to installation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76" name="Google Shape;76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Mac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Open the Terminal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Type and Enter ‘python3’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If a message prints ‘python3.x.x’ you are good!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If you get an error, proceed to installation.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Integrated Development Environments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Visual Studio Code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Go to: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https://code.visualstudio.com/download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Select appropriate version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Follow installation instructions</a:t>
            </a:r>
            <a:endParaRPr/>
          </a:p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Jupyter Notebook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Open the Terminal (Mac) or Command Prompt (Windows)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Enter ‘pip install notebook’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Wait for the installation to complete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Enter ‘jupyter notebook’ to open the notebook (it will open in a browser window)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