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76b8c76d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3576b8c76dd_0_60:notes"/>
          <p:cNvSpPr/>
          <p:nvPr>
            <p:ph idx="2" type="sldImg"/>
          </p:nvPr>
        </p:nvSpPr>
        <p:spPr>
          <a:xfrm>
            <a:off x="1143229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76b8c76d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576b8c76dd_0_116:notes"/>
          <p:cNvSpPr/>
          <p:nvPr>
            <p:ph idx="2" type="sldImg"/>
          </p:nvPr>
        </p:nvSpPr>
        <p:spPr>
          <a:xfrm>
            <a:off x="1143229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ctrTitle"/>
          </p:nvPr>
        </p:nvSpPr>
        <p:spPr>
          <a:xfrm>
            <a:off x="685800" y="1594485"/>
            <a:ext cx="77724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457200" y="205740"/>
            <a:ext cx="8229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457200" y="205740"/>
            <a:ext cx="8229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457200" y="205740"/>
            <a:ext cx="8229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E0F2F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205740"/>
            <a:ext cx="8229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0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0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0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0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0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0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0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0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0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0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10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10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0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0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0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0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0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0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0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0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3706" y="4396128"/>
            <a:ext cx="2155648" cy="64615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/>
          <p:nvPr/>
        </p:nvSpPr>
        <p:spPr>
          <a:xfrm>
            <a:off x="0" y="4732309"/>
            <a:ext cx="6679406" cy="3572"/>
          </a:xfrm>
          <a:custGeom>
            <a:rect b="b" l="l" r="r" t="t"/>
            <a:pathLst>
              <a:path extrusionOk="0" h="6350" w="1187450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1" name="Google Shape;91;p19"/>
          <p:cNvSpPr txBox="1"/>
          <p:nvPr/>
        </p:nvSpPr>
        <p:spPr>
          <a:xfrm>
            <a:off x="339126" y="328187"/>
            <a:ext cx="84453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</a:t>
            </a: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: Accessing Tabular Data Files</a:t>
            </a:r>
            <a:r>
              <a:rPr b="1" lang="en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800"/>
          </a:p>
        </p:txBody>
      </p:sp>
      <p:sp>
        <p:nvSpPr>
          <p:cNvPr id="92" name="Google Shape;92;p19"/>
          <p:cNvSpPr txBox="1"/>
          <p:nvPr/>
        </p:nvSpPr>
        <p:spPr>
          <a:xfrm>
            <a:off x="525099" y="1126774"/>
            <a:ext cx="7974900" cy="20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Load any tabular data file (TSV, CSV, Excel etc.) on your computer as a Pandas dataframe. How does the structure of the data in your file differ from the example file we have been using?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191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1" marL="584200" rtl="0" algn="l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3706" y="4396128"/>
            <a:ext cx="2155648" cy="64615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/>
          <p:nvPr/>
        </p:nvSpPr>
        <p:spPr>
          <a:xfrm>
            <a:off x="0" y="4732309"/>
            <a:ext cx="6679406" cy="3572"/>
          </a:xfrm>
          <a:custGeom>
            <a:rect b="b" l="l" r="r" t="t"/>
            <a:pathLst>
              <a:path extrusionOk="0" h="6350" w="1187450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9" name="Google Shape;99;p20"/>
          <p:cNvSpPr txBox="1"/>
          <p:nvPr/>
        </p:nvSpPr>
        <p:spPr>
          <a:xfrm>
            <a:off x="339126" y="328187"/>
            <a:ext cx="84453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 2: </a:t>
            </a:r>
            <a:endParaRPr sz="800"/>
          </a:p>
        </p:txBody>
      </p:sp>
      <p:sp>
        <p:nvSpPr>
          <p:cNvPr id="100" name="Google Shape;100;p20"/>
          <p:cNvSpPr txBox="1"/>
          <p:nvPr/>
        </p:nvSpPr>
        <p:spPr>
          <a:xfrm>
            <a:off x="525099" y="1126774"/>
            <a:ext cx="7974900" cy="3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-260350" lvl="0" marL="2540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Write the code to print each country in the data file gdp_africa.csv and that country’s mean gdp between 1952 and 1982.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540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0" marL="2540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Now write the code to print each year (as represented by the column headings) in gdp_africa.csv and the mean GDP in Africa that year. How does your code differ from part one?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191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1" marL="584200" rtl="0" algn="l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