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c9400a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57c9400a34_0_5:notes"/>
          <p:cNvSpPr/>
          <p:nvPr>
            <p:ph idx="2" type="sldImg"/>
          </p:nvPr>
        </p:nvSpPr>
        <p:spPr>
          <a:xfrm>
            <a:off x="114322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c9400a3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357c9400a34_0_127:notes"/>
          <p:cNvSpPr/>
          <p:nvPr>
            <p:ph idx="2" type="sldImg"/>
          </p:nvPr>
        </p:nvSpPr>
        <p:spPr>
          <a:xfrm>
            <a:off x="114322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706" y="4396128"/>
            <a:ext cx="2155648" cy="64615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4732309"/>
            <a:ext cx="6679406" cy="3572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9126" y="328187"/>
            <a:ext cx="844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: Cleaning N</a:t>
            </a: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 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ells </a:t>
            </a:r>
            <a:endParaRPr sz="800"/>
          </a:p>
        </p:txBody>
      </p:sp>
      <p:sp>
        <p:nvSpPr>
          <p:cNvPr id="57" name="Google Shape;57;p13"/>
          <p:cNvSpPr txBox="1"/>
          <p:nvPr/>
        </p:nvSpPr>
        <p:spPr>
          <a:xfrm>
            <a:off x="755072" y="1198777"/>
            <a:ext cx="7798500" cy="5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-425450" lvl="0" marL="419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dataframe called SAFI_subset from the SAFI.csv that contains the columns respondent_roof_type, respondent_wall_type, respondent_wall_type_other, and respondent_floor_type.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1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percentage of cells in the new dataframe that are null.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191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For part 2 you will have to remember you mathematical operators!!</a:t>
            </a:r>
            <a:endParaRPr sz="800"/>
          </a:p>
          <a:p>
            <a:pPr indent="-1016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19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84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3706" y="4396128"/>
            <a:ext cx="2155648" cy="64615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4732309"/>
            <a:ext cx="6679406" cy="3572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39126" y="328187"/>
            <a:ext cx="84453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: Data Cleaning Basics</a:t>
            </a:r>
            <a:endParaRPr sz="800"/>
          </a:p>
        </p:txBody>
      </p:sp>
      <p:sp>
        <p:nvSpPr>
          <p:cNvPr id="65" name="Google Shape;65;p14"/>
          <p:cNvSpPr txBox="1"/>
          <p:nvPr/>
        </p:nvSpPr>
        <p:spPr>
          <a:xfrm>
            <a:off x="755072" y="1198777"/>
            <a:ext cx="7798500" cy="5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the gdp_europe.csv file from earlier, clean the data in the following ways:</a:t>
            </a:r>
            <a:endParaRPr sz="23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the country names lowercase</a:t>
            </a:r>
            <a:endParaRPr sz="23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 the rows in descending order of the GDP in Europe in 2007</a:t>
            </a:r>
            <a:endParaRPr sz="23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2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the column headers to datetime format</a:t>
            </a:r>
            <a:endParaRPr sz="23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54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19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584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