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2"/>
    <p:sldId id="269" r:id="rId3"/>
    <p:sldId id="270" r:id="rId4"/>
  </p:sldIdLst>
  <p:sldSz cx="16256000" cy="9144000"/>
  <p:notesSz cx="16256000" cy="9144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92B7D6-AF1B-094E-96A0-B2D8BE5D70AA}" v="4" dt="2025-09-30T01:57:36.56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5"/>
    <p:restoredTop sz="94675"/>
  </p:normalViewPr>
  <p:slideViewPr>
    <p:cSldViewPr snapToGrid="0">
      <p:cViewPr varScale="1">
        <p:scale>
          <a:sx n="63" d="100"/>
          <a:sy n="63" d="100"/>
        </p:scale>
        <p:origin x="1672" y="20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043738"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9207500" y="0"/>
            <a:ext cx="7045325" cy="458788"/>
          </a:xfrm>
          <a:prstGeom prst="rect">
            <a:avLst/>
          </a:prstGeom>
        </p:spPr>
        <p:txBody>
          <a:bodyPr vert="horz" lIns="91440" tIns="45720" rIns="91440" bIns="45720" rtlCol="0"/>
          <a:lstStyle>
            <a:lvl1pPr algn="r">
              <a:defRPr sz="1200"/>
            </a:lvl1pPr>
          </a:lstStyle>
          <a:p>
            <a:fld id="{30531F1E-1F49-1243-8B3D-9328EF1897F6}" type="datetimeFigureOut">
              <a:rPr lang="en-US" smtClean="0"/>
              <a:t>9/29/25</a:t>
            </a:fld>
            <a:endParaRPr lang="en-US"/>
          </a:p>
        </p:txBody>
      </p:sp>
      <p:sp>
        <p:nvSpPr>
          <p:cNvPr id="4" name="Slide Image Placeholder 3"/>
          <p:cNvSpPr>
            <a:spLocks noGrp="1" noRot="1" noChangeAspect="1"/>
          </p:cNvSpPr>
          <p:nvPr>
            <p:ph type="sldImg" idx="2"/>
          </p:nvPr>
        </p:nvSpPr>
        <p:spPr>
          <a:xfrm>
            <a:off x="5384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625600" y="4400550"/>
            <a:ext cx="130048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7043738"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9207500" y="8685213"/>
            <a:ext cx="7045325" cy="458787"/>
          </a:xfrm>
          <a:prstGeom prst="rect">
            <a:avLst/>
          </a:prstGeom>
        </p:spPr>
        <p:txBody>
          <a:bodyPr vert="horz" lIns="91440" tIns="45720" rIns="91440" bIns="45720" rtlCol="0" anchor="b"/>
          <a:lstStyle>
            <a:lvl1pPr algn="r">
              <a:defRPr sz="1200"/>
            </a:lvl1pPr>
          </a:lstStyle>
          <a:p>
            <a:fld id="{4920D378-7EAF-4B4B-A425-4621EC21AEA9}" type="slidenum">
              <a:rPr lang="en-US" smtClean="0"/>
              <a:t>‹#›</a:t>
            </a:fld>
            <a:endParaRPr lang="en-US"/>
          </a:p>
        </p:txBody>
      </p:sp>
    </p:spTree>
    <p:extLst>
      <p:ext uri="{BB962C8B-B14F-4D97-AF65-F5344CB8AC3E}">
        <p14:creationId xmlns:p14="http://schemas.microsoft.com/office/powerpoint/2010/main" val="1303571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9200" y="2834640"/>
            <a:ext cx="13817600" cy="192024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438400" y="5120640"/>
            <a:ext cx="11379200" cy="22860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812800" y="2103120"/>
            <a:ext cx="707136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371840" y="2103120"/>
            <a:ext cx="7071360" cy="60350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6256000" cy="9144000"/>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rgbClr val="E0F2F0"/>
          </a:solidFill>
        </p:spPr>
        <p:txBody>
          <a:bodyPr wrap="square" lIns="0" tIns="0" rIns="0" bIns="0" rtlCol="0"/>
          <a:lstStyle/>
          <a:p>
            <a:endParaRPr/>
          </a:p>
        </p:txBody>
      </p:sp>
      <p:sp>
        <p:nvSpPr>
          <p:cNvPr id="2" name="Holder 2"/>
          <p:cNvSpPr>
            <a:spLocks noGrp="1"/>
          </p:cNvSpPr>
          <p:nvPr>
            <p:ph type="title"/>
          </p:nvPr>
        </p:nvSpPr>
        <p:spPr>
          <a:xfrm>
            <a:off x="812800" y="365760"/>
            <a:ext cx="14630400" cy="146304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812800" y="2103120"/>
            <a:ext cx="1463040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527040" y="8503920"/>
            <a:ext cx="5201920" cy="4572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12800" y="8503920"/>
            <a:ext cx="3738880" cy="4572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9/29/25</a:t>
            </a:fld>
            <a:endParaRPr lang="en-US"/>
          </a:p>
        </p:txBody>
      </p:sp>
      <p:sp>
        <p:nvSpPr>
          <p:cNvPr id="6" name="Holder 6"/>
          <p:cNvSpPr>
            <a:spLocks noGrp="1"/>
          </p:cNvSpPr>
          <p:nvPr>
            <p:ph type="sldNum" sz="quarter" idx="7"/>
          </p:nvPr>
        </p:nvSpPr>
        <p:spPr>
          <a:xfrm>
            <a:off x="11704320" y="8503920"/>
            <a:ext cx="3738880" cy="4572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876597" y="1953656"/>
            <a:ext cx="8018961" cy="3678068"/>
          </a:xfrm>
          <a:prstGeom prst="rect">
            <a:avLst/>
          </a:prstGeom>
        </p:spPr>
      </p:pic>
      <p:grpSp>
        <p:nvGrpSpPr>
          <p:cNvPr id="3" name="object 3"/>
          <p:cNvGrpSpPr/>
          <p:nvPr/>
        </p:nvGrpSpPr>
        <p:grpSpPr>
          <a:xfrm>
            <a:off x="10702937" y="6680200"/>
            <a:ext cx="5553075" cy="2463800"/>
            <a:chOff x="10702937" y="6680200"/>
            <a:chExt cx="5553075" cy="2463800"/>
          </a:xfrm>
        </p:grpSpPr>
        <p:sp>
          <p:nvSpPr>
            <p:cNvPr id="4" name="object 4"/>
            <p:cNvSpPr/>
            <p:nvPr/>
          </p:nvSpPr>
          <p:spPr>
            <a:xfrm>
              <a:off x="10702937" y="6958820"/>
              <a:ext cx="5553075" cy="2185670"/>
            </a:xfrm>
            <a:custGeom>
              <a:avLst/>
              <a:gdLst/>
              <a:ahLst/>
              <a:cxnLst/>
              <a:rect l="l" t="t" r="r" b="b"/>
              <a:pathLst>
                <a:path w="5553075" h="2185670">
                  <a:moveTo>
                    <a:pt x="3115795" y="0"/>
                  </a:moveTo>
                  <a:lnTo>
                    <a:pt x="3073300" y="43"/>
                  </a:lnTo>
                  <a:lnTo>
                    <a:pt x="3030908" y="581"/>
                  </a:lnTo>
                  <a:lnTo>
                    <a:pt x="2988622" y="1617"/>
                  </a:lnTo>
                  <a:lnTo>
                    <a:pt x="2946444" y="3151"/>
                  </a:lnTo>
                  <a:lnTo>
                    <a:pt x="2904377" y="5187"/>
                  </a:lnTo>
                  <a:lnTo>
                    <a:pt x="2862423" y="7726"/>
                  </a:lnTo>
                  <a:lnTo>
                    <a:pt x="2820583" y="10772"/>
                  </a:lnTo>
                  <a:lnTo>
                    <a:pt x="2778861" y="14325"/>
                  </a:lnTo>
                  <a:lnTo>
                    <a:pt x="2737258" y="18388"/>
                  </a:lnTo>
                  <a:lnTo>
                    <a:pt x="2695777" y="22964"/>
                  </a:lnTo>
                  <a:lnTo>
                    <a:pt x="2654420" y="28054"/>
                  </a:lnTo>
                  <a:lnTo>
                    <a:pt x="2613189" y="33661"/>
                  </a:lnTo>
                  <a:lnTo>
                    <a:pt x="2572087" y="39787"/>
                  </a:lnTo>
                  <a:lnTo>
                    <a:pt x="2531116" y="46435"/>
                  </a:lnTo>
                  <a:lnTo>
                    <a:pt x="2490277" y="53605"/>
                  </a:lnTo>
                  <a:lnTo>
                    <a:pt x="2449575" y="61301"/>
                  </a:lnTo>
                  <a:lnTo>
                    <a:pt x="2409010" y="69525"/>
                  </a:lnTo>
                  <a:lnTo>
                    <a:pt x="2368585" y="78279"/>
                  </a:lnTo>
                  <a:lnTo>
                    <a:pt x="2328302" y="87565"/>
                  </a:lnTo>
                  <a:lnTo>
                    <a:pt x="2288163" y="97385"/>
                  </a:lnTo>
                  <a:lnTo>
                    <a:pt x="2248172" y="107742"/>
                  </a:lnTo>
                  <a:lnTo>
                    <a:pt x="2208329" y="118637"/>
                  </a:lnTo>
                  <a:lnTo>
                    <a:pt x="2168638" y="130074"/>
                  </a:lnTo>
                  <a:lnTo>
                    <a:pt x="2129100" y="142053"/>
                  </a:lnTo>
                  <a:lnTo>
                    <a:pt x="2089718" y="154578"/>
                  </a:lnTo>
                  <a:lnTo>
                    <a:pt x="2050494" y="167651"/>
                  </a:lnTo>
                  <a:lnTo>
                    <a:pt x="2011431" y="181273"/>
                  </a:lnTo>
                  <a:lnTo>
                    <a:pt x="1972530" y="195447"/>
                  </a:lnTo>
                  <a:lnTo>
                    <a:pt x="1933794" y="210175"/>
                  </a:lnTo>
                  <a:lnTo>
                    <a:pt x="1895225" y="225459"/>
                  </a:lnTo>
                  <a:lnTo>
                    <a:pt x="1856826" y="241302"/>
                  </a:lnTo>
                  <a:lnTo>
                    <a:pt x="1818598" y="257706"/>
                  </a:lnTo>
                  <a:lnTo>
                    <a:pt x="1780545" y="274672"/>
                  </a:lnTo>
                  <a:lnTo>
                    <a:pt x="1742667" y="292204"/>
                  </a:lnTo>
                  <a:lnTo>
                    <a:pt x="1704968" y="310303"/>
                  </a:lnTo>
                  <a:lnTo>
                    <a:pt x="1667450" y="328971"/>
                  </a:lnTo>
                  <a:lnTo>
                    <a:pt x="1630115" y="348211"/>
                  </a:lnTo>
                  <a:lnTo>
                    <a:pt x="1592966" y="368025"/>
                  </a:lnTo>
                  <a:lnTo>
                    <a:pt x="1556004" y="388415"/>
                  </a:lnTo>
                  <a:lnTo>
                    <a:pt x="1519231" y="409384"/>
                  </a:lnTo>
                  <a:lnTo>
                    <a:pt x="1482651" y="430932"/>
                  </a:lnTo>
                  <a:lnTo>
                    <a:pt x="1446266" y="453064"/>
                  </a:lnTo>
                  <a:lnTo>
                    <a:pt x="1410077" y="475780"/>
                  </a:lnTo>
                  <a:lnTo>
                    <a:pt x="1374087" y="499083"/>
                  </a:lnTo>
                  <a:lnTo>
                    <a:pt x="1338298" y="522976"/>
                  </a:lnTo>
                  <a:lnTo>
                    <a:pt x="1302712" y="547460"/>
                  </a:lnTo>
                  <a:lnTo>
                    <a:pt x="1267333" y="572537"/>
                  </a:lnTo>
                  <a:lnTo>
                    <a:pt x="1232161" y="598211"/>
                  </a:lnTo>
                  <a:lnTo>
                    <a:pt x="1197200" y="624482"/>
                  </a:lnTo>
                  <a:lnTo>
                    <a:pt x="1162451" y="651354"/>
                  </a:lnTo>
                  <a:lnTo>
                    <a:pt x="1127917" y="678828"/>
                  </a:lnTo>
                  <a:lnTo>
                    <a:pt x="1093601" y="706907"/>
                  </a:lnTo>
                  <a:lnTo>
                    <a:pt x="1059503" y="735593"/>
                  </a:lnTo>
                  <a:lnTo>
                    <a:pt x="1025627" y="764887"/>
                  </a:lnTo>
                  <a:lnTo>
                    <a:pt x="991976" y="794793"/>
                  </a:lnTo>
                  <a:lnTo>
                    <a:pt x="958550" y="825313"/>
                  </a:lnTo>
                  <a:lnTo>
                    <a:pt x="925353" y="856448"/>
                  </a:lnTo>
                  <a:lnTo>
                    <a:pt x="892386" y="888200"/>
                  </a:lnTo>
                  <a:lnTo>
                    <a:pt x="859653" y="920573"/>
                  </a:lnTo>
                  <a:lnTo>
                    <a:pt x="827154" y="953568"/>
                  </a:lnTo>
                  <a:lnTo>
                    <a:pt x="794894" y="987187"/>
                  </a:lnTo>
                  <a:lnTo>
                    <a:pt x="762873" y="1021433"/>
                  </a:lnTo>
                  <a:lnTo>
                    <a:pt x="731094" y="1056308"/>
                  </a:lnTo>
                  <a:lnTo>
                    <a:pt x="699559" y="1091813"/>
                  </a:lnTo>
                  <a:lnTo>
                    <a:pt x="668271" y="1127952"/>
                  </a:lnTo>
                  <a:lnTo>
                    <a:pt x="637232" y="1164727"/>
                  </a:lnTo>
                  <a:lnTo>
                    <a:pt x="606444" y="1202138"/>
                  </a:lnTo>
                  <a:lnTo>
                    <a:pt x="575909" y="1240190"/>
                  </a:lnTo>
                  <a:lnTo>
                    <a:pt x="545631" y="1278884"/>
                  </a:lnTo>
                  <a:lnTo>
                    <a:pt x="515610" y="1318221"/>
                  </a:lnTo>
                  <a:lnTo>
                    <a:pt x="485849" y="1358205"/>
                  </a:lnTo>
                  <a:lnTo>
                    <a:pt x="456351" y="1398838"/>
                  </a:lnTo>
                  <a:lnTo>
                    <a:pt x="427117" y="1440121"/>
                  </a:lnTo>
                  <a:lnTo>
                    <a:pt x="398151" y="1482058"/>
                  </a:lnTo>
                  <a:lnTo>
                    <a:pt x="369454" y="1524649"/>
                  </a:lnTo>
                  <a:lnTo>
                    <a:pt x="341028" y="1567898"/>
                  </a:lnTo>
                  <a:lnTo>
                    <a:pt x="312876" y="1611807"/>
                  </a:lnTo>
                  <a:lnTo>
                    <a:pt x="285000" y="1656377"/>
                  </a:lnTo>
                  <a:lnTo>
                    <a:pt x="257403" y="1701611"/>
                  </a:lnTo>
                  <a:lnTo>
                    <a:pt x="230087" y="1747511"/>
                  </a:lnTo>
                  <a:lnTo>
                    <a:pt x="203053" y="1794079"/>
                  </a:lnTo>
                  <a:lnTo>
                    <a:pt x="176304" y="1841319"/>
                  </a:lnTo>
                  <a:lnTo>
                    <a:pt x="149843" y="1889230"/>
                  </a:lnTo>
                  <a:lnTo>
                    <a:pt x="123672" y="1937817"/>
                  </a:lnTo>
                  <a:lnTo>
                    <a:pt x="97792" y="1987081"/>
                  </a:lnTo>
                  <a:lnTo>
                    <a:pt x="72207" y="2037024"/>
                  </a:lnTo>
                  <a:lnTo>
                    <a:pt x="46919" y="2087649"/>
                  </a:lnTo>
                  <a:lnTo>
                    <a:pt x="26443" y="2129593"/>
                  </a:lnTo>
                  <a:lnTo>
                    <a:pt x="6262" y="2171804"/>
                  </a:lnTo>
                  <a:lnTo>
                    <a:pt x="0" y="2185179"/>
                  </a:lnTo>
                  <a:lnTo>
                    <a:pt x="5553062" y="2185179"/>
                  </a:lnTo>
                  <a:lnTo>
                    <a:pt x="5553062" y="704244"/>
                  </a:lnTo>
                  <a:lnTo>
                    <a:pt x="5521327" y="685845"/>
                  </a:lnTo>
                  <a:lnTo>
                    <a:pt x="5482271" y="663835"/>
                  </a:lnTo>
                  <a:lnTo>
                    <a:pt x="5442864" y="642256"/>
                  </a:lnTo>
                  <a:lnTo>
                    <a:pt x="5403107" y="621112"/>
                  </a:lnTo>
                  <a:lnTo>
                    <a:pt x="5363002" y="600408"/>
                  </a:lnTo>
                  <a:lnTo>
                    <a:pt x="5322549" y="580146"/>
                  </a:lnTo>
                  <a:lnTo>
                    <a:pt x="5232972" y="536739"/>
                  </a:lnTo>
                  <a:lnTo>
                    <a:pt x="5143364" y="494882"/>
                  </a:lnTo>
                  <a:lnTo>
                    <a:pt x="5053745" y="454590"/>
                  </a:lnTo>
                  <a:lnTo>
                    <a:pt x="4964131" y="415882"/>
                  </a:lnTo>
                  <a:lnTo>
                    <a:pt x="4874542" y="378776"/>
                  </a:lnTo>
                  <a:lnTo>
                    <a:pt x="4784995" y="343289"/>
                  </a:lnTo>
                  <a:lnTo>
                    <a:pt x="4695508" y="309438"/>
                  </a:lnTo>
                  <a:lnTo>
                    <a:pt x="4606100" y="277241"/>
                  </a:lnTo>
                  <a:lnTo>
                    <a:pt x="4516789" y="246716"/>
                  </a:lnTo>
                  <a:lnTo>
                    <a:pt x="4427593" y="217880"/>
                  </a:lnTo>
                  <a:lnTo>
                    <a:pt x="4338530" y="190751"/>
                  </a:lnTo>
                  <a:lnTo>
                    <a:pt x="4249619" y="165346"/>
                  </a:lnTo>
                  <a:lnTo>
                    <a:pt x="4160877" y="141684"/>
                  </a:lnTo>
                  <a:lnTo>
                    <a:pt x="4072322" y="119780"/>
                  </a:lnTo>
                  <a:lnTo>
                    <a:pt x="3983973" y="99654"/>
                  </a:lnTo>
                  <a:lnTo>
                    <a:pt x="3895848" y="81323"/>
                  </a:lnTo>
                  <a:lnTo>
                    <a:pt x="3851875" y="72835"/>
                  </a:lnTo>
                  <a:lnTo>
                    <a:pt x="3807965" y="64804"/>
                  </a:lnTo>
                  <a:lnTo>
                    <a:pt x="3764120" y="57229"/>
                  </a:lnTo>
                  <a:lnTo>
                    <a:pt x="3720343" y="50114"/>
                  </a:lnTo>
                  <a:lnTo>
                    <a:pt x="3676635" y="43461"/>
                  </a:lnTo>
                  <a:lnTo>
                    <a:pt x="3632999" y="37272"/>
                  </a:lnTo>
                  <a:lnTo>
                    <a:pt x="3589436" y="31549"/>
                  </a:lnTo>
                  <a:lnTo>
                    <a:pt x="3545951" y="26295"/>
                  </a:lnTo>
                  <a:lnTo>
                    <a:pt x="3502544" y="21511"/>
                  </a:lnTo>
                  <a:lnTo>
                    <a:pt x="3459218" y="17201"/>
                  </a:lnTo>
                  <a:lnTo>
                    <a:pt x="3415975" y="13365"/>
                  </a:lnTo>
                  <a:lnTo>
                    <a:pt x="3372818" y="10006"/>
                  </a:lnTo>
                  <a:lnTo>
                    <a:pt x="3329748" y="7127"/>
                  </a:lnTo>
                  <a:lnTo>
                    <a:pt x="3286768" y="4730"/>
                  </a:lnTo>
                  <a:lnTo>
                    <a:pt x="3243881" y="2816"/>
                  </a:lnTo>
                  <a:lnTo>
                    <a:pt x="3201088" y="1388"/>
                  </a:lnTo>
                  <a:lnTo>
                    <a:pt x="3158392" y="449"/>
                  </a:lnTo>
                  <a:lnTo>
                    <a:pt x="3115795" y="0"/>
                  </a:lnTo>
                  <a:close/>
                </a:path>
              </a:pathLst>
            </a:custGeom>
            <a:solidFill>
              <a:srgbClr val="FFCD02"/>
            </a:solidFill>
          </p:spPr>
          <p:txBody>
            <a:bodyPr wrap="square" lIns="0" tIns="0" rIns="0" bIns="0" rtlCol="0"/>
            <a:lstStyle/>
            <a:p>
              <a:endParaRPr/>
            </a:p>
          </p:txBody>
        </p:sp>
        <p:sp>
          <p:nvSpPr>
            <p:cNvPr id="5" name="object 5"/>
            <p:cNvSpPr/>
            <p:nvPr/>
          </p:nvSpPr>
          <p:spPr>
            <a:xfrm>
              <a:off x="11914463" y="6994484"/>
              <a:ext cx="4342130" cy="2150110"/>
            </a:xfrm>
            <a:custGeom>
              <a:avLst/>
              <a:gdLst/>
              <a:ahLst/>
              <a:cxnLst/>
              <a:rect l="l" t="t" r="r" b="b"/>
              <a:pathLst>
                <a:path w="4342130" h="2150109">
                  <a:moveTo>
                    <a:pt x="2645887" y="0"/>
                  </a:moveTo>
                  <a:lnTo>
                    <a:pt x="2600137" y="369"/>
                  </a:lnTo>
                  <a:lnTo>
                    <a:pt x="2554455" y="1437"/>
                  </a:lnTo>
                  <a:lnTo>
                    <a:pt x="2508852" y="3206"/>
                  </a:lnTo>
                  <a:lnTo>
                    <a:pt x="2463339" y="5679"/>
                  </a:lnTo>
                  <a:lnTo>
                    <a:pt x="2417928" y="8859"/>
                  </a:lnTo>
                  <a:lnTo>
                    <a:pt x="2372628" y="12750"/>
                  </a:lnTo>
                  <a:lnTo>
                    <a:pt x="2327451" y="17354"/>
                  </a:lnTo>
                  <a:lnTo>
                    <a:pt x="2282408" y="22675"/>
                  </a:lnTo>
                  <a:lnTo>
                    <a:pt x="2237509" y="28714"/>
                  </a:lnTo>
                  <a:lnTo>
                    <a:pt x="2192766" y="35476"/>
                  </a:lnTo>
                  <a:lnTo>
                    <a:pt x="2148189" y="42963"/>
                  </a:lnTo>
                  <a:lnTo>
                    <a:pt x="2103789" y="51178"/>
                  </a:lnTo>
                  <a:lnTo>
                    <a:pt x="2059577" y="60125"/>
                  </a:lnTo>
                  <a:lnTo>
                    <a:pt x="2015564" y="69806"/>
                  </a:lnTo>
                  <a:lnTo>
                    <a:pt x="1971761" y="80224"/>
                  </a:lnTo>
                  <a:lnTo>
                    <a:pt x="1928179" y="91382"/>
                  </a:lnTo>
                  <a:lnTo>
                    <a:pt x="1884829" y="103284"/>
                  </a:lnTo>
                  <a:lnTo>
                    <a:pt x="1841721" y="115931"/>
                  </a:lnTo>
                  <a:lnTo>
                    <a:pt x="1798866" y="129328"/>
                  </a:lnTo>
                  <a:lnTo>
                    <a:pt x="1756276" y="143477"/>
                  </a:lnTo>
                  <a:lnTo>
                    <a:pt x="1713961" y="158382"/>
                  </a:lnTo>
                  <a:lnTo>
                    <a:pt x="1671931" y="174044"/>
                  </a:lnTo>
                  <a:lnTo>
                    <a:pt x="1630199" y="190468"/>
                  </a:lnTo>
                  <a:lnTo>
                    <a:pt x="1588775" y="207656"/>
                  </a:lnTo>
                  <a:lnTo>
                    <a:pt x="1547669" y="225611"/>
                  </a:lnTo>
                  <a:lnTo>
                    <a:pt x="1506893" y="244337"/>
                  </a:lnTo>
                  <a:lnTo>
                    <a:pt x="1466458" y="263835"/>
                  </a:lnTo>
                  <a:lnTo>
                    <a:pt x="1426374" y="284110"/>
                  </a:lnTo>
                  <a:lnTo>
                    <a:pt x="1386652" y="305164"/>
                  </a:lnTo>
                  <a:lnTo>
                    <a:pt x="1347304" y="327000"/>
                  </a:lnTo>
                  <a:lnTo>
                    <a:pt x="1308339" y="349622"/>
                  </a:lnTo>
                  <a:lnTo>
                    <a:pt x="1269769" y="373031"/>
                  </a:lnTo>
                  <a:lnTo>
                    <a:pt x="1231605" y="397232"/>
                  </a:lnTo>
                  <a:lnTo>
                    <a:pt x="1193858" y="422227"/>
                  </a:lnTo>
                  <a:lnTo>
                    <a:pt x="1156539" y="448019"/>
                  </a:lnTo>
                  <a:lnTo>
                    <a:pt x="1119658" y="474611"/>
                  </a:lnTo>
                  <a:lnTo>
                    <a:pt x="1083226" y="502006"/>
                  </a:lnTo>
                  <a:lnTo>
                    <a:pt x="1047255" y="530208"/>
                  </a:lnTo>
                  <a:lnTo>
                    <a:pt x="1011754" y="559219"/>
                  </a:lnTo>
                  <a:lnTo>
                    <a:pt x="976736" y="589042"/>
                  </a:lnTo>
                  <a:lnTo>
                    <a:pt x="942211" y="619680"/>
                  </a:lnTo>
                  <a:lnTo>
                    <a:pt x="908189" y="651136"/>
                  </a:lnTo>
                  <a:lnTo>
                    <a:pt x="874683" y="683413"/>
                  </a:lnTo>
                  <a:lnTo>
                    <a:pt x="841701" y="716514"/>
                  </a:lnTo>
                  <a:lnTo>
                    <a:pt x="799556" y="760254"/>
                  </a:lnTo>
                  <a:lnTo>
                    <a:pt x="758525" y="803975"/>
                  </a:lnTo>
                  <a:lnTo>
                    <a:pt x="718600" y="847675"/>
                  </a:lnTo>
                  <a:lnTo>
                    <a:pt x="679776" y="891352"/>
                  </a:lnTo>
                  <a:lnTo>
                    <a:pt x="642045" y="935003"/>
                  </a:lnTo>
                  <a:lnTo>
                    <a:pt x="605402" y="978626"/>
                  </a:lnTo>
                  <a:lnTo>
                    <a:pt x="569838" y="1022219"/>
                  </a:lnTo>
                  <a:lnTo>
                    <a:pt x="535348" y="1065780"/>
                  </a:lnTo>
                  <a:lnTo>
                    <a:pt x="501925" y="1109307"/>
                  </a:lnTo>
                  <a:lnTo>
                    <a:pt x="469562" y="1152798"/>
                  </a:lnTo>
                  <a:lnTo>
                    <a:pt x="438253" y="1196250"/>
                  </a:lnTo>
                  <a:lnTo>
                    <a:pt x="407990" y="1239661"/>
                  </a:lnTo>
                  <a:lnTo>
                    <a:pt x="378767" y="1283029"/>
                  </a:lnTo>
                  <a:lnTo>
                    <a:pt x="350578" y="1326352"/>
                  </a:lnTo>
                  <a:lnTo>
                    <a:pt x="323416" y="1369628"/>
                  </a:lnTo>
                  <a:lnTo>
                    <a:pt x="297273" y="1412854"/>
                  </a:lnTo>
                  <a:lnTo>
                    <a:pt x="272144" y="1456028"/>
                  </a:lnTo>
                  <a:lnTo>
                    <a:pt x="248022" y="1499149"/>
                  </a:lnTo>
                  <a:lnTo>
                    <a:pt x="224900" y="1542213"/>
                  </a:lnTo>
                  <a:lnTo>
                    <a:pt x="202771" y="1585220"/>
                  </a:lnTo>
                  <a:lnTo>
                    <a:pt x="181629" y="1628165"/>
                  </a:lnTo>
                  <a:lnTo>
                    <a:pt x="161466" y="1671048"/>
                  </a:lnTo>
                  <a:lnTo>
                    <a:pt x="142277" y="1713867"/>
                  </a:lnTo>
                  <a:lnTo>
                    <a:pt x="124055" y="1756618"/>
                  </a:lnTo>
                  <a:lnTo>
                    <a:pt x="106792" y="1799300"/>
                  </a:lnTo>
                  <a:lnTo>
                    <a:pt x="90483" y="1841911"/>
                  </a:lnTo>
                  <a:lnTo>
                    <a:pt x="75120" y="1884448"/>
                  </a:lnTo>
                  <a:lnTo>
                    <a:pt x="60698" y="1926910"/>
                  </a:lnTo>
                  <a:lnTo>
                    <a:pt x="47208" y="1969294"/>
                  </a:lnTo>
                  <a:lnTo>
                    <a:pt x="34645" y="2011597"/>
                  </a:lnTo>
                  <a:lnTo>
                    <a:pt x="23001" y="2053819"/>
                  </a:lnTo>
                  <a:lnTo>
                    <a:pt x="12271" y="2095956"/>
                  </a:lnTo>
                  <a:lnTo>
                    <a:pt x="2447" y="2138006"/>
                  </a:lnTo>
                  <a:lnTo>
                    <a:pt x="0" y="2149515"/>
                  </a:lnTo>
                  <a:lnTo>
                    <a:pt x="4341536" y="2149515"/>
                  </a:lnTo>
                  <a:lnTo>
                    <a:pt x="4341536" y="482425"/>
                  </a:lnTo>
                  <a:lnTo>
                    <a:pt x="4327460" y="473778"/>
                  </a:lnTo>
                  <a:lnTo>
                    <a:pt x="4287181" y="449833"/>
                  </a:lnTo>
                  <a:lnTo>
                    <a:pt x="4246556" y="426473"/>
                  </a:lnTo>
                  <a:lnTo>
                    <a:pt x="4205597" y="403700"/>
                  </a:lnTo>
                  <a:lnTo>
                    <a:pt x="4164314" y="381518"/>
                  </a:lnTo>
                  <a:lnTo>
                    <a:pt x="4122719" y="359929"/>
                  </a:lnTo>
                  <a:lnTo>
                    <a:pt x="4080821" y="338936"/>
                  </a:lnTo>
                  <a:lnTo>
                    <a:pt x="4038633" y="318543"/>
                  </a:lnTo>
                  <a:lnTo>
                    <a:pt x="3996165" y="298752"/>
                  </a:lnTo>
                  <a:lnTo>
                    <a:pt x="3953427" y="279567"/>
                  </a:lnTo>
                  <a:lnTo>
                    <a:pt x="3910431" y="260990"/>
                  </a:lnTo>
                  <a:lnTo>
                    <a:pt x="3867188" y="243024"/>
                  </a:lnTo>
                  <a:lnTo>
                    <a:pt x="3823709" y="225673"/>
                  </a:lnTo>
                  <a:lnTo>
                    <a:pt x="3780003" y="208939"/>
                  </a:lnTo>
                  <a:lnTo>
                    <a:pt x="3736083" y="192825"/>
                  </a:lnTo>
                  <a:lnTo>
                    <a:pt x="3691959" y="177335"/>
                  </a:lnTo>
                  <a:lnTo>
                    <a:pt x="3647642" y="162471"/>
                  </a:lnTo>
                  <a:lnTo>
                    <a:pt x="3603143" y="148236"/>
                  </a:lnTo>
                  <a:lnTo>
                    <a:pt x="3558473" y="134634"/>
                  </a:lnTo>
                  <a:lnTo>
                    <a:pt x="3513643" y="121667"/>
                  </a:lnTo>
                  <a:lnTo>
                    <a:pt x="3468663" y="109339"/>
                  </a:lnTo>
                  <a:lnTo>
                    <a:pt x="3423545" y="97652"/>
                  </a:lnTo>
                  <a:lnTo>
                    <a:pt x="3378298" y="86609"/>
                  </a:lnTo>
                  <a:lnTo>
                    <a:pt x="3332936" y="76214"/>
                  </a:lnTo>
                  <a:lnTo>
                    <a:pt x="3287467" y="66468"/>
                  </a:lnTo>
                  <a:lnTo>
                    <a:pt x="3241903" y="57377"/>
                  </a:lnTo>
                  <a:lnTo>
                    <a:pt x="3196256" y="48941"/>
                  </a:lnTo>
                  <a:lnTo>
                    <a:pt x="3150535" y="41165"/>
                  </a:lnTo>
                  <a:lnTo>
                    <a:pt x="3104752" y="34051"/>
                  </a:lnTo>
                  <a:lnTo>
                    <a:pt x="3058917" y="27603"/>
                  </a:lnTo>
                  <a:lnTo>
                    <a:pt x="3013042" y="21822"/>
                  </a:lnTo>
                  <a:lnTo>
                    <a:pt x="2967137" y="16714"/>
                  </a:lnTo>
                  <a:lnTo>
                    <a:pt x="2921213" y="12279"/>
                  </a:lnTo>
                  <a:lnTo>
                    <a:pt x="2875282" y="8522"/>
                  </a:lnTo>
                  <a:lnTo>
                    <a:pt x="2829353" y="5445"/>
                  </a:lnTo>
                  <a:lnTo>
                    <a:pt x="2783438" y="3051"/>
                  </a:lnTo>
                  <a:lnTo>
                    <a:pt x="2737549" y="1343"/>
                  </a:lnTo>
                  <a:lnTo>
                    <a:pt x="2691694" y="325"/>
                  </a:lnTo>
                  <a:lnTo>
                    <a:pt x="2645887" y="0"/>
                  </a:lnTo>
                  <a:close/>
                </a:path>
              </a:pathLst>
            </a:custGeom>
            <a:solidFill>
              <a:srgbClr val="67C8C7"/>
            </a:solidFill>
          </p:spPr>
          <p:txBody>
            <a:bodyPr wrap="square" lIns="0" tIns="0" rIns="0" bIns="0" rtlCol="0"/>
            <a:lstStyle/>
            <a:p>
              <a:endParaRPr/>
            </a:p>
          </p:txBody>
        </p:sp>
        <p:sp>
          <p:nvSpPr>
            <p:cNvPr id="6" name="object 6"/>
            <p:cNvSpPr/>
            <p:nvPr/>
          </p:nvSpPr>
          <p:spPr>
            <a:xfrm>
              <a:off x="14100929" y="6680200"/>
              <a:ext cx="2155190" cy="796925"/>
            </a:xfrm>
            <a:custGeom>
              <a:avLst/>
              <a:gdLst/>
              <a:ahLst/>
              <a:cxnLst/>
              <a:rect l="l" t="t" r="r" b="b"/>
              <a:pathLst>
                <a:path w="2155190" h="796925">
                  <a:moveTo>
                    <a:pt x="2155070" y="314286"/>
                  </a:moveTo>
                  <a:lnTo>
                    <a:pt x="460819" y="314286"/>
                  </a:lnTo>
                  <a:lnTo>
                    <a:pt x="509404" y="314677"/>
                  </a:lnTo>
                  <a:lnTo>
                    <a:pt x="558040" y="315846"/>
                  </a:lnTo>
                  <a:lnTo>
                    <a:pt x="606827" y="317796"/>
                  </a:lnTo>
                  <a:lnTo>
                    <a:pt x="655416" y="320505"/>
                  </a:lnTo>
                  <a:lnTo>
                    <a:pt x="704129" y="323988"/>
                  </a:lnTo>
                  <a:lnTo>
                    <a:pt x="752841" y="328235"/>
                  </a:lnTo>
                  <a:lnTo>
                    <a:pt x="801540" y="333242"/>
                  </a:lnTo>
                  <a:lnTo>
                    <a:pt x="850212" y="339007"/>
                  </a:lnTo>
                  <a:lnTo>
                    <a:pt x="898845" y="345525"/>
                  </a:lnTo>
                  <a:lnTo>
                    <a:pt x="947425" y="352793"/>
                  </a:lnTo>
                  <a:lnTo>
                    <a:pt x="995940" y="360807"/>
                  </a:lnTo>
                  <a:lnTo>
                    <a:pt x="1044376" y="369564"/>
                  </a:lnTo>
                  <a:lnTo>
                    <a:pt x="1092721" y="379060"/>
                  </a:lnTo>
                  <a:lnTo>
                    <a:pt x="1140961" y="389291"/>
                  </a:lnTo>
                  <a:lnTo>
                    <a:pt x="1189084" y="400255"/>
                  </a:lnTo>
                  <a:lnTo>
                    <a:pt x="1237076" y="411946"/>
                  </a:lnTo>
                  <a:lnTo>
                    <a:pt x="1284925" y="424363"/>
                  </a:lnTo>
                  <a:lnTo>
                    <a:pt x="1332617" y="437501"/>
                  </a:lnTo>
                  <a:lnTo>
                    <a:pt x="1380140" y="451356"/>
                  </a:lnTo>
                  <a:lnTo>
                    <a:pt x="1427480" y="465926"/>
                  </a:lnTo>
                  <a:lnTo>
                    <a:pt x="1474625" y="481206"/>
                  </a:lnTo>
                  <a:lnTo>
                    <a:pt x="1521561" y="497193"/>
                  </a:lnTo>
                  <a:lnTo>
                    <a:pt x="1568276" y="513883"/>
                  </a:lnTo>
                  <a:lnTo>
                    <a:pt x="1614756" y="531273"/>
                  </a:lnTo>
                  <a:lnTo>
                    <a:pt x="1660989" y="549359"/>
                  </a:lnTo>
                  <a:lnTo>
                    <a:pt x="1706961" y="568137"/>
                  </a:lnTo>
                  <a:lnTo>
                    <a:pt x="1752660" y="587605"/>
                  </a:lnTo>
                  <a:lnTo>
                    <a:pt x="1798073" y="607758"/>
                  </a:lnTo>
                  <a:lnTo>
                    <a:pt x="1843186" y="628593"/>
                  </a:lnTo>
                  <a:lnTo>
                    <a:pt x="1887986" y="650106"/>
                  </a:lnTo>
                  <a:lnTo>
                    <a:pt x="1932461" y="672294"/>
                  </a:lnTo>
                  <a:lnTo>
                    <a:pt x="1976598" y="695153"/>
                  </a:lnTo>
                  <a:lnTo>
                    <a:pt x="2020383" y="718680"/>
                  </a:lnTo>
                  <a:lnTo>
                    <a:pt x="2063804" y="742870"/>
                  </a:lnTo>
                  <a:lnTo>
                    <a:pt x="2106847" y="767721"/>
                  </a:lnTo>
                  <a:lnTo>
                    <a:pt x="2149500" y="793228"/>
                  </a:lnTo>
                  <a:lnTo>
                    <a:pt x="2155070" y="796678"/>
                  </a:lnTo>
                  <a:lnTo>
                    <a:pt x="2155070" y="314286"/>
                  </a:lnTo>
                  <a:close/>
                </a:path>
                <a:path w="2155190" h="796925">
                  <a:moveTo>
                    <a:pt x="1289138" y="0"/>
                  </a:moveTo>
                  <a:lnTo>
                    <a:pt x="1235853" y="380"/>
                  </a:lnTo>
                  <a:lnTo>
                    <a:pt x="1182899" y="1522"/>
                  </a:lnTo>
                  <a:lnTo>
                    <a:pt x="1130287" y="3429"/>
                  </a:lnTo>
                  <a:lnTo>
                    <a:pt x="1078029" y="6107"/>
                  </a:lnTo>
                  <a:lnTo>
                    <a:pt x="1026136" y="9559"/>
                  </a:lnTo>
                  <a:lnTo>
                    <a:pt x="974621" y="13791"/>
                  </a:lnTo>
                  <a:lnTo>
                    <a:pt x="923493" y="18806"/>
                  </a:lnTo>
                  <a:lnTo>
                    <a:pt x="872765" y="24609"/>
                  </a:lnTo>
                  <a:lnTo>
                    <a:pt x="822448" y="31204"/>
                  </a:lnTo>
                  <a:lnTo>
                    <a:pt x="772553" y="38597"/>
                  </a:lnTo>
                  <a:lnTo>
                    <a:pt x="723092" y="46791"/>
                  </a:lnTo>
                  <a:lnTo>
                    <a:pt x="674076" y="55791"/>
                  </a:lnTo>
                  <a:lnTo>
                    <a:pt x="625516" y="65601"/>
                  </a:lnTo>
                  <a:lnTo>
                    <a:pt x="577425" y="76226"/>
                  </a:lnTo>
                  <a:lnTo>
                    <a:pt x="529812" y="87671"/>
                  </a:lnTo>
                  <a:lnTo>
                    <a:pt x="482691" y="99939"/>
                  </a:lnTo>
                  <a:lnTo>
                    <a:pt x="436071" y="113035"/>
                  </a:lnTo>
                  <a:lnTo>
                    <a:pt x="389965" y="126965"/>
                  </a:lnTo>
                  <a:lnTo>
                    <a:pt x="344384" y="141731"/>
                  </a:lnTo>
                  <a:lnTo>
                    <a:pt x="299339" y="157339"/>
                  </a:lnTo>
                  <a:lnTo>
                    <a:pt x="254842" y="173793"/>
                  </a:lnTo>
                  <a:lnTo>
                    <a:pt x="210904" y="191098"/>
                  </a:lnTo>
                  <a:lnTo>
                    <a:pt x="167537" y="209258"/>
                  </a:lnTo>
                  <a:lnTo>
                    <a:pt x="124751" y="228277"/>
                  </a:lnTo>
                  <a:lnTo>
                    <a:pt x="82559" y="248161"/>
                  </a:lnTo>
                  <a:lnTo>
                    <a:pt x="40971" y="268913"/>
                  </a:lnTo>
                  <a:lnTo>
                    <a:pt x="0" y="290537"/>
                  </a:lnTo>
                  <a:lnTo>
                    <a:pt x="53343" y="295097"/>
                  </a:lnTo>
                  <a:lnTo>
                    <a:pt x="106814" y="300378"/>
                  </a:lnTo>
                  <a:lnTo>
                    <a:pt x="160407" y="306378"/>
                  </a:lnTo>
                  <a:lnTo>
                    <a:pt x="214119" y="313098"/>
                  </a:lnTo>
                  <a:lnTo>
                    <a:pt x="267944" y="320535"/>
                  </a:lnTo>
                  <a:lnTo>
                    <a:pt x="316013" y="317796"/>
                  </a:lnTo>
                  <a:lnTo>
                    <a:pt x="364205" y="315844"/>
                  </a:lnTo>
                  <a:lnTo>
                    <a:pt x="412485" y="314675"/>
                  </a:lnTo>
                  <a:lnTo>
                    <a:pt x="2155070" y="314286"/>
                  </a:lnTo>
                  <a:lnTo>
                    <a:pt x="2155070" y="142507"/>
                  </a:lnTo>
                  <a:lnTo>
                    <a:pt x="2092192" y="119551"/>
                  </a:lnTo>
                  <a:lnTo>
                    <a:pt x="2050505" y="105633"/>
                  </a:lnTo>
                  <a:lnTo>
                    <a:pt x="2008461" y="92559"/>
                  </a:lnTo>
                  <a:lnTo>
                    <a:pt x="1966067" y="80341"/>
                  </a:lnTo>
                  <a:lnTo>
                    <a:pt x="1923331" y="68985"/>
                  </a:lnTo>
                  <a:lnTo>
                    <a:pt x="1880258" y="58501"/>
                  </a:lnTo>
                  <a:lnTo>
                    <a:pt x="1836856" y="48899"/>
                  </a:lnTo>
                  <a:lnTo>
                    <a:pt x="1793132" y="40186"/>
                  </a:lnTo>
                  <a:lnTo>
                    <a:pt x="1749092" y="32372"/>
                  </a:lnTo>
                  <a:lnTo>
                    <a:pt x="1704743" y="25466"/>
                  </a:lnTo>
                  <a:lnTo>
                    <a:pt x="1660092" y="19477"/>
                  </a:lnTo>
                  <a:lnTo>
                    <a:pt x="1615145" y="14414"/>
                  </a:lnTo>
                  <a:lnTo>
                    <a:pt x="1569910" y="10284"/>
                  </a:lnTo>
                  <a:lnTo>
                    <a:pt x="1524393" y="7099"/>
                  </a:lnTo>
                  <a:lnTo>
                    <a:pt x="1476896" y="4551"/>
                  </a:lnTo>
                  <a:lnTo>
                    <a:pt x="1429623" y="2564"/>
                  </a:lnTo>
                  <a:lnTo>
                    <a:pt x="1382573" y="1141"/>
                  </a:lnTo>
                  <a:lnTo>
                    <a:pt x="1335746" y="286"/>
                  </a:lnTo>
                  <a:lnTo>
                    <a:pt x="1289138" y="0"/>
                  </a:lnTo>
                  <a:close/>
                </a:path>
              </a:pathLst>
            </a:custGeom>
            <a:solidFill>
              <a:srgbClr val="E5E2DA"/>
            </a:solidFill>
          </p:spPr>
          <p:txBody>
            <a:bodyPr wrap="square" lIns="0" tIns="0" rIns="0" bIns="0" rtlCol="0"/>
            <a:lstStyle/>
            <a:p>
              <a:endParaRPr/>
            </a:p>
          </p:txBody>
        </p:sp>
        <p:sp>
          <p:nvSpPr>
            <p:cNvPr id="7" name="object 7"/>
            <p:cNvSpPr/>
            <p:nvPr/>
          </p:nvSpPr>
          <p:spPr>
            <a:xfrm>
              <a:off x="13954151" y="6970727"/>
              <a:ext cx="415290" cy="88265"/>
            </a:xfrm>
            <a:custGeom>
              <a:avLst/>
              <a:gdLst/>
              <a:ahLst/>
              <a:cxnLst/>
              <a:rect l="l" t="t" r="r" b="b"/>
              <a:pathLst>
                <a:path w="415290" h="88265">
                  <a:moveTo>
                    <a:pt x="146786" y="0"/>
                  </a:moveTo>
                  <a:lnTo>
                    <a:pt x="109249" y="20894"/>
                  </a:lnTo>
                  <a:lnTo>
                    <a:pt x="72269" y="42546"/>
                  </a:lnTo>
                  <a:lnTo>
                    <a:pt x="35851" y="64963"/>
                  </a:lnTo>
                  <a:lnTo>
                    <a:pt x="0" y="88150"/>
                  </a:lnTo>
                  <a:lnTo>
                    <a:pt x="51072" y="77483"/>
                  </a:lnTo>
                  <a:lnTo>
                    <a:pt x="102391" y="67796"/>
                  </a:lnTo>
                  <a:lnTo>
                    <a:pt x="153944" y="59085"/>
                  </a:lnTo>
                  <a:lnTo>
                    <a:pt x="205716" y="51346"/>
                  </a:lnTo>
                  <a:lnTo>
                    <a:pt x="257693" y="44573"/>
                  </a:lnTo>
                  <a:lnTo>
                    <a:pt x="309861" y="38762"/>
                  </a:lnTo>
                  <a:lnTo>
                    <a:pt x="362208" y="33909"/>
                  </a:lnTo>
                  <a:lnTo>
                    <a:pt x="414718" y="30010"/>
                  </a:lnTo>
                  <a:lnTo>
                    <a:pt x="360898" y="22573"/>
                  </a:lnTo>
                  <a:lnTo>
                    <a:pt x="307187" y="15852"/>
                  </a:lnTo>
                  <a:lnTo>
                    <a:pt x="253594" y="9850"/>
                  </a:lnTo>
                  <a:lnTo>
                    <a:pt x="200125" y="4565"/>
                  </a:lnTo>
                  <a:lnTo>
                    <a:pt x="146786" y="0"/>
                  </a:lnTo>
                  <a:close/>
                </a:path>
              </a:pathLst>
            </a:custGeom>
            <a:solidFill>
              <a:srgbClr val="EABB1F"/>
            </a:solidFill>
          </p:spPr>
          <p:txBody>
            <a:bodyPr wrap="square" lIns="0" tIns="0" rIns="0" bIns="0" rtlCol="0"/>
            <a:lstStyle/>
            <a:p>
              <a:endParaRPr/>
            </a:p>
          </p:txBody>
        </p:sp>
        <p:sp>
          <p:nvSpPr>
            <p:cNvPr id="8" name="object 8"/>
            <p:cNvSpPr/>
            <p:nvPr/>
          </p:nvSpPr>
          <p:spPr>
            <a:xfrm>
              <a:off x="13079603" y="6994484"/>
              <a:ext cx="3176905" cy="2150110"/>
            </a:xfrm>
            <a:custGeom>
              <a:avLst/>
              <a:gdLst/>
              <a:ahLst/>
              <a:cxnLst/>
              <a:rect l="l" t="t" r="r" b="b"/>
              <a:pathLst>
                <a:path w="3176905" h="2150109">
                  <a:moveTo>
                    <a:pt x="1482150" y="0"/>
                  </a:moveTo>
                  <a:lnTo>
                    <a:pt x="1433746" y="390"/>
                  </a:lnTo>
                  <a:lnTo>
                    <a:pt x="1385487" y="1559"/>
                  </a:lnTo>
                  <a:lnTo>
                    <a:pt x="1337344" y="3509"/>
                  </a:lnTo>
                  <a:lnTo>
                    <a:pt x="1289275" y="6248"/>
                  </a:lnTo>
                  <a:lnTo>
                    <a:pt x="1236761" y="10151"/>
                  </a:lnTo>
                  <a:lnTo>
                    <a:pt x="1184411" y="15006"/>
                  </a:lnTo>
                  <a:lnTo>
                    <a:pt x="1132240" y="20817"/>
                  </a:lnTo>
                  <a:lnTo>
                    <a:pt x="1080262" y="27590"/>
                  </a:lnTo>
                  <a:lnTo>
                    <a:pt x="1028489" y="35330"/>
                  </a:lnTo>
                  <a:lnTo>
                    <a:pt x="976936" y="44042"/>
                  </a:lnTo>
                  <a:lnTo>
                    <a:pt x="925616" y="53731"/>
                  </a:lnTo>
                  <a:lnTo>
                    <a:pt x="874544" y="64401"/>
                  </a:lnTo>
                  <a:lnTo>
                    <a:pt x="837933" y="89297"/>
                  </a:lnTo>
                  <a:lnTo>
                    <a:pt x="801956" y="115030"/>
                  </a:lnTo>
                  <a:lnTo>
                    <a:pt x="766624" y="141604"/>
                  </a:lnTo>
                  <a:lnTo>
                    <a:pt x="731947" y="169024"/>
                  </a:lnTo>
                  <a:lnTo>
                    <a:pt x="697935" y="197292"/>
                  </a:lnTo>
                  <a:lnTo>
                    <a:pt x="664598" y="226413"/>
                  </a:lnTo>
                  <a:lnTo>
                    <a:pt x="631947" y="256391"/>
                  </a:lnTo>
                  <a:lnTo>
                    <a:pt x="599992" y="287231"/>
                  </a:lnTo>
                  <a:lnTo>
                    <a:pt x="568743" y="318935"/>
                  </a:lnTo>
                  <a:lnTo>
                    <a:pt x="538211" y="351508"/>
                  </a:lnTo>
                  <a:lnTo>
                    <a:pt x="508405" y="384955"/>
                  </a:lnTo>
                  <a:lnTo>
                    <a:pt x="479337" y="419278"/>
                  </a:lnTo>
                  <a:lnTo>
                    <a:pt x="451016" y="454482"/>
                  </a:lnTo>
                  <a:lnTo>
                    <a:pt x="423452" y="490571"/>
                  </a:lnTo>
                  <a:lnTo>
                    <a:pt x="396657" y="527550"/>
                  </a:lnTo>
                  <a:lnTo>
                    <a:pt x="370640" y="565421"/>
                  </a:lnTo>
                  <a:lnTo>
                    <a:pt x="345411" y="604189"/>
                  </a:lnTo>
                  <a:lnTo>
                    <a:pt x="320981" y="643858"/>
                  </a:lnTo>
                  <a:lnTo>
                    <a:pt x="297360" y="684432"/>
                  </a:lnTo>
                  <a:lnTo>
                    <a:pt x="274558" y="725914"/>
                  </a:lnTo>
                  <a:lnTo>
                    <a:pt x="252586" y="768310"/>
                  </a:lnTo>
                  <a:lnTo>
                    <a:pt x="231454" y="811622"/>
                  </a:lnTo>
                  <a:lnTo>
                    <a:pt x="211172" y="855856"/>
                  </a:lnTo>
                  <a:lnTo>
                    <a:pt x="191750" y="901014"/>
                  </a:lnTo>
                  <a:lnTo>
                    <a:pt x="173199" y="947101"/>
                  </a:lnTo>
                  <a:lnTo>
                    <a:pt x="155529" y="994121"/>
                  </a:lnTo>
                  <a:lnTo>
                    <a:pt x="138750" y="1042078"/>
                  </a:lnTo>
                  <a:lnTo>
                    <a:pt x="122873" y="1090976"/>
                  </a:lnTo>
                  <a:lnTo>
                    <a:pt x="107908" y="1140818"/>
                  </a:lnTo>
                  <a:lnTo>
                    <a:pt x="93864" y="1191609"/>
                  </a:lnTo>
                  <a:lnTo>
                    <a:pt x="80753" y="1243353"/>
                  </a:lnTo>
                  <a:lnTo>
                    <a:pt x="68585" y="1296054"/>
                  </a:lnTo>
                  <a:lnTo>
                    <a:pt x="57370" y="1349715"/>
                  </a:lnTo>
                  <a:lnTo>
                    <a:pt x="47118" y="1404342"/>
                  </a:lnTo>
                  <a:lnTo>
                    <a:pt x="37839" y="1459937"/>
                  </a:lnTo>
                  <a:lnTo>
                    <a:pt x="29544" y="1516504"/>
                  </a:lnTo>
                  <a:lnTo>
                    <a:pt x="22243" y="1574049"/>
                  </a:lnTo>
                  <a:lnTo>
                    <a:pt x="15946" y="1632574"/>
                  </a:lnTo>
                  <a:lnTo>
                    <a:pt x="10664" y="1692084"/>
                  </a:lnTo>
                  <a:lnTo>
                    <a:pt x="7184" y="1740330"/>
                  </a:lnTo>
                  <a:lnTo>
                    <a:pt x="4391" y="1788807"/>
                  </a:lnTo>
                  <a:lnTo>
                    <a:pt x="2280" y="1837499"/>
                  </a:lnTo>
                  <a:lnTo>
                    <a:pt x="847" y="1886392"/>
                  </a:lnTo>
                  <a:lnTo>
                    <a:pt x="88" y="1935469"/>
                  </a:lnTo>
                  <a:lnTo>
                    <a:pt x="0" y="1984714"/>
                  </a:lnTo>
                  <a:lnTo>
                    <a:pt x="576" y="2034113"/>
                  </a:lnTo>
                  <a:lnTo>
                    <a:pt x="1814" y="2083650"/>
                  </a:lnTo>
                  <a:lnTo>
                    <a:pt x="3708" y="2133309"/>
                  </a:lnTo>
                  <a:lnTo>
                    <a:pt x="4538" y="2149515"/>
                  </a:lnTo>
                  <a:lnTo>
                    <a:pt x="3176395" y="2149515"/>
                  </a:lnTo>
                  <a:lnTo>
                    <a:pt x="3176395" y="482392"/>
                  </a:lnTo>
                  <a:lnTo>
                    <a:pt x="3170823" y="478942"/>
                  </a:lnTo>
                  <a:lnTo>
                    <a:pt x="3128171" y="453434"/>
                  </a:lnTo>
                  <a:lnTo>
                    <a:pt x="3085128" y="428583"/>
                  </a:lnTo>
                  <a:lnTo>
                    <a:pt x="3041707" y="404393"/>
                  </a:lnTo>
                  <a:lnTo>
                    <a:pt x="2997922" y="380866"/>
                  </a:lnTo>
                  <a:lnTo>
                    <a:pt x="2953786" y="358007"/>
                  </a:lnTo>
                  <a:lnTo>
                    <a:pt x="2909311" y="335819"/>
                  </a:lnTo>
                  <a:lnTo>
                    <a:pt x="2864510" y="314306"/>
                  </a:lnTo>
                  <a:lnTo>
                    <a:pt x="2819397" y="293471"/>
                  </a:lnTo>
                  <a:lnTo>
                    <a:pt x="2773985" y="273318"/>
                  </a:lnTo>
                  <a:lnTo>
                    <a:pt x="2728286" y="253851"/>
                  </a:lnTo>
                  <a:lnTo>
                    <a:pt x="2682313" y="235072"/>
                  </a:lnTo>
                  <a:lnTo>
                    <a:pt x="2636081" y="216986"/>
                  </a:lnTo>
                  <a:lnTo>
                    <a:pt x="2589600" y="199596"/>
                  </a:lnTo>
                  <a:lnTo>
                    <a:pt x="2542886" y="182906"/>
                  </a:lnTo>
                  <a:lnTo>
                    <a:pt x="2495949" y="166919"/>
                  </a:lnTo>
                  <a:lnTo>
                    <a:pt x="2448805" y="151639"/>
                  </a:lnTo>
                  <a:lnTo>
                    <a:pt x="2401464" y="137069"/>
                  </a:lnTo>
                  <a:lnTo>
                    <a:pt x="2353942" y="123214"/>
                  </a:lnTo>
                  <a:lnTo>
                    <a:pt x="2306250" y="110076"/>
                  </a:lnTo>
                  <a:lnTo>
                    <a:pt x="2258401" y="97660"/>
                  </a:lnTo>
                  <a:lnTo>
                    <a:pt x="2210409" y="85968"/>
                  </a:lnTo>
                  <a:lnTo>
                    <a:pt x="2162286" y="75004"/>
                  </a:lnTo>
                  <a:lnTo>
                    <a:pt x="2114046" y="64773"/>
                  </a:lnTo>
                  <a:lnTo>
                    <a:pt x="2065702" y="55277"/>
                  </a:lnTo>
                  <a:lnTo>
                    <a:pt x="2017266" y="46520"/>
                  </a:lnTo>
                  <a:lnTo>
                    <a:pt x="1968751" y="38506"/>
                  </a:lnTo>
                  <a:lnTo>
                    <a:pt x="1920171" y="31238"/>
                  </a:lnTo>
                  <a:lnTo>
                    <a:pt x="1871539" y="24720"/>
                  </a:lnTo>
                  <a:lnTo>
                    <a:pt x="1822867" y="18955"/>
                  </a:lnTo>
                  <a:lnTo>
                    <a:pt x="1774168" y="13948"/>
                  </a:lnTo>
                  <a:lnTo>
                    <a:pt x="1725456" y="9701"/>
                  </a:lnTo>
                  <a:lnTo>
                    <a:pt x="1676744" y="6218"/>
                  </a:lnTo>
                  <a:lnTo>
                    <a:pt x="1628044" y="3503"/>
                  </a:lnTo>
                  <a:lnTo>
                    <a:pt x="1579287" y="1557"/>
                  </a:lnTo>
                  <a:lnTo>
                    <a:pt x="1530734" y="390"/>
                  </a:lnTo>
                  <a:lnTo>
                    <a:pt x="1482150" y="0"/>
                  </a:lnTo>
                  <a:close/>
                </a:path>
              </a:pathLst>
            </a:custGeom>
            <a:solidFill>
              <a:srgbClr val="64B7B1"/>
            </a:solidFill>
          </p:spPr>
          <p:txBody>
            <a:bodyPr wrap="square" lIns="0" tIns="0" rIns="0" bIns="0" rtlCol="0"/>
            <a:lstStyle/>
            <a:p>
              <a:endParaRPr/>
            </a:p>
          </p:txBody>
        </p:sp>
      </p:grpSp>
      <p:sp>
        <p:nvSpPr>
          <p:cNvPr id="9" name="TextBox 8">
            <a:extLst>
              <a:ext uri="{FF2B5EF4-FFF2-40B4-BE49-F238E27FC236}">
                <a16:creationId xmlns:a16="http://schemas.microsoft.com/office/drawing/2014/main" id="{29540A67-CD84-C0AB-A441-06C2044E5610}"/>
              </a:ext>
            </a:extLst>
          </p:cNvPr>
          <p:cNvSpPr txBox="1"/>
          <p:nvPr/>
        </p:nvSpPr>
        <p:spPr>
          <a:xfrm>
            <a:off x="1194090" y="2294577"/>
            <a:ext cx="628173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dirty="0">
                <a:latin typeface="Times New Roman"/>
                <a:cs typeface="Times New Roman"/>
              </a:rPr>
              <a:t>Python for Data Analysis</a:t>
            </a:r>
          </a:p>
          <a:p>
            <a:pPr algn="l"/>
            <a:endParaRPr lang="en-US" sz="4000" b="1" dirty="0">
              <a:solidFill>
                <a:srgbClr val="000000"/>
              </a:solidFill>
              <a:latin typeface="Times New Roman"/>
              <a:cs typeface="Times New Roman"/>
            </a:endParaRPr>
          </a:p>
          <a:p>
            <a:pPr algn="l"/>
            <a:r>
              <a:rPr lang="en-US" sz="4000" dirty="0">
                <a:solidFill>
                  <a:srgbClr val="000000"/>
                </a:solidFill>
                <a:latin typeface="Times New Roman"/>
                <a:cs typeface="Times New Roman"/>
              </a:rPr>
              <a:t>Instructor: Claudia Carroll</a:t>
            </a:r>
          </a:p>
          <a:p>
            <a:pPr algn="l"/>
            <a:endParaRPr lang="en-US" sz="4000" dirty="0">
              <a:solidFill>
                <a:srgbClr val="000000"/>
              </a:solidFill>
              <a:latin typeface="Times New Roman"/>
              <a:cs typeface="Times New Roman"/>
            </a:endParaRPr>
          </a:p>
          <a:p>
            <a:pPr algn="l"/>
            <a:endParaRPr lang="en-US" sz="4000" dirty="0">
              <a:solidFill>
                <a:srgbClr val="000000"/>
              </a:solidFill>
              <a:latin typeface="Times New Roman"/>
              <a:cs typeface="Times New Roman"/>
            </a:endParaRPr>
          </a:p>
          <a:p>
            <a:pPr algn="l"/>
            <a:r>
              <a:rPr lang="en-US" sz="4000" dirty="0">
                <a:solidFill>
                  <a:srgbClr val="000000"/>
                </a:solidFill>
                <a:latin typeface="Times New Roman"/>
                <a:cs typeface="Times New Roman"/>
              </a:rPr>
              <a:t>Working with your own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0" name="Google Shape;60;p14">
            <a:extLst>
              <a:ext uri="{FF2B5EF4-FFF2-40B4-BE49-F238E27FC236}">
                <a16:creationId xmlns:a16="http://schemas.microsoft.com/office/drawing/2014/main" id="{4F1D2F65-582B-B062-D90E-5A61CA8A8948}"/>
              </a:ext>
            </a:extLst>
          </p:cNvPr>
          <p:cNvSpPr txBox="1">
            <a:spLocks/>
          </p:cNvSpPr>
          <p:nvPr/>
        </p:nvSpPr>
        <p:spPr>
          <a:xfrm>
            <a:off x="554134" y="791156"/>
            <a:ext cx="15147733" cy="1018133"/>
          </a:xfrm>
          <a:prstGeom prst="rect">
            <a:avLst/>
          </a:prstGeom>
        </p:spPr>
        <p:txBody>
          <a:bodyPr spcFirstLastPara="1" wrap="square" lIns="162533" tIns="162533" rIns="162533" bIns="162533" anchor="t" anchorCtr="0">
            <a:normAutofit/>
          </a:bodyPr>
          <a:lstStyle>
            <a:lvl1pPr>
              <a:defRPr>
                <a:latin typeface="+mj-lt"/>
                <a:ea typeface="+mj-ea"/>
                <a:cs typeface="+mj-cs"/>
              </a:defRPr>
            </a:lvl1pPr>
          </a:lstStyle>
          <a:p>
            <a:pPr marL="121921" algn="ctr" rtl="0">
              <a:buSzPct val="100000"/>
            </a:pPr>
            <a:r>
              <a:rPr lang="en-US" sz="3600" b="1" dirty="0">
                <a:latin typeface="Times New Roman" panose="02020603050405020304" pitchFamily="18" charset="0"/>
                <a:cs typeface="Times New Roman" panose="02020603050405020304" pitchFamily="18" charset="0"/>
              </a:rPr>
              <a:t>Data Preparation Part 1: Review Your Data!</a:t>
            </a:r>
          </a:p>
        </p:txBody>
      </p:sp>
      <p:sp>
        <p:nvSpPr>
          <p:cNvPr id="3" name="TextBox 2">
            <a:extLst>
              <a:ext uri="{FF2B5EF4-FFF2-40B4-BE49-F238E27FC236}">
                <a16:creationId xmlns:a16="http://schemas.microsoft.com/office/drawing/2014/main" id="{31435CC9-0191-11F7-B78C-111E6364BD21}"/>
              </a:ext>
            </a:extLst>
          </p:cNvPr>
          <p:cNvSpPr txBox="1"/>
          <p:nvPr/>
        </p:nvSpPr>
        <p:spPr>
          <a:xfrm>
            <a:off x="1046480" y="1978232"/>
            <a:ext cx="14163040" cy="6265818"/>
          </a:xfrm>
          <a:prstGeom prst="rect">
            <a:avLst/>
          </a:prstGeom>
          <a:noFill/>
        </p:spPr>
        <p:txBody>
          <a:bodyPr wrap="square" rtlCol="0">
            <a:spAutoFit/>
          </a:bodyPr>
          <a:lstStyle/>
          <a:p>
            <a:pPr marL="514350" indent="-514350" algn="l" rtl="0">
              <a:spcBef>
                <a:spcPts val="1067"/>
              </a:spcBef>
              <a:buClr>
                <a:srgbClr val="1F1F1F"/>
              </a:buClr>
              <a:buSzPts val="1400"/>
              <a:buFont typeface="+mj-lt"/>
              <a:buAutoNum type="arabicPeriod"/>
            </a:pPr>
            <a:r>
              <a:rPr lang="en-US" sz="2800" dirty="0">
                <a:solidFill>
                  <a:srgbClr val="1F1F1F"/>
                </a:solidFill>
                <a:highlight>
                  <a:srgbClr val="FFFFFF"/>
                </a:highlight>
                <a:latin typeface="Times New Roman" panose="02020603050405020304" pitchFamily="18" charset="0"/>
                <a:cs typeface="Times New Roman" panose="02020603050405020304" pitchFamily="18" charset="0"/>
              </a:rPr>
              <a:t>Open your own data (in excel, sheets etc., as you usually would)</a:t>
            </a:r>
          </a:p>
          <a:p>
            <a:pPr marL="514350" indent="-514350" algn="l" rtl="0">
              <a:spcBef>
                <a:spcPts val="1067"/>
              </a:spcBef>
              <a:buClr>
                <a:srgbClr val="1F1F1F"/>
              </a:buClr>
              <a:buSzPts val="1400"/>
              <a:buFont typeface="+mj-lt"/>
              <a:buAutoNum type="arabicPeriod"/>
            </a:pPr>
            <a:endParaRPr lang="en-US" sz="2800" dirty="0">
              <a:solidFill>
                <a:srgbClr val="1F1F1F"/>
              </a:solidFill>
              <a:highlight>
                <a:srgbClr val="FFFFFF"/>
              </a:highlight>
              <a:latin typeface="Times New Roman" panose="02020603050405020304" pitchFamily="18" charset="0"/>
              <a:cs typeface="Times New Roman" panose="02020603050405020304" pitchFamily="18" charset="0"/>
            </a:endParaRPr>
          </a:p>
          <a:p>
            <a:pPr marL="514350" indent="-514350" algn="l" rtl="0">
              <a:buClr>
                <a:srgbClr val="1F1F1F"/>
              </a:buClr>
              <a:buSzPts val="1400"/>
              <a:buFont typeface="+mj-lt"/>
              <a:buAutoNum type="arabicPeriod"/>
            </a:pPr>
            <a:r>
              <a:rPr lang="en-US" sz="2800" dirty="0">
                <a:solidFill>
                  <a:srgbClr val="1F1F1F"/>
                </a:solidFill>
                <a:highlight>
                  <a:srgbClr val="FFFFFF"/>
                </a:highlight>
                <a:latin typeface="Times New Roman" panose="02020603050405020304" pitchFamily="18" charset="0"/>
                <a:cs typeface="Times New Roman" panose="02020603050405020304" pitchFamily="18" charset="0"/>
              </a:rPr>
              <a:t>Make note of the following (5-10 mins):</a:t>
            </a:r>
          </a:p>
          <a:p>
            <a:pPr marL="1625620" indent="-564452" algn="l" rtl="0">
              <a:buClr>
                <a:srgbClr val="1F1F1F"/>
              </a:buClr>
              <a:buSzPts val="1400"/>
              <a:buFont typeface="Arial" panose="020B0604020202020204" pitchFamily="34" charset="0"/>
              <a:buChar char="•"/>
            </a:pPr>
            <a:r>
              <a:rPr lang="en-US" sz="2800" dirty="0">
                <a:solidFill>
                  <a:srgbClr val="1F1F1F"/>
                </a:solidFill>
                <a:highlight>
                  <a:srgbClr val="FFFFFF"/>
                </a:highlight>
                <a:latin typeface="Times New Roman" panose="02020603050405020304" pitchFamily="18" charset="0"/>
                <a:cs typeface="Times New Roman" panose="02020603050405020304" pitchFamily="18" charset="0"/>
              </a:rPr>
              <a:t>What is the file TYPE?</a:t>
            </a:r>
          </a:p>
          <a:p>
            <a:pPr marL="1625620" indent="-564452" algn="l" rtl="0">
              <a:buClr>
                <a:srgbClr val="1F1F1F"/>
              </a:buClr>
              <a:buSzPts val="1400"/>
              <a:buFont typeface="Arial" panose="020B0604020202020204" pitchFamily="34" charset="0"/>
              <a:buChar char="•"/>
            </a:pPr>
            <a:r>
              <a:rPr lang="en-US" sz="2800" dirty="0">
                <a:solidFill>
                  <a:srgbClr val="1F1F1F"/>
                </a:solidFill>
                <a:highlight>
                  <a:srgbClr val="FFFFFF"/>
                </a:highlight>
                <a:latin typeface="Times New Roman" panose="02020603050405020304" pitchFamily="18" charset="0"/>
                <a:cs typeface="Times New Roman" panose="02020603050405020304" pitchFamily="18" charset="0"/>
              </a:rPr>
              <a:t>How is your data STRUCTURED? (headers, rows etc.)</a:t>
            </a:r>
          </a:p>
          <a:p>
            <a:pPr marL="1625620" indent="-564452" algn="l" rtl="0">
              <a:buClr>
                <a:srgbClr val="1F1F1F"/>
              </a:buClr>
              <a:buSzPts val="1400"/>
              <a:buFont typeface="Arial" panose="020B0604020202020204" pitchFamily="34" charset="0"/>
              <a:buChar char="•"/>
            </a:pPr>
            <a:r>
              <a:rPr lang="en-US" sz="2800" dirty="0">
                <a:solidFill>
                  <a:srgbClr val="1F1F1F"/>
                </a:solidFill>
                <a:highlight>
                  <a:srgbClr val="FFFFFF"/>
                </a:highlight>
                <a:latin typeface="Times New Roman" panose="02020603050405020304" pitchFamily="18" charset="0"/>
                <a:cs typeface="Times New Roman" panose="02020603050405020304" pitchFamily="18" charset="0"/>
              </a:rPr>
              <a:t>What kind of data is saved in your file? (numeric, continuous, categorical, single word responses, long text responses etc.)</a:t>
            </a:r>
          </a:p>
          <a:p>
            <a:pPr marL="1625620" indent="-564452" algn="l" rtl="0">
              <a:buClr>
                <a:srgbClr val="1F1F1F"/>
              </a:buClr>
              <a:buSzPts val="1400"/>
              <a:buFont typeface="Arial" panose="020B0604020202020204" pitchFamily="34" charset="0"/>
              <a:buChar char="•"/>
            </a:pPr>
            <a:r>
              <a:rPr lang="en-US" sz="2800" dirty="0">
                <a:solidFill>
                  <a:srgbClr val="1F1F1F"/>
                </a:solidFill>
                <a:highlight>
                  <a:srgbClr val="FFFFFF"/>
                </a:highlight>
                <a:latin typeface="Times New Roman" panose="02020603050405020304" pitchFamily="18" charset="0"/>
                <a:cs typeface="Times New Roman" panose="02020603050405020304" pitchFamily="18" charset="0"/>
              </a:rPr>
              <a:t>Does your data and its structure differ in any key ways from our sample data that we used for the demo??</a:t>
            </a:r>
          </a:p>
          <a:p>
            <a:pPr marL="1625620" indent="-564452" algn="l" rtl="0">
              <a:buClr>
                <a:srgbClr val="1F1F1F"/>
              </a:buClr>
              <a:buSzPts val="1400"/>
              <a:buFont typeface="Arial" panose="020B0604020202020204" pitchFamily="34" charset="0"/>
              <a:buChar char="•"/>
            </a:pPr>
            <a:r>
              <a:rPr lang="en-US" sz="2800" dirty="0">
                <a:solidFill>
                  <a:srgbClr val="1F1F1F"/>
                </a:solidFill>
                <a:highlight>
                  <a:srgbClr val="FFFFFF"/>
                </a:highlight>
                <a:latin typeface="Times New Roman" panose="02020603050405020304" pitchFamily="18" charset="0"/>
                <a:cs typeface="Times New Roman" panose="02020603050405020304" pitchFamily="18" charset="0"/>
              </a:rPr>
              <a:t>Is your data very messy? (Mixed data types, many null cells, typos, a lot of open text responses etc.)</a:t>
            </a:r>
          </a:p>
          <a:p>
            <a:pPr marL="1625620" indent="-564452" algn="l" rtl="0">
              <a:buClr>
                <a:srgbClr val="1F1F1F"/>
              </a:buClr>
              <a:buSzPts val="1400"/>
              <a:buFont typeface="Arial" panose="020B0604020202020204" pitchFamily="34" charset="0"/>
              <a:buChar char="•"/>
            </a:pPr>
            <a:r>
              <a:rPr lang="en-US" sz="2800" dirty="0">
                <a:solidFill>
                  <a:srgbClr val="1F1F1F"/>
                </a:solidFill>
                <a:highlight>
                  <a:srgbClr val="FFFFFF"/>
                </a:highlight>
                <a:latin typeface="Times New Roman" panose="02020603050405020304" pitchFamily="18" charset="0"/>
                <a:cs typeface="Times New Roman" panose="02020603050405020304" pitchFamily="18" charset="0"/>
              </a:rPr>
              <a:t>What do you want to use python to determine about this data? (Means, standard deviations, topic modeling of response data, visualization of trends in numeric data?)</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588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49FC0F6-C94A-9B83-4CA2-FDD21AADD03F}"/>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954696CC-1EBF-6B52-3BE4-F7516B25A121}"/>
              </a:ext>
            </a:extLst>
          </p:cNvPr>
          <p:cNvPicPr/>
          <p:nvPr/>
        </p:nvPicPr>
        <p:blipFill>
          <a:blip r:embed="rId2" cstate="print"/>
          <a:stretch>
            <a:fillRect/>
          </a:stretch>
        </p:blipFill>
        <p:spPr>
          <a:xfrm>
            <a:off x="12077700" y="7815338"/>
            <a:ext cx="3832260" cy="1148727"/>
          </a:xfrm>
          <a:prstGeom prst="rect">
            <a:avLst/>
          </a:prstGeom>
        </p:spPr>
      </p:pic>
      <p:sp>
        <p:nvSpPr>
          <p:cNvPr id="8" name="object 8">
            <a:extLst>
              <a:ext uri="{FF2B5EF4-FFF2-40B4-BE49-F238E27FC236}">
                <a16:creationId xmlns:a16="http://schemas.microsoft.com/office/drawing/2014/main" id="{6C354593-A37A-05AF-F9ED-E233C69456F9}"/>
              </a:ext>
            </a:extLst>
          </p:cNvPr>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0" name="Google Shape;60;p14">
            <a:extLst>
              <a:ext uri="{FF2B5EF4-FFF2-40B4-BE49-F238E27FC236}">
                <a16:creationId xmlns:a16="http://schemas.microsoft.com/office/drawing/2014/main" id="{8CCFF619-D9A0-7C7C-5D5C-750B059B791C}"/>
              </a:ext>
            </a:extLst>
          </p:cNvPr>
          <p:cNvSpPr txBox="1">
            <a:spLocks/>
          </p:cNvSpPr>
          <p:nvPr/>
        </p:nvSpPr>
        <p:spPr>
          <a:xfrm>
            <a:off x="554134" y="791156"/>
            <a:ext cx="15147733" cy="1018133"/>
          </a:xfrm>
          <a:prstGeom prst="rect">
            <a:avLst/>
          </a:prstGeom>
        </p:spPr>
        <p:txBody>
          <a:bodyPr spcFirstLastPara="1" wrap="square" lIns="162533" tIns="162533" rIns="162533" bIns="162533" anchor="t" anchorCtr="0">
            <a:normAutofit/>
          </a:bodyPr>
          <a:lstStyle>
            <a:lvl1pPr>
              <a:defRPr>
                <a:latin typeface="+mj-lt"/>
                <a:ea typeface="+mj-ea"/>
                <a:cs typeface="+mj-cs"/>
              </a:defRPr>
            </a:lvl1pPr>
          </a:lstStyle>
          <a:p>
            <a:pPr marL="121921" algn="ctr" rtl="0">
              <a:buSzPct val="100000"/>
            </a:pPr>
            <a:r>
              <a:rPr lang="en-US" sz="3600" b="1" dirty="0">
                <a:latin typeface="Times New Roman" panose="02020603050405020304" pitchFamily="18" charset="0"/>
                <a:cs typeface="Times New Roman" panose="02020603050405020304" pitchFamily="18" charset="0"/>
              </a:rPr>
              <a:t>Data Preparation Part 2: Review Your Data!</a:t>
            </a:r>
          </a:p>
        </p:txBody>
      </p:sp>
      <p:sp>
        <p:nvSpPr>
          <p:cNvPr id="3" name="TextBox 2">
            <a:extLst>
              <a:ext uri="{FF2B5EF4-FFF2-40B4-BE49-F238E27FC236}">
                <a16:creationId xmlns:a16="http://schemas.microsoft.com/office/drawing/2014/main" id="{303D54E5-6958-5769-DA56-2B194292F684}"/>
              </a:ext>
            </a:extLst>
          </p:cNvPr>
          <p:cNvSpPr txBox="1"/>
          <p:nvPr/>
        </p:nvSpPr>
        <p:spPr>
          <a:xfrm>
            <a:off x="1046480" y="2566854"/>
            <a:ext cx="14163040" cy="5088573"/>
          </a:xfrm>
          <a:prstGeom prst="rect">
            <a:avLst/>
          </a:prstGeom>
          <a:noFill/>
        </p:spPr>
        <p:txBody>
          <a:bodyPr wrap="square" rtlCol="0">
            <a:spAutoFit/>
          </a:bodyPr>
          <a:lstStyle/>
          <a:p>
            <a:pPr marL="514350" indent="-514350" algn="l" rtl="0">
              <a:spcBef>
                <a:spcPts val="1067"/>
              </a:spcBef>
              <a:buClr>
                <a:srgbClr val="1F1F1F"/>
              </a:buClr>
              <a:buSzPts val="1900"/>
              <a:buFont typeface="+mj-lt"/>
              <a:buAutoNum type="arabicPeriod"/>
            </a:pPr>
            <a:r>
              <a:rPr lang="en-US" sz="3200" dirty="0">
                <a:solidFill>
                  <a:srgbClr val="1F1F1F"/>
                </a:solidFill>
                <a:highlight>
                  <a:srgbClr val="FFFFFF"/>
                </a:highlight>
                <a:latin typeface="Times New Roman" panose="02020603050405020304" pitchFamily="18" charset="0"/>
                <a:cs typeface="Times New Roman" panose="02020603050405020304" pitchFamily="18" charset="0"/>
              </a:rPr>
              <a:t>Try to load the data in Python using </a:t>
            </a:r>
            <a:r>
              <a:rPr lang="en-US" sz="3200" dirty="0" err="1">
                <a:solidFill>
                  <a:srgbClr val="1F1F1F"/>
                </a:solidFill>
                <a:highlight>
                  <a:srgbClr val="FFFFFF"/>
                </a:highlight>
                <a:latin typeface="Times New Roman" panose="02020603050405020304" pitchFamily="18" charset="0"/>
                <a:cs typeface="Times New Roman" panose="02020603050405020304" pitchFamily="18" charset="0"/>
              </a:rPr>
              <a:t>Jupyter</a:t>
            </a:r>
            <a:r>
              <a:rPr lang="en-US" sz="3200" dirty="0">
                <a:solidFill>
                  <a:srgbClr val="1F1F1F"/>
                </a:solidFill>
                <a:highlight>
                  <a:srgbClr val="FFFFFF"/>
                </a:highlight>
                <a:latin typeface="Times New Roman" panose="02020603050405020304" pitchFamily="18" charset="0"/>
                <a:cs typeface="Times New Roman" panose="02020603050405020304" pitchFamily="18" charset="0"/>
              </a:rPr>
              <a:t> Notebook and Pandas</a:t>
            </a:r>
          </a:p>
          <a:p>
            <a:pPr marL="514350" indent="-514350" algn="l" rtl="0">
              <a:spcBef>
                <a:spcPts val="1067"/>
              </a:spcBef>
              <a:buClr>
                <a:srgbClr val="1F1F1F"/>
              </a:buClr>
              <a:buSzPts val="1900"/>
              <a:buFont typeface="+mj-lt"/>
              <a:buAutoNum type="arabicPeriod"/>
            </a:pPr>
            <a:endParaRPr lang="en-US" sz="3200" dirty="0">
              <a:solidFill>
                <a:srgbClr val="1F1F1F"/>
              </a:solidFill>
              <a:highlight>
                <a:srgbClr val="FFFFFF"/>
              </a:highlight>
              <a:latin typeface="Times New Roman" panose="02020603050405020304" pitchFamily="18" charset="0"/>
              <a:cs typeface="Times New Roman" panose="02020603050405020304" pitchFamily="18" charset="0"/>
            </a:endParaRPr>
          </a:p>
          <a:p>
            <a:pPr marL="514350" indent="-514350" algn="l" rtl="0">
              <a:spcBef>
                <a:spcPts val="1067"/>
              </a:spcBef>
              <a:buClr>
                <a:srgbClr val="1F1F1F"/>
              </a:buClr>
              <a:buSzPts val="1900"/>
              <a:buFont typeface="+mj-lt"/>
              <a:buAutoNum type="arabicPeriod"/>
            </a:pPr>
            <a:r>
              <a:rPr lang="en-US" sz="3200" dirty="0">
                <a:solidFill>
                  <a:srgbClr val="1F1F1F"/>
                </a:solidFill>
                <a:highlight>
                  <a:srgbClr val="FFFFFF"/>
                </a:highlight>
                <a:latin typeface="Times New Roman" panose="02020603050405020304" pitchFamily="18" charset="0"/>
                <a:cs typeface="Times New Roman" panose="02020603050405020304" pitchFamily="18" charset="0"/>
              </a:rPr>
              <a:t>If you are working with numeric data, try to start basic data analysis (summary stats, means etc.). If you are working with text data, try to order one of your columns alphabetically</a:t>
            </a:r>
          </a:p>
          <a:p>
            <a:pPr marL="514350" indent="-514350" algn="l" rtl="0">
              <a:spcBef>
                <a:spcPts val="1067"/>
              </a:spcBef>
              <a:buClr>
                <a:srgbClr val="1F1F1F"/>
              </a:buClr>
              <a:buSzPts val="1900"/>
              <a:buFont typeface="+mj-lt"/>
              <a:buAutoNum type="arabicPeriod"/>
            </a:pPr>
            <a:endParaRPr lang="en-US" sz="3200" dirty="0">
              <a:solidFill>
                <a:srgbClr val="1F1F1F"/>
              </a:solidFill>
              <a:highlight>
                <a:srgbClr val="FFFFFF"/>
              </a:highlight>
              <a:latin typeface="Times New Roman" panose="02020603050405020304" pitchFamily="18" charset="0"/>
              <a:cs typeface="Times New Roman" panose="02020603050405020304" pitchFamily="18" charset="0"/>
            </a:endParaRPr>
          </a:p>
          <a:p>
            <a:pPr marL="514350" indent="-514350" algn="l" rtl="0">
              <a:spcBef>
                <a:spcPts val="1067"/>
              </a:spcBef>
              <a:buClr>
                <a:srgbClr val="1F1F1F"/>
              </a:buClr>
              <a:buSzPts val="1900"/>
              <a:buFont typeface="+mj-lt"/>
              <a:buAutoNum type="arabicPeriod"/>
            </a:pPr>
            <a:r>
              <a:rPr lang="en-US" sz="3200" dirty="0">
                <a:solidFill>
                  <a:srgbClr val="1F1F1F"/>
                </a:solidFill>
                <a:highlight>
                  <a:srgbClr val="FFFFFF"/>
                </a:highlight>
                <a:latin typeface="Times New Roman" panose="02020603050405020304" pitchFamily="18" charset="0"/>
                <a:cs typeface="Times New Roman" panose="02020603050405020304" pitchFamily="18" charset="0"/>
              </a:rPr>
              <a:t>What issues did you encounter? Did you encounter any issues due to formatting, typos or errors in the data entry? How might you fix those in Python?</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128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15</TotalTime>
  <Words>259</Words>
  <Application>Microsoft Macintosh PowerPoint</Application>
  <PresentationFormat>Custom</PresentationFormat>
  <Paragraphs>22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Arial</vt:lpstr>
      <vt:lpstr>Calibri</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Carroll, Claudia</cp:lastModifiedBy>
  <cp:revision>2</cp:revision>
  <dcterms:created xsi:type="dcterms:W3CDTF">2023-01-12T07:17:30Z</dcterms:created>
  <dcterms:modified xsi:type="dcterms:W3CDTF">2025-09-30T01:58:50Z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2023-01-12T00:00:00Z</vt:filetime>
  </property>
  <property fmtid="{D5CDD505-2E9C-101B-9397-08002B2CF9AE}" pid="3" name="Creator">
    <vt:lpwstr>Adobe InDesign 18.1 (Macintosh)</vt:lpwstr>
  </property>
  <property fmtid="{D5CDD505-2E9C-101B-9397-08002B2CF9AE}" pid="4" name="LastSaved">
    <vt:filetime>2023-01-12T00:00:00Z</vt:filetime>
  </property>
  <property fmtid="{D5CDD505-2E9C-101B-9397-08002B2CF9AE}" pid="5" name="Producer">
    <vt:lpwstr>Adobe PDF Library 17.0</vt:lpwstr>
  </property>
</Properties>
</file>