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348" r:id="rId3"/>
    <p:sldId id="356" r:id="rId4"/>
    <p:sldId id="357" r:id="rId5"/>
    <p:sldId id="354" r:id="rId6"/>
    <p:sldId id="352" r:id="rId7"/>
    <p:sldId id="353" r:id="rId8"/>
    <p:sldId id="338" r:id="rId9"/>
    <p:sldId id="355" r:id="rId10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4213C-E8E7-3E44-ABD1-A283E5F6666B}" v="5" dt="2025-09-29T18:56:25.5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7" d="100"/>
          <a:sy n="87" d="100"/>
        </p:scale>
        <p:origin x="880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5A4466C3-1BC1-BDCD-5516-96B694699398}"/>
    <pc:docChg chg="addSld delSld modSld sldOrd">
      <pc:chgData name="Carroll, Claudia" userId="S::claudiac@wustl.edu::5513adb2-3315-47c6-853b-61e74126e783" providerId="AD" clId="Web-{5A4466C3-1BC1-BDCD-5516-96B694699398}" dt="2024-10-23T17:31:15.269" v="23" actId="20577"/>
      <pc:docMkLst>
        <pc:docMk/>
      </pc:docMkLst>
      <pc:sldChg chg="ord">
        <pc:chgData name="Carroll, Claudia" userId="S::claudiac@wustl.edu::5513adb2-3315-47c6-853b-61e74126e783" providerId="AD" clId="Web-{5A4466C3-1BC1-BDCD-5516-96B694699398}" dt="2024-10-23T03:13:33.523" v="13"/>
        <pc:sldMkLst>
          <pc:docMk/>
          <pc:sldMk cId="2206619344" sldId="265"/>
        </pc:sldMkLst>
      </pc:sldChg>
      <pc:sldChg chg="modSp">
        <pc:chgData name="Carroll, Claudia" userId="S::claudiac@wustl.edu::5513adb2-3315-47c6-853b-61e74126e783" providerId="AD" clId="Web-{5A4466C3-1BC1-BDCD-5516-96B694699398}" dt="2024-10-23T03:12:51.789" v="5" actId="20577"/>
        <pc:sldMkLst>
          <pc:docMk/>
          <pc:sldMk cId="114736870" sldId="343"/>
        </pc:sldMkLst>
        <pc:spChg chg="mod">
          <ac:chgData name="Carroll, Claudia" userId="S::claudiac@wustl.edu::5513adb2-3315-47c6-853b-61e74126e783" providerId="AD" clId="Web-{5A4466C3-1BC1-BDCD-5516-96B694699398}" dt="2024-10-23T03:12:51.789" v="5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modSp">
        <pc:chgData name="Carroll, Claudia" userId="S::claudiac@wustl.edu::5513adb2-3315-47c6-853b-61e74126e783" providerId="AD" clId="Web-{5A4466C3-1BC1-BDCD-5516-96B694699398}" dt="2024-10-23T03:17:25.116" v="18" actId="20577"/>
        <pc:sldMkLst>
          <pc:docMk/>
          <pc:sldMk cId="4083841813" sldId="350"/>
        </pc:sldMkLst>
        <pc:spChg chg="mod">
          <ac:chgData name="Carroll, Claudia" userId="S::claudiac@wustl.edu::5513adb2-3315-47c6-853b-61e74126e783" providerId="AD" clId="Web-{5A4466C3-1BC1-BDCD-5516-96B694699398}" dt="2024-10-23T03:17:25.116" v="18" actId="20577"/>
          <ac:spMkLst>
            <pc:docMk/>
            <pc:sldMk cId="4083841813" sldId="350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5A4466C3-1BC1-BDCD-5516-96B694699398}" dt="2024-10-23T03:12:56.820" v="7" actId="20577"/>
          <ac:spMkLst>
            <pc:docMk/>
            <pc:sldMk cId="4083841813" sldId="350"/>
            <ac:spMk id="9" creationId="{9B7761B9-4287-504E-FC59-679725C66764}"/>
          </ac:spMkLst>
        </pc:spChg>
      </pc:sldChg>
      <pc:sldChg chg="modSp">
        <pc:chgData name="Carroll, Claudia" userId="S::claudiac@wustl.edu::5513adb2-3315-47c6-853b-61e74126e783" providerId="AD" clId="Web-{5A4466C3-1BC1-BDCD-5516-96B694699398}" dt="2024-10-23T17:31:15.269" v="23" actId="20577"/>
        <pc:sldMkLst>
          <pc:docMk/>
          <pc:sldMk cId="4226173105" sldId="355"/>
        </pc:sldMkLst>
        <pc:spChg chg="mod">
          <ac:chgData name="Carroll, Claudia" userId="S::claudiac@wustl.edu::5513adb2-3315-47c6-853b-61e74126e783" providerId="AD" clId="Web-{5A4466C3-1BC1-BDCD-5516-96B694699398}" dt="2024-10-23T17:31:15.269" v="23" actId="20577"/>
          <ac:spMkLst>
            <pc:docMk/>
            <pc:sldMk cId="4226173105" sldId="355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5A4466C3-1BC1-BDCD-5516-96B694699398}" dt="2024-10-23T03:12:59.851" v="8" actId="20577"/>
          <ac:spMkLst>
            <pc:docMk/>
            <pc:sldMk cId="4226173105" sldId="355"/>
            <ac:spMk id="9" creationId="{9B7761B9-4287-504E-FC59-679725C66764}"/>
          </ac:spMkLst>
        </pc:spChg>
      </pc:sldChg>
      <pc:sldChg chg="del">
        <pc:chgData name="Carroll, Claudia" userId="S::claudiac@wustl.edu::5513adb2-3315-47c6-853b-61e74126e783" providerId="AD" clId="Web-{5A4466C3-1BC1-BDCD-5516-96B694699398}" dt="2024-10-23T03:13:40.835" v="14"/>
        <pc:sldMkLst>
          <pc:docMk/>
          <pc:sldMk cId="1458901708" sldId="361"/>
        </pc:sldMkLst>
      </pc:sldChg>
      <pc:sldChg chg="modSp">
        <pc:chgData name="Carroll, Claudia" userId="S::claudiac@wustl.edu::5513adb2-3315-47c6-853b-61e74126e783" providerId="AD" clId="Web-{5A4466C3-1BC1-BDCD-5516-96B694699398}" dt="2024-10-23T03:12:54.054" v="6" actId="20577"/>
        <pc:sldMkLst>
          <pc:docMk/>
          <pc:sldMk cId="2016742828" sldId="363"/>
        </pc:sldMkLst>
        <pc:spChg chg="mod">
          <ac:chgData name="Carroll, Claudia" userId="S::claudiac@wustl.edu::5513adb2-3315-47c6-853b-61e74126e783" providerId="AD" clId="Web-{5A4466C3-1BC1-BDCD-5516-96B694699398}" dt="2024-10-23T03:12:54.054" v="6" actId="20577"/>
          <ac:spMkLst>
            <pc:docMk/>
            <pc:sldMk cId="2016742828" sldId="363"/>
            <ac:spMk id="9" creationId="{9B7761B9-4287-504E-FC59-679725C66764}"/>
          </ac:spMkLst>
        </pc:spChg>
      </pc:sldChg>
      <pc:sldChg chg="add del replId">
        <pc:chgData name="Carroll, Claudia" userId="S::claudiac@wustl.edu::5513adb2-3315-47c6-853b-61e74126e783" providerId="AD" clId="Web-{5A4466C3-1BC1-BDCD-5516-96B694699398}" dt="2024-10-23T03:13:10.929" v="10"/>
        <pc:sldMkLst>
          <pc:docMk/>
          <pc:sldMk cId="569171590" sldId="364"/>
        </pc:sldMkLst>
      </pc:sldChg>
    </pc:docChg>
  </pc:docChgLst>
  <pc:docChgLst>
    <pc:chgData name="Carroll, Claudia" userId="S::claudiac@wustl.edu::5513adb2-3315-47c6-853b-61e74126e783" providerId="AD" clId="Web-{1DB025E0-121B-42D2-6FE9-2C0030604608}"/>
    <pc:docChg chg="modSld">
      <pc:chgData name="Carroll, Claudia" userId="S::claudiac@wustl.edu::5513adb2-3315-47c6-853b-61e74126e783" providerId="AD" clId="Web-{1DB025E0-121B-42D2-6FE9-2C0030604608}" dt="2024-10-23T02:53:30.855" v="0" actId="20577"/>
      <pc:docMkLst>
        <pc:docMk/>
      </pc:docMkLst>
      <pc:sldChg chg="modSp">
        <pc:chgData name="Carroll, Claudia" userId="S::claudiac@wustl.edu::5513adb2-3315-47c6-853b-61e74126e783" providerId="AD" clId="Web-{1DB025E0-121B-42D2-6FE9-2C0030604608}" dt="2024-10-23T02:53:30.855" v="0" actId="20577"/>
        <pc:sldMkLst>
          <pc:docMk/>
          <pc:sldMk cId="2206619344" sldId="265"/>
        </pc:sldMkLst>
        <pc:spChg chg="mod">
          <ac:chgData name="Carroll, Claudia" userId="S::claudiac@wustl.edu::5513adb2-3315-47c6-853b-61e74126e783" providerId="AD" clId="Web-{1DB025E0-121B-42D2-6FE9-2C0030604608}" dt="2024-10-23T02:53:30.855" v="0" actId="20577"/>
          <ac:spMkLst>
            <pc:docMk/>
            <pc:sldMk cId="2206619344" sldId="265"/>
            <ac:spMk id="11" creationId="{2898ECD4-E888-FC98-E0A7-5E01297CC64B}"/>
          </ac:spMkLst>
        </pc:spChg>
      </pc:sldChg>
    </pc:docChg>
  </pc:docChgLst>
  <pc:docChgLst>
    <pc:chgData name="Carroll, Claudia" userId="5513adb2-3315-47c6-853b-61e74126e783" providerId="ADAL" clId="{7934213C-E8E7-3E44-ABD1-A283E5F6666B}"/>
    <pc:docChg chg="undo custSel addSld delSld modSld">
      <pc:chgData name="Carroll, Claudia" userId="5513adb2-3315-47c6-853b-61e74126e783" providerId="ADAL" clId="{7934213C-E8E7-3E44-ABD1-A283E5F6666B}" dt="2025-09-29T18:57:06.861" v="176" actId="20577"/>
      <pc:docMkLst>
        <pc:docMk/>
      </pc:docMkLst>
      <pc:sldChg chg="modSp mod">
        <pc:chgData name="Carroll, Claudia" userId="5513adb2-3315-47c6-853b-61e74126e783" providerId="ADAL" clId="{7934213C-E8E7-3E44-ABD1-A283E5F6666B}" dt="2025-09-29T18:50:01.764" v="45" actId="20577"/>
        <pc:sldMkLst>
          <pc:docMk/>
          <pc:sldMk cId="0" sldId="256"/>
        </pc:sldMkLst>
        <pc:spChg chg="mod">
          <ac:chgData name="Carroll, Claudia" userId="5513adb2-3315-47c6-853b-61e74126e783" providerId="ADAL" clId="{7934213C-E8E7-3E44-ABD1-A283E5F6666B}" dt="2025-09-29T18:50:01.764" v="45" actId="20577"/>
          <ac:spMkLst>
            <pc:docMk/>
            <pc:sldMk cId="0" sldId="256"/>
            <ac:spMk id="9" creationId="{29540A67-CD84-C0AB-A441-06C2044E5610}"/>
          </ac:spMkLst>
        </pc:spChg>
      </pc:sldChg>
      <pc:sldChg chg="del">
        <pc:chgData name="Carroll, Claudia" userId="5513adb2-3315-47c6-853b-61e74126e783" providerId="ADAL" clId="{7934213C-E8E7-3E44-ABD1-A283E5F6666B}" dt="2025-09-29T18:49:35.975" v="38" actId="2696"/>
        <pc:sldMkLst>
          <pc:docMk/>
          <pc:sldMk cId="2206619344" sldId="265"/>
        </pc:sldMkLst>
      </pc:sldChg>
      <pc:sldChg chg="modSp add mod">
        <pc:chgData name="Carroll, Claudia" userId="5513adb2-3315-47c6-853b-61e74126e783" providerId="ADAL" clId="{7934213C-E8E7-3E44-ABD1-A283E5F6666B}" dt="2025-09-29T18:55:59.110" v="143" actId="179"/>
        <pc:sldMkLst>
          <pc:docMk/>
          <pc:sldMk cId="4170078785" sldId="338"/>
        </pc:sldMkLst>
        <pc:spChg chg="mod">
          <ac:chgData name="Carroll, Claudia" userId="5513adb2-3315-47c6-853b-61e74126e783" providerId="ADAL" clId="{7934213C-E8E7-3E44-ABD1-A283E5F6666B}" dt="2025-09-29T18:55:59.110" v="143" actId="179"/>
          <ac:spMkLst>
            <pc:docMk/>
            <pc:sldMk cId="4170078785" sldId="338"/>
            <ac:spMk id="4" creationId="{1E3C8412-A195-DCBD-C6D1-8A8D7D140D33}"/>
          </ac:spMkLst>
        </pc:spChg>
      </pc:sldChg>
      <pc:sldChg chg="del">
        <pc:chgData name="Carroll, Claudia" userId="5513adb2-3315-47c6-853b-61e74126e783" providerId="ADAL" clId="{7934213C-E8E7-3E44-ABD1-A283E5F6666B}" dt="2025-09-29T18:49:27.017" v="34" actId="2696"/>
        <pc:sldMkLst>
          <pc:docMk/>
          <pc:sldMk cId="114736870" sldId="343"/>
        </pc:sldMkLst>
      </pc:sldChg>
      <pc:sldChg chg="add">
        <pc:chgData name="Carroll, Claudia" userId="5513adb2-3315-47c6-853b-61e74126e783" providerId="ADAL" clId="{7934213C-E8E7-3E44-ABD1-A283E5F6666B}" dt="2025-09-29T18:50:56.658" v="46"/>
        <pc:sldMkLst>
          <pc:docMk/>
          <pc:sldMk cId="1413915198" sldId="348"/>
        </pc:sldMkLst>
      </pc:sldChg>
      <pc:sldChg chg="addSp delSp modSp add del mod">
        <pc:chgData name="Carroll, Claudia" userId="5513adb2-3315-47c6-853b-61e74126e783" providerId="ADAL" clId="{7934213C-E8E7-3E44-ABD1-A283E5F6666B}" dt="2025-09-29T18:55:18.019" v="134" actId="2696"/>
        <pc:sldMkLst>
          <pc:docMk/>
          <pc:sldMk cId="3196611522" sldId="349"/>
        </pc:sldMkLst>
        <pc:spChg chg="add del mod">
          <ac:chgData name="Carroll, Claudia" userId="5513adb2-3315-47c6-853b-61e74126e783" providerId="ADAL" clId="{7934213C-E8E7-3E44-ABD1-A283E5F6666B}" dt="2025-09-29T18:54:25.845" v="105"/>
          <ac:spMkLst>
            <pc:docMk/>
            <pc:sldMk cId="3196611522" sldId="349"/>
            <ac:spMk id="3" creationId="{4CC86C65-7E7C-405B-C1DD-5465C5890482}"/>
          </ac:spMkLst>
        </pc:spChg>
        <pc:spChg chg="mod">
          <ac:chgData name="Carroll, Claudia" userId="5513adb2-3315-47c6-853b-61e74126e783" providerId="ADAL" clId="{7934213C-E8E7-3E44-ABD1-A283E5F6666B}" dt="2025-09-29T18:54:51.887" v="125" actId="21"/>
          <ac:spMkLst>
            <pc:docMk/>
            <pc:sldMk cId="3196611522" sldId="349"/>
            <ac:spMk id="4" creationId="{1E3C8412-A195-DCBD-C6D1-8A8D7D140D33}"/>
          </ac:spMkLst>
        </pc:spChg>
        <pc:spChg chg="add del mod">
          <ac:chgData name="Carroll, Claudia" userId="5513adb2-3315-47c6-853b-61e74126e783" providerId="ADAL" clId="{7934213C-E8E7-3E44-ABD1-A283E5F6666B}" dt="2025-09-29T18:54:26.598" v="107"/>
          <ac:spMkLst>
            <pc:docMk/>
            <pc:sldMk cId="3196611522" sldId="349"/>
            <ac:spMk id="5" creationId="{68CE8448-10DA-B46A-BBD5-1DE10D1C9754}"/>
          </ac:spMkLst>
        </pc:spChg>
        <pc:spChg chg="add del mod">
          <ac:chgData name="Carroll, Claudia" userId="5513adb2-3315-47c6-853b-61e74126e783" providerId="ADAL" clId="{7934213C-E8E7-3E44-ABD1-A283E5F6666B}" dt="2025-09-29T18:54:27.409" v="109"/>
          <ac:spMkLst>
            <pc:docMk/>
            <pc:sldMk cId="3196611522" sldId="349"/>
            <ac:spMk id="6" creationId="{B72102B0-3D6C-79F6-D017-1E7B04E4D3FF}"/>
          </ac:spMkLst>
        </pc:spChg>
        <pc:spChg chg="del mod">
          <ac:chgData name="Carroll, Claudia" userId="5513adb2-3315-47c6-853b-61e74126e783" providerId="ADAL" clId="{7934213C-E8E7-3E44-ABD1-A283E5F6666B}" dt="2025-09-29T18:54:02.552" v="82"/>
          <ac:spMkLst>
            <pc:docMk/>
            <pc:sldMk cId="3196611522" sldId="349"/>
            <ac:spMk id="9" creationId="{9B7761B9-4287-504E-FC59-679725C66764}"/>
          </ac:spMkLst>
        </pc:spChg>
      </pc:sldChg>
      <pc:sldChg chg="add del">
        <pc:chgData name="Carroll, Claudia" userId="5513adb2-3315-47c6-853b-61e74126e783" providerId="ADAL" clId="{7934213C-E8E7-3E44-ABD1-A283E5F6666B}" dt="2025-09-29T18:55:31.216" v="135" actId="2696"/>
        <pc:sldMkLst>
          <pc:docMk/>
          <pc:sldMk cId="4083841813" sldId="350"/>
        </pc:sldMkLst>
      </pc:sldChg>
      <pc:sldChg chg="add">
        <pc:chgData name="Carroll, Claudia" userId="5513adb2-3315-47c6-853b-61e74126e783" providerId="ADAL" clId="{7934213C-E8E7-3E44-ABD1-A283E5F6666B}" dt="2025-09-29T18:50:56.658" v="46"/>
        <pc:sldMkLst>
          <pc:docMk/>
          <pc:sldMk cId="2463038776" sldId="352"/>
        </pc:sldMkLst>
      </pc:sldChg>
      <pc:sldChg chg="add">
        <pc:chgData name="Carroll, Claudia" userId="5513adb2-3315-47c6-853b-61e74126e783" providerId="ADAL" clId="{7934213C-E8E7-3E44-ABD1-A283E5F6666B}" dt="2025-09-29T18:50:56.658" v="46"/>
        <pc:sldMkLst>
          <pc:docMk/>
          <pc:sldMk cId="4092443636" sldId="353"/>
        </pc:sldMkLst>
      </pc:sldChg>
      <pc:sldChg chg="add">
        <pc:chgData name="Carroll, Claudia" userId="5513adb2-3315-47c6-853b-61e74126e783" providerId="ADAL" clId="{7934213C-E8E7-3E44-ABD1-A283E5F6666B}" dt="2025-09-29T18:50:56.658" v="46"/>
        <pc:sldMkLst>
          <pc:docMk/>
          <pc:sldMk cId="2352237376" sldId="354"/>
        </pc:sldMkLst>
      </pc:sldChg>
      <pc:sldChg chg="modSp add del mod">
        <pc:chgData name="Carroll, Claudia" userId="5513adb2-3315-47c6-853b-61e74126e783" providerId="ADAL" clId="{7934213C-E8E7-3E44-ABD1-A283E5F6666B}" dt="2025-09-29T18:57:06.861" v="176" actId="20577"/>
        <pc:sldMkLst>
          <pc:docMk/>
          <pc:sldMk cId="4226173105" sldId="355"/>
        </pc:sldMkLst>
        <pc:spChg chg="mod">
          <ac:chgData name="Carroll, Claudia" userId="5513adb2-3315-47c6-853b-61e74126e783" providerId="ADAL" clId="{7934213C-E8E7-3E44-ABD1-A283E5F6666B}" dt="2025-09-29T18:57:06.861" v="176" actId="20577"/>
          <ac:spMkLst>
            <pc:docMk/>
            <pc:sldMk cId="4226173105" sldId="355"/>
            <ac:spMk id="4" creationId="{1E3C8412-A195-DCBD-C6D1-8A8D7D140D33}"/>
          </ac:spMkLst>
        </pc:spChg>
      </pc:sldChg>
      <pc:sldChg chg="modSp add del mod">
        <pc:chgData name="Carroll, Claudia" userId="5513adb2-3315-47c6-853b-61e74126e783" providerId="ADAL" clId="{7934213C-E8E7-3E44-ABD1-A283E5F6666B}" dt="2025-09-29T18:52:49.864" v="59" actId="255"/>
        <pc:sldMkLst>
          <pc:docMk/>
          <pc:sldMk cId="2337055655" sldId="356"/>
        </pc:sldMkLst>
        <pc:spChg chg="mod">
          <ac:chgData name="Carroll, Claudia" userId="5513adb2-3315-47c6-853b-61e74126e783" providerId="ADAL" clId="{7934213C-E8E7-3E44-ABD1-A283E5F6666B}" dt="2025-09-29T18:52:49.864" v="59" actId="255"/>
          <ac:spMkLst>
            <pc:docMk/>
            <pc:sldMk cId="2337055655" sldId="356"/>
            <ac:spMk id="4" creationId="{1E3C8412-A195-DCBD-C6D1-8A8D7D140D33}"/>
          </ac:spMkLst>
        </pc:spChg>
        <pc:spChg chg="mod">
          <ac:chgData name="Carroll, Claudia" userId="5513adb2-3315-47c6-853b-61e74126e783" providerId="ADAL" clId="{7934213C-E8E7-3E44-ABD1-A283E5F6666B}" dt="2025-09-29T18:52:06.794" v="48" actId="20577"/>
          <ac:spMkLst>
            <pc:docMk/>
            <pc:sldMk cId="2337055655" sldId="356"/>
            <ac:spMk id="9" creationId="{9B7761B9-4287-504E-FC59-679725C66764}"/>
          </ac:spMkLst>
        </pc:spChg>
      </pc:sldChg>
      <pc:sldChg chg="modSp add mod">
        <pc:chgData name="Carroll, Claudia" userId="5513adb2-3315-47c6-853b-61e74126e783" providerId="ADAL" clId="{7934213C-E8E7-3E44-ABD1-A283E5F6666B}" dt="2025-09-29T18:55:12.449" v="133" actId="20577"/>
        <pc:sldMkLst>
          <pc:docMk/>
          <pc:sldMk cId="3535379846" sldId="357"/>
        </pc:sldMkLst>
        <pc:spChg chg="mod">
          <ac:chgData name="Carroll, Claudia" userId="5513adb2-3315-47c6-853b-61e74126e783" providerId="ADAL" clId="{7934213C-E8E7-3E44-ABD1-A283E5F6666B}" dt="2025-09-29T18:55:12.449" v="133" actId="20577"/>
          <ac:spMkLst>
            <pc:docMk/>
            <pc:sldMk cId="3535379846" sldId="357"/>
            <ac:spMk id="4" creationId="{5ABFF707-730C-A0D4-13B4-D52FCB2ACA81}"/>
          </ac:spMkLst>
        </pc:spChg>
        <pc:spChg chg="mod">
          <ac:chgData name="Carroll, Claudia" userId="5513adb2-3315-47c6-853b-61e74126e783" providerId="ADAL" clId="{7934213C-E8E7-3E44-ABD1-A283E5F6666B}" dt="2025-09-29T18:54:37.932" v="119" actId="20577"/>
          <ac:spMkLst>
            <pc:docMk/>
            <pc:sldMk cId="3535379846" sldId="357"/>
            <ac:spMk id="9" creationId="{A31C6152-065B-E39D-C829-2FE8071E62CD}"/>
          </ac:spMkLst>
        </pc:spChg>
      </pc:sldChg>
      <pc:sldChg chg="del">
        <pc:chgData name="Carroll, Claudia" userId="5513adb2-3315-47c6-853b-61e74126e783" providerId="ADAL" clId="{7934213C-E8E7-3E44-ABD1-A283E5F6666B}" dt="2025-09-29T18:49:37.451" v="40" actId="2696"/>
        <pc:sldMkLst>
          <pc:docMk/>
          <pc:sldMk cId="1414308736" sldId="358"/>
        </pc:sldMkLst>
      </pc:sldChg>
      <pc:sldChg chg="del">
        <pc:chgData name="Carroll, Claudia" userId="5513adb2-3315-47c6-853b-61e74126e783" providerId="ADAL" clId="{7934213C-E8E7-3E44-ABD1-A283E5F6666B}" dt="2025-09-29T18:49:37.786" v="41" actId="2696"/>
        <pc:sldMkLst>
          <pc:docMk/>
          <pc:sldMk cId="3043374993" sldId="359"/>
        </pc:sldMkLst>
      </pc:sldChg>
      <pc:sldChg chg="del">
        <pc:chgData name="Carroll, Claudia" userId="5513adb2-3315-47c6-853b-61e74126e783" providerId="ADAL" clId="{7934213C-E8E7-3E44-ABD1-A283E5F6666B}" dt="2025-09-29T18:49:36.345" v="39" actId="2696"/>
        <pc:sldMkLst>
          <pc:docMk/>
          <pc:sldMk cId="2760155694" sldId="362"/>
        </pc:sldMkLst>
      </pc:sldChg>
      <pc:sldChg chg="del">
        <pc:chgData name="Carroll, Claudia" userId="5513adb2-3315-47c6-853b-61e74126e783" providerId="ADAL" clId="{7934213C-E8E7-3E44-ABD1-A283E5F6666B}" dt="2025-09-29T18:49:28.074" v="35" actId="2696"/>
        <pc:sldMkLst>
          <pc:docMk/>
          <pc:sldMk cId="2016742828" sldId="363"/>
        </pc:sldMkLst>
      </pc:sldChg>
    </pc:docChg>
  </pc:docChgLst>
  <pc:docChgLst>
    <pc:chgData name="Carroll, Claudia" userId="S::claudiac@wustl.edu::5513adb2-3315-47c6-853b-61e74126e783" providerId="AD" clId="Web-{959ECA34-55AF-D19B-B572-8FC11E6901B6}"/>
    <pc:docChg chg="addSld delSld modSld">
      <pc:chgData name="Carroll, Claudia" userId="S::claudiac@wustl.edu::5513adb2-3315-47c6-853b-61e74126e783" providerId="AD" clId="Web-{959ECA34-55AF-D19B-B572-8FC11E6901B6}" dt="2024-10-23T03:12:21.495" v="25" actId="20577"/>
      <pc:docMkLst>
        <pc:docMk/>
      </pc:docMkLst>
      <pc:sldChg chg="modSp">
        <pc:chgData name="Carroll, Claudia" userId="S::claudiac@wustl.edu::5513adb2-3315-47c6-853b-61e74126e783" providerId="AD" clId="Web-{959ECA34-55AF-D19B-B572-8FC11E6901B6}" dt="2024-10-23T03:11:58.057" v="18" actId="20577"/>
        <pc:sldMkLst>
          <pc:docMk/>
          <pc:sldMk cId="114736870" sldId="343"/>
        </pc:sldMkLst>
        <pc:spChg chg="mod">
          <ac:chgData name="Carroll, Claudia" userId="S::claudiac@wustl.edu::5513adb2-3315-47c6-853b-61e74126e783" providerId="AD" clId="Web-{959ECA34-55AF-D19B-B572-8FC11E6901B6}" dt="2024-10-23T03:11:58.057" v="18" actId="20577"/>
          <ac:spMkLst>
            <pc:docMk/>
            <pc:sldMk cId="114736870" sldId="343"/>
            <ac:spMk id="4" creationId="{1E3C8412-A195-DCBD-C6D1-8A8D7D140D33}"/>
          </ac:spMkLst>
        </pc:spChg>
        <pc:spChg chg="mod">
          <ac:chgData name="Carroll, Claudia" userId="S::claudiac@wustl.edu::5513adb2-3315-47c6-853b-61e74126e783" providerId="AD" clId="Web-{959ECA34-55AF-D19B-B572-8FC11E6901B6}" dt="2024-10-23T03:11:52.322" v="14" actId="20577"/>
          <ac:spMkLst>
            <pc:docMk/>
            <pc:sldMk cId="114736870" sldId="343"/>
            <ac:spMk id="9" creationId="{9B7761B9-4287-504E-FC59-679725C66764}"/>
          </ac:spMkLst>
        </pc:spChg>
      </pc:sldChg>
      <pc:sldChg chg="add">
        <pc:chgData name="Carroll, Claudia" userId="S::claudiac@wustl.edu::5513adb2-3315-47c6-853b-61e74126e783" providerId="AD" clId="Web-{959ECA34-55AF-D19B-B572-8FC11E6901B6}" dt="2024-10-23T03:12:15.057" v="20"/>
        <pc:sldMkLst>
          <pc:docMk/>
          <pc:sldMk cId="4083841813" sldId="350"/>
        </pc:sldMkLst>
      </pc:sldChg>
      <pc:sldChg chg="add">
        <pc:chgData name="Carroll, Claudia" userId="S::claudiac@wustl.edu::5513adb2-3315-47c6-853b-61e74126e783" providerId="AD" clId="Web-{959ECA34-55AF-D19B-B572-8FC11E6901B6}" dt="2024-10-23T03:12:15.057" v="21"/>
        <pc:sldMkLst>
          <pc:docMk/>
          <pc:sldMk cId="4226173105" sldId="355"/>
        </pc:sldMkLst>
      </pc:sldChg>
      <pc:sldChg chg="new del">
        <pc:chgData name="Carroll, Claudia" userId="S::claudiac@wustl.edu::5513adb2-3315-47c6-853b-61e74126e783" providerId="AD" clId="Web-{959ECA34-55AF-D19B-B572-8FC11E6901B6}" dt="2024-10-23T03:11:30.634" v="1"/>
        <pc:sldMkLst>
          <pc:docMk/>
          <pc:sldMk cId="697733803" sldId="362"/>
        </pc:sldMkLst>
      </pc:sldChg>
      <pc:sldChg chg="add replId">
        <pc:chgData name="Carroll, Claudia" userId="S::claudiac@wustl.edu::5513adb2-3315-47c6-853b-61e74126e783" providerId="AD" clId="Web-{959ECA34-55AF-D19B-B572-8FC11E6901B6}" dt="2024-10-23T03:11:34.134" v="2"/>
        <pc:sldMkLst>
          <pc:docMk/>
          <pc:sldMk cId="2760155694" sldId="362"/>
        </pc:sldMkLst>
      </pc:sldChg>
      <pc:sldChg chg="modSp add">
        <pc:chgData name="Carroll, Claudia" userId="S::claudiac@wustl.edu::5513adb2-3315-47c6-853b-61e74126e783" providerId="AD" clId="Web-{959ECA34-55AF-D19B-B572-8FC11E6901B6}" dt="2024-10-23T03:12:21.495" v="25" actId="20577"/>
        <pc:sldMkLst>
          <pc:docMk/>
          <pc:sldMk cId="2016742828" sldId="363"/>
        </pc:sldMkLst>
        <pc:spChg chg="mod">
          <ac:chgData name="Carroll, Claudia" userId="S::claudiac@wustl.edu::5513adb2-3315-47c6-853b-61e74126e783" providerId="AD" clId="Web-{959ECA34-55AF-D19B-B572-8FC11E6901B6}" dt="2024-10-23T03:12:21.495" v="25" actId="20577"/>
          <ac:spMkLst>
            <pc:docMk/>
            <pc:sldMk cId="2016742828" sldId="363"/>
            <ac:spMk id="9" creationId="{9B7761B9-4287-504E-FC59-679725C66764}"/>
          </ac:spMkLst>
        </pc:spChg>
      </pc:sldChg>
    </pc:docChg>
  </pc:docChgLst>
  <pc:docChgLst>
    <pc:chgData name="Carroll, Claudia" userId="S::claudiac@wustl.edu::5513adb2-3315-47c6-853b-61e74126e783" providerId="AD" clId="Web-{015FB5EA-ACF2-BB0B-79B7-679F7074A478}"/>
    <pc:docChg chg="modSld">
      <pc:chgData name="Carroll, Claudia" userId="S::claudiac@wustl.edu::5513adb2-3315-47c6-853b-61e74126e783" providerId="AD" clId="Web-{015FB5EA-ACF2-BB0B-79B7-679F7074A478}" dt="2024-10-23T03:06:09.694" v="7" actId="20577"/>
      <pc:docMkLst>
        <pc:docMk/>
      </pc:docMkLst>
      <pc:sldChg chg="modSp">
        <pc:chgData name="Carroll, Claudia" userId="S::claudiac@wustl.edu::5513adb2-3315-47c6-853b-61e74126e783" providerId="AD" clId="Web-{015FB5EA-ACF2-BB0B-79B7-679F7074A478}" dt="2024-10-23T03:06:09.694" v="7" actId="20577"/>
        <pc:sldMkLst>
          <pc:docMk/>
          <pc:sldMk cId="0" sldId="256"/>
        </pc:sldMkLst>
        <pc:spChg chg="mod">
          <ac:chgData name="Carroll, Claudia" userId="S::claudiac@wustl.edu::5513adb2-3315-47c6-853b-61e74126e783" providerId="AD" clId="Web-{015FB5EA-ACF2-BB0B-79B7-679F7074A478}" dt="2024-10-23T03:06:09.694" v="7" actId="20577"/>
          <ac:spMkLst>
            <pc:docMk/>
            <pc:sldMk cId="0" sldId="256"/>
            <ac:spMk id="9" creationId="{29540A67-CD84-C0AB-A441-06C2044E56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Part 3: Data Aggregation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2: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4139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2131159"/>
            <a:ext cx="13863783" cy="6045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in the </a:t>
            </a:r>
            <a:r>
              <a:rPr lang="en-US" sz="4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SAFI_results.csv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marL="457200" indent="-457200" algn="l">
              <a:buFont typeface="+mj-lt"/>
              <a:buAutoNum type="arabicPeriod"/>
            </a:pPr>
            <a:endParaRPr lang="en-US" sz="4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a list of the different </a:t>
            </a:r>
            <a:r>
              <a:rPr lang="en-US" sz="4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respondent_wall_type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marL="457200" indent="-457200" algn="l">
              <a:buFont typeface="+mj-lt"/>
              <a:buAutoNum type="arabicPeriod"/>
            </a:pPr>
            <a:endParaRPr lang="en-US" sz="4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4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respondent_wall_type</a:t>
            </a:r>
            <a:r>
              <a:rPr lang="en-US" sz="4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describe the results.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4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4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028700" lvl="1" indent="-571500">
              <a:buFont typeface="Courier New"/>
              <a:buChar char="o"/>
            </a:pPr>
            <a:endParaRPr lang="en-US" sz="4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5E3D-9A03-3892-8AB3-3C820930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283CA00-F9C3-1964-C8DF-C9FC774E80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3AF9E9BF-59D6-9FAC-4F65-029FDC32BCF9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C6152-065B-E39D-C829-2FE8071E62CD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Solution: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FF707-730C-A0D4-13B4-D52FCB2ACA81}"/>
              </a:ext>
            </a:extLst>
          </p:cNvPr>
          <p:cNvSpPr txBox="1"/>
          <p:nvPr/>
        </p:nvSpPr>
        <p:spPr>
          <a:xfrm>
            <a:off x="1342350" y="2131159"/>
            <a:ext cx="13863783" cy="4691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df_SAFI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pd.read_csv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("/content/drive/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MyDrive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workshop_data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SAFI_results_cleaned.csv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", 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index_col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=0)</a:t>
            </a: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df_SAFI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['</a:t>
            </a:r>
            <a:r>
              <a:rPr lang="en-US" sz="20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respondent_wall_type</a:t>
            </a:r>
            <a:r>
              <a:rPr lang="en-US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'].unique()</a:t>
            </a: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12700">
              <a:lnSpc>
                <a:spcPct val="150000"/>
              </a:lnSpc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df_SAFI.groupby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respondent_wall_type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).describe()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028700" lvl="1" indent="-571500">
              <a:buFont typeface="Courier New"/>
              <a:buChar char="o"/>
            </a:pP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7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Demo: Combining </a:t>
            </a:r>
            <a:r>
              <a:rPr lang="en-US" sz="4800" b="1" dirty="0" err="1">
                <a:latin typeface="Times New Roman"/>
                <a:cs typeface="Times New Roman"/>
              </a:rPr>
              <a:t>Dataframes</a:t>
            </a:r>
            <a:endParaRPr lang="en-US" sz="4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223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Inner and 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8391-CC34-EE9E-2AD2-B428B857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28" y="2721026"/>
            <a:ext cx="6592397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B3C8-8CE2-4CF0-B1B1-227E54AC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792584"/>
            <a:ext cx="6292850" cy="38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Left and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BA48F-67E0-1CC4-5B0C-534FAEEA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03" y="2623608"/>
            <a:ext cx="6055297" cy="389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B65-A659-B051-C03D-A685BD32F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5" y="2623607"/>
            <a:ext cx="6438901" cy="39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3 (Combining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)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021025" y="3301012"/>
            <a:ext cx="141776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288" lvl="1"/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result of an outer join of the grades and students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only the student ID column to join on. What do you notice about the column names in the new </a:t>
            </a:r>
            <a:r>
              <a:rPr lang="en-US" sz="36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36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07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(Combining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): Solution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932576" y="2829785"/>
            <a:ext cx="127273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288" lvl="1"/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students_df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students.csv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index_col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1355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4288" lvl="1"/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88" lvl="1"/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grades_df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grades.csv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index_col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13553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4288" lvl="1"/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88" lvl="1"/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merged_df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pd.merge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students_df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grades_df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on=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student_id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how=</a:t>
            </a:r>
            <a:r>
              <a:rPr lang="en-US" sz="2400" dirty="0">
                <a:solidFill>
                  <a:srgbClr val="90011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'left’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4288" lvl="1"/>
            <a:endParaRPr lang="en-US" sz="24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88" lvl="1"/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merged_df</a:t>
            </a:r>
            <a:endParaRPr lang="en-US" sz="24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67</TotalTime>
  <Words>254</Words>
  <Application>Microsoft Macintosh PowerPoint</Application>
  <PresentationFormat>Custom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333</cp:revision>
  <dcterms:created xsi:type="dcterms:W3CDTF">2023-01-12T07:17:30Z</dcterms:created>
  <dcterms:modified xsi:type="dcterms:W3CDTF">2025-09-29T18:57:16Z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