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2" r:id="rId4"/>
    <p:sldId id="264" r:id="rId5"/>
    <p:sldId id="263" r:id="rId6"/>
    <p:sldId id="260" r:id="rId7"/>
    <p:sldId id="265" r:id="rId8"/>
    <p:sldId id="269" r:id="rId9"/>
    <p:sldId id="270" r:id="rId10"/>
    <p:sldId id="271" r:id="rId11"/>
    <p:sldId id="304" r:id="rId12"/>
    <p:sldId id="300" r:id="rId13"/>
    <p:sldId id="305" r:id="rId14"/>
    <p:sldId id="301" r:id="rId15"/>
    <p:sldId id="302" r:id="rId16"/>
    <p:sldId id="303" r:id="rId17"/>
    <p:sldId id="306" r:id="rId18"/>
    <p:sldId id="345" r:id="rId19"/>
    <p:sldId id="348" r:id="rId20"/>
    <p:sldId id="350" r:id="rId21"/>
    <p:sldId id="314" r:id="rId22"/>
    <p:sldId id="338" r:id="rId23"/>
    <p:sldId id="353" r:id="rId24"/>
    <p:sldId id="339" r:id="rId25"/>
    <p:sldId id="343" r:id="rId26"/>
    <p:sldId id="313" r:id="rId27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A8083-6574-4E42-A266-97CBD7B88C8A}" v="8" dt="2025-09-26T20:01:31.4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7" d="100"/>
          <a:sy n="87" d="100"/>
        </p:scale>
        <p:origin x="880" y="2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oll, Claudia" userId="5513adb2-3315-47c6-853b-61e74126e783" providerId="ADAL" clId="{0ABA8083-6574-4E42-A266-97CBD7B88C8A}"/>
    <pc:docChg chg="custSel addSld delSld modSld">
      <pc:chgData name="Carroll, Claudia" userId="5513adb2-3315-47c6-853b-61e74126e783" providerId="ADAL" clId="{0ABA8083-6574-4E42-A266-97CBD7B88C8A}" dt="2025-09-29T18:47:40.224" v="446" actId="20577"/>
      <pc:docMkLst>
        <pc:docMk/>
      </pc:docMkLst>
      <pc:sldChg chg="modSp mod">
        <pc:chgData name="Carroll, Claudia" userId="5513adb2-3315-47c6-853b-61e74126e783" providerId="ADAL" clId="{0ABA8083-6574-4E42-A266-97CBD7B88C8A}" dt="2025-09-29T18:47:23.870" v="429" actId="20577"/>
        <pc:sldMkLst>
          <pc:docMk/>
          <pc:sldMk cId="0" sldId="256"/>
        </pc:sldMkLst>
        <pc:spChg chg="mod">
          <ac:chgData name="Carroll, Claudia" userId="5513adb2-3315-47c6-853b-61e74126e783" providerId="ADAL" clId="{0ABA8083-6574-4E42-A266-97CBD7B88C8A}" dt="2025-09-29T18:47:23.870" v="429" actId="20577"/>
          <ac:spMkLst>
            <pc:docMk/>
            <pc:sldMk cId="0" sldId="256"/>
            <ac:spMk id="9" creationId="{29540A67-CD84-C0AB-A441-06C2044E5610}"/>
          </ac:spMkLst>
        </pc:spChg>
      </pc:sldChg>
      <pc:sldChg chg="modSp mod">
        <pc:chgData name="Carroll, Claudia" userId="5513adb2-3315-47c6-853b-61e74126e783" providerId="ADAL" clId="{0ABA8083-6574-4E42-A266-97CBD7B88C8A}" dt="2025-09-22T18:05:02.067" v="4" actId="20577"/>
        <pc:sldMkLst>
          <pc:docMk/>
          <pc:sldMk cId="0" sldId="259"/>
        </pc:sldMkLst>
        <pc:spChg chg="mod">
          <ac:chgData name="Carroll, Claudia" userId="5513adb2-3315-47c6-853b-61e74126e783" providerId="ADAL" clId="{0ABA8083-6574-4E42-A266-97CBD7B88C8A}" dt="2025-09-22T18:05:02.067" v="4" actId="20577"/>
          <ac:spMkLst>
            <pc:docMk/>
            <pc:sldMk cId="0" sldId="259"/>
            <ac:spMk id="12" creationId="{4F5FED13-BC47-0E98-FC6F-AC5E03357C04}"/>
          </ac:spMkLst>
        </pc:spChg>
      </pc:sldChg>
      <pc:sldChg chg="modSp mod">
        <pc:chgData name="Carroll, Claudia" userId="5513adb2-3315-47c6-853b-61e74126e783" providerId="ADAL" clId="{0ABA8083-6574-4E42-A266-97CBD7B88C8A}" dt="2025-09-29T18:47:40.224" v="446" actId="20577"/>
        <pc:sldMkLst>
          <pc:docMk/>
          <pc:sldMk cId="363735770" sldId="262"/>
        </pc:sldMkLst>
        <pc:graphicFrameChg chg="modGraphic">
          <ac:chgData name="Carroll, Claudia" userId="5513adb2-3315-47c6-853b-61e74126e783" providerId="ADAL" clId="{0ABA8083-6574-4E42-A266-97CBD7B88C8A}" dt="2025-09-29T18:47:40.224" v="446" actId="20577"/>
          <ac:graphicFrameMkLst>
            <pc:docMk/>
            <pc:sldMk cId="363735770" sldId="262"/>
            <ac:graphicFrameMk id="3" creationId="{059DA168-FC12-31AA-4CB0-DBC8DC0F290E}"/>
          </ac:graphicFrameMkLst>
        </pc:graphicFrameChg>
      </pc:sldChg>
      <pc:sldChg chg="modSp mod">
        <pc:chgData name="Carroll, Claudia" userId="5513adb2-3315-47c6-853b-61e74126e783" providerId="ADAL" clId="{0ABA8083-6574-4E42-A266-97CBD7B88C8A}" dt="2025-09-26T20:08:54.251" v="395" actId="255"/>
        <pc:sldMkLst>
          <pc:docMk/>
          <pc:sldMk cId="3251250739" sldId="339"/>
        </pc:sldMkLst>
        <pc:spChg chg="mod">
          <ac:chgData name="Carroll, Claudia" userId="5513adb2-3315-47c6-853b-61e74126e783" providerId="ADAL" clId="{0ABA8083-6574-4E42-A266-97CBD7B88C8A}" dt="2025-09-26T20:08:54.251" v="395" actId="255"/>
          <ac:spMkLst>
            <pc:docMk/>
            <pc:sldMk cId="3251250739" sldId="339"/>
            <ac:spMk id="4" creationId="{1E3C8412-A195-DCBD-C6D1-8A8D7D140D33}"/>
          </ac:spMkLst>
        </pc:spChg>
      </pc:sldChg>
      <pc:sldChg chg="new del">
        <pc:chgData name="Carroll, Claudia" userId="5513adb2-3315-47c6-853b-61e74126e783" providerId="ADAL" clId="{0ABA8083-6574-4E42-A266-97CBD7B88C8A}" dt="2025-09-26T19:43:29.978" v="7" actId="2696"/>
        <pc:sldMkLst>
          <pc:docMk/>
          <pc:sldMk cId="1474418346" sldId="351"/>
        </pc:sldMkLst>
      </pc:sldChg>
      <pc:sldChg chg="addSp delSp modSp add del mod">
        <pc:chgData name="Carroll, Claudia" userId="5513adb2-3315-47c6-853b-61e74126e783" providerId="ADAL" clId="{0ABA8083-6574-4E42-A266-97CBD7B88C8A}" dt="2025-09-26T19:43:57.272" v="17" actId="2696"/>
        <pc:sldMkLst>
          <pc:docMk/>
          <pc:sldMk cId="3426102345" sldId="352"/>
        </pc:sldMkLst>
        <pc:spChg chg="add del mod">
          <ac:chgData name="Carroll, Claudia" userId="5513adb2-3315-47c6-853b-61e74126e783" providerId="ADAL" clId="{0ABA8083-6574-4E42-A266-97CBD7B88C8A}" dt="2025-09-26T19:43:53.619" v="15"/>
          <ac:spMkLst>
            <pc:docMk/>
            <pc:sldMk cId="3426102345" sldId="352"/>
            <ac:spMk id="3" creationId="{A8332635-CCC6-F2E0-25DC-2261D3E09CA1}"/>
          </ac:spMkLst>
        </pc:spChg>
        <pc:spChg chg="mod">
          <ac:chgData name="Carroll, Claudia" userId="5513adb2-3315-47c6-853b-61e74126e783" providerId="ADAL" clId="{0ABA8083-6574-4E42-A266-97CBD7B88C8A}" dt="2025-09-26T19:43:38.357" v="10" actId="5793"/>
          <ac:spMkLst>
            <pc:docMk/>
            <pc:sldMk cId="3426102345" sldId="352"/>
            <ac:spMk id="4" creationId="{28EEED7C-98D9-49C0-847B-6FA302B44156}"/>
          </ac:spMkLst>
        </pc:spChg>
        <pc:spChg chg="del mod">
          <ac:chgData name="Carroll, Claudia" userId="5513adb2-3315-47c6-853b-61e74126e783" providerId="ADAL" clId="{0ABA8083-6574-4E42-A266-97CBD7B88C8A}" dt="2025-09-26T19:43:44.178" v="12"/>
          <ac:spMkLst>
            <pc:docMk/>
            <pc:sldMk cId="3426102345" sldId="352"/>
            <ac:spMk id="9" creationId="{AB3F18C5-752A-FF24-2157-BDC5F9229167}"/>
          </ac:spMkLst>
        </pc:spChg>
      </pc:sldChg>
      <pc:sldChg chg="addSp modSp add mod">
        <pc:chgData name="Carroll, Claudia" userId="5513adb2-3315-47c6-853b-61e74126e783" providerId="ADAL" clId="{0ABA8083-6574-4E42-A266-97CBD7B88C8A}" dt="2025-09-26T20:04:08.936" v="391" actId="20577"/>
        <pc:sldMkLst>
          <pc:docMk/>
          <pc:sldMk cId="1432447263" sldId="353"/>
        </pc:sldMkLst>
        <pc:spChg chg="mod">
          <ac:chgData name="Carroll, Claudia" userId="5513adb2-3315-47c6-853b-61e74126e783" providerId="ADAL" clId="{0ABA8083-6574-4E42-A266-97CBD7B88C8A}" dt="2025-09-26T20:01:01.541" v="28" actId="14100"/>
          <ac:spMkLst>
            <pc:docMk/>
            <pc:sldMk cId="1432447263" sldId="353"/>
            <ac:spMk id="4" creationId="{E7990954-665B-AF18-B543-CC98E7357F85}"/>
          </ac:spMkLst>
        </pc:spChg>
        <pc:spChg chg="add mod">
          <ac:chgData name="Carroll, Claudia" userId="5513adb2-3315-47c6-853b-61e74126e783" providerId="ADAL" clId="{0ABA8083-6574-4E42-A266-97CBD7B88C8A}" dt="2025-09-26T20:04:08.936" v="391" actId="20577"/>
          <ac:spMkLst>
            <pc:docMk/>
            <pc:sldMk cId="1432447263" sldId="353"/>
            <ac:spMk id="6" creationId="{4BF4FF45-FDAD-47C5-974F-7984AD3A41F6}"/>
          </ac:spMkLst>
        </pc:spChg>
        <pc:spChg chg="mod">
          <ac:chgData name="Carroll, Claudia" userId="5513adb2-3315-47c6-853b-61e74126e783" providerId="ADAL" clId="{0ABA8083-6574-4E42-A266-97CBD7B88C8A}" dt="2025-09-26T19:44:13.769" v="25" actId="120"/>
          <ac:spMkLst>
            <pc:docMk/>
            <pc:sldMk cId="1432447263" sldId="353"/>
            <ac:spMk id="9" creationId="{D4ECE71D-37E7-6605-5AE4-D7380FBDBD62}"/>
          </ac:spMkLst>
        </pc:spChg>
        <pc:picChg chg="add mod">
          <ac:chgData name="Carroll, Claudia" userId="5513adb2-3315-47c6-853b-61e74126e783" providerId="ADAL" clId="{0ABA8083-6574-4E42-A266-97CBD7B88C8A}" dt="2025-09-26T20:01:21.055" v="34" actId="1076"/>
          <ac:picMkLst>
            <pc:docMk/>
            <pc:sldMk cId="1432447263" sldId="353"/>
            <ac:picMk id="5" creationId="{61A97183-364D-D27D-2D0D-D2BD6966ABD7}"/>
          </ac:picMkLst>
        </pc:picChg>
      </pc:sldChg>
    </pc:docChg>
  </pc:docChgLst>
  <pc:docChgLst>
    <pc:chgData name="Carroll, Claudia" userId="S::claudiac@wustl.edu::5513adb2-3315-47c6-853b-61e74126e783" providerId="AD" clId="Web-{11D1A61E-3DE3-E5A5-EA85-89D7532C1FAA}"/>
    <pc:docChg chg="modSld">
      <pc:chgData name="Carroll, Claudia" userId="S::claudiac@wustl.edu::5513adb2-3315-47c6-853b-61e74126e783" providerId="AD" clId="Web-{11D1A61E-3DE3-E5A5-EA85-89D7532C1FAA}" dt="2025-02-27T01:36:27.777" v="29"/>
      <pc:docMkLst>
        <pc:docMk/>
      </pc:docMkLst>
      <pc:sldChg chg="modSp">
        <pc:chgData name="Carroll, Claudia" userId="S::claudiac@wustl.edu::5513adb2-3315-47c6-853b-61e74126e783" providerId="AD" clId="Web-{11D1A61E-3DE3-E5A5-EA85-89D7532C1FAA}" dt="2025-02-27T01:36:27.777" v="29"/>
        <pc:sldMkLst>
          <pc:docMk/>
          <pc:sldMk cId="363735770" sldId="262"/>
        </pc:sldMkLst>
      </pc:sldChg>
    </pc:docChg>
  </pc:docChgLst>
  <pc:docChgLst>
    <pc:chgData name="Carroll, Claudia" userId="S::claudiac@wustl.edu::5513adb2-3315-47c6-853b-61e74126e783" providerId="AD" clId="Web-{FAB33FFA-AC97-28B5-B4E0-94CE309C9D6F}"/>
    <pc:docChg chg="addSld delSld modSld sldOrd">
      <pc:chgData name="Carroll, Claudia" userId="S::claudiac@wustl.edu::5513adb2-3315-47c6-853b-61e74126e783" providerId="AD" clId="Web-{FAB33FFA-AC97-28B5-B4E0-94CE309C9D6F}" dt="2024-10-14T00:14:38.074" v="167" actId="20577"/>
      <pc:docMkLst>
        <pc:docMk/>
      </pc:docMkLst>
      <pc:sldChg chg="modSp">
        <pc:chgData name="Carroll, Claudia" userId="S::claudiac@wustl.edu::5513adb2-3315-47c6-853b-61e74126e783" providerId="AD" clId="Web-{FAB33FFA-AC97-28B5-B4E0-94CE309C9D6F}" dt="2024-10-14T00:06:09.675" v="36" actId="20577"/>
        <pc:sldMkLst>
          <pc:docMk/>
          <pc:sldMk cId="4063191102" sldId="263"/>
        </pc:sldMkLst>
      </pc:sldChg>
      <pc:sldChg chg="modSp">
        <pc:chgData name="Carroll, Claudia" userId="S::claudiac@wustl.edu::5513adb2-3315-47c6-853b-61e74126e783" providerId="AD" clId="Web-{FAB33FFA-AC97-28B5-B4E0-94CE309C9D6F}" dt="2024-10-14T00:08:36.288" v="89" actId="20577"/>
        <pc:sldMkLst>
          <pc:docMk/>
          <pc:sldMk cId="164136963" sldId="308"/>
        </pc:sldMkLst>
      </pc:sldChg>
      <pc:sldChg chg="modSp">
        <pc:chgData name="Carroll, Claudia" userId="S::claudiac@wustl.edu::5513adb2-3315-47c6-853b-61e74126e783" providerId="AD" clId="Web-{FAB33FFA-AC97-28B5-B4E0-94CE309C9D6F}" dt="2024-10-14T00:14:38.074" v="167" actId="20577"/>
        <pc:sldMkLst>
          <pc:docMk/>
          <pc:sldMk cId="2996069887" sldId="313"/>
        </pc:sldMkLst>
      </pc:sldChg>
      <pc:sldChg chg="modSp">
        <pc:chgData name="Carroll, Claudia" userId="S::claudiac@wustl.edu::5513adb2-3315-47c6-853b-61e74126e783" providerId="AD" clId="Web-{FAB33FFA-AC97-28B5-B4E0-94CE309C9D6F}" dt="2024-10-13T23:56:04.310" v="0" actId="20577"/>
        <pc:sldMkLst>
          <pc:docMk/>
          <pc:sldMk cId="4170078785" sldId="338"/>
        </pc:sldMkLst>
      </pc:sldChg>
      <pc:sldChg chg="modSp ord">
        <pc:chgData name="Carroll, Claudia" userId="S::claudiac@wustl.edu::5513adb2-3315-47c6-853b-61e74126e783" providerId="AD" clId="Web-{FAB33FFA-AC97-28B5-B4E0-94CE309C9D6F}" dt="2024-10-14T00:14:10.443" v="164"/>
        <pc:sldMkLst>
          <pc:docMk/>
          <pc:sldMk cId="3251250739" sldId="339"/>
        </pc:sldMkLst>
      </pc:sldChg>
      <pc:sldChg chg="modSp ord">
        <pc:chgData name="Carroll, Claudia" userId="S::claudiac@wustl.edu::5513adb2-3315-47c6-853b-61e74126e783" providerId="AD" clId="Web-{FAB33FFA-AC97-28B5-B4E0-94CE309C9D6F}" dt="2024-10-14T00:14:15.428" v="165"/>
        <pc:sldMkLst>
          <pc:docMk/>
          <pc:sldMk cId="114736870" sldId="343"/>
        </pc:sldMkLst>
      </pc:sldChg>
      <pc:sldChg chg="del">
        <pc:chgData name="Carroll, Claudia" userId="S::claudiac@wustl.edu::5513adb2-3315-47c6-853b-61e74126e783" providerId="AD" clId="Web-{FAB33FFA-AC97-28B5-B4E0-94CE309C9D6F}" dt="2024-10-14T00:14:09.021" v="163"/>
        <pc:sldMkLst>
          <pc:docMk/>
          <pc:sldMk cId="2632776748" sldId="347"/>
        </pc:sldMkLst>
      </pc:sldChg>
      <pc:sldChg chg="new del">
        <pc:chgData name="Carroll, Claudia" userId="S::claudiac@wustl.edu::5513adb2-3315-47c6-853b-61e74126e783" providerId="AD" clId="Web-{FAB33FFA-AC97-28B5-B4E0-94CE309C9D6F}" dt="2024-10-14T00:09:25.451" v="93"/>
        <pc:sldMkLst>
          <pc:docMk/>
          <pc:sldMk cId="2591334548" sldId="350"/>
        </pc:sldMkLst>
      </pc:sldChg>
      <pc:sldChg chg="modSp add ord replId">
        <pc:chgData name="Carroll, Claudia" userId="S::claudiac@wustl.edu::5513adb2-3315-47c6-853b-61e74126e783" providerId="AD" clId="Web-{FAB33FFA-AC97-28B5-B4E0-94CE309C9D6F}" dt="2024-10-14T00:14:02.302" v="162" actId="20577"/>
        <pc:sldMkLst>
          <pc:docMk/>
          <pc:sldMk cId="2949485301" sldId="350"/>
        </pc:sldMkLst>
      </pc:sldChg>
      <pc:sldChg chg="new del">
        <pc:chgData name="Carroll, Claudia" userId="S::claudiac@wustl.edu::5513adb2-3315-47c6-853b-61e74126e783" providerId="AD" clId="Web-{FAB33FFA-AC97-28B5-B4E0-94CE309C9D6F}" dt="2024-10-14T00:09:21.701" v="91"/>
        <pc:sldMkLst>
          <pc:docMk/>
          <pc:sldMk cId="4084858953" sldId="350"/>
        </pc:sldMkLst>
      </pc:sldChg>
    </pc:docChg>
  </pc:docChgLst>
  <pc:docChgLst>
    <pc:chgData name="Carroll, Claudia" userId="S::claudiac@wustl.edu::5513adb2-3315-47c6-853b-61e74126e783" providerId="AD" clId="Web-{6EF78537-3847-EFF2-CBAD-C4F4F9C21861}"/>
    <pc:docChg chg="modSld">
      <pc:chgData name="Carroll, Claudia" userId="S::claudiac@wustl.edu::5513adb2-3315-47c6-853b-61e74126e783" providerId="AD" clId="Web-{6EF78537-3847-EFF2-CBAD-C4F4F9C21861}" dt="2025-02-17T17:26:23.174" v="11" actId="20577"/>
      <pc:docMkLst>
        <pc:docMk/>
      </pc:docMkLst>
      <pc:sldChg chg="modSp">
        <pc:chgData name="Carroll, Claudia" userId="S::claudiac@wustl.edu::5513adb2-3315-47c6-853b-61e74126e783" providerId="AD" clId="Web-{6EF78537-3847-EFF2-CBAD-C4F4F9C21861}" dt="2025-02-17T17:26:23.174" v="11" actId="20577"/>
        <pc:sldMkLst>
          <pc:docMk/>
          <pc:sldMk cId="4063191102" sldId="263"/>
        </pc:sldMkLst>
      </pc:sldChg>
      <pc:sldChg chg="modSp">
        <pc:chgData name="Carroll, Claudia" userId="S::claudiac@wustl.edu::5513adb2-3315-47c6-853b-61e74126e783" providerId="AD" clId="Web-{6EF78537-3847-EFF2-CBAD-C4F4F9C21861}" dt="2025-02-17T17:26:02.549" v="0" actId="20577"/>
        <pc:sldMkLst>
          <pc:docMk/>
          <pc:sldMk cId="1459177519" sldId="264"/>
        </pc:sldMkLst>
      </pc:sldChg>
    </pc:docChg>
  </pc:docChgLst>
  <pc:docChgLst>
    <pc:chgData name="Carroll, Claudia" userId="S::claudiac@wustl.edu::5513adb2-3315-47c6-853b-61e74126e783" providerId="AD" clId="Web-{D38CAA21-2056-1D0A-AF80-283F4191C636}"/>
    <pc:docChg chg="delSld modSld">
      <pc:chgData name="Carroll, Claudia" userId="S::claudiac@wustl.edu::5513adb2-3315-47c6-853b-61e74126e783" providerId="AD" clId="Web-{D38CAA21-2056-1D0A-AF80-283F4191C636}" dt="2025-02-16T22:36:02.536" v="102" actId="20577"/>
      <pc:docMkLst>
        <pc:docMk/>
      </pc:docMkLst>
      <pc:sldChg chg="modSp">
        <pc:chgData name="Carroll, Claudia" userId="S::claudiac@wustl.edu::5513adb2-3315-47c6-853b-61e74126e783" providerId="AD" clId="Web-{D38CAA21-2056-1D0A-AF80-283F4191C636}" dt="2025-02-16T21:29:45.253" v="4" actId="20577"/>
        <pc:sldMkLst>
          <pc:docMk/>
          <pc:sldMk cId="0" sldId="256"/>
        </pc:sldMkLst>
      </pc:sldChg>
      <pc:sldChg chg="modSp">
        <pc:chgData name="Carroll, Claudia" userId="S::claudiac@wustl.edu::5513adb2-3315-47c6-853b-61e74126e783" providerId="AD" clId="Web-{D38CAA21-2056-1D0A-AF80-283F4191C636}" dt="2025-02-16T21:29:56.144" v="9" actId="20577"/>
        <pc:sldMkLst>
          <pc:docMk/>
          <pc:sldMk cId="0" sldId="259"/>
        </pc:sldMkLst>
      </pc:sldChg>
      <pc:sldChg chg="modSp">
        <pc:chgData name="Carroll, Claudia" userId="S::claudiac@wustl.edu::5513adb2-3315-47c6-853b-61e74126e783" providerId="AD" clId="Web-{D38CAA21-2056-1D0A-AF80-283F4191C636}" dt="2025-02-16T22:09:40.817" v="19"/>
        <pc:sldMkLst>
          <pc:docMk/>
          <pc:sldMk cId="363735770" sldId="262"/>
        </pc:sldMkLst>
      </pc:sldChg>
      <pc:sldChg chg="modSp">
        <pc:chgData name="Carroll, Claudia" userId="S::claudiac@wustl.edu::5513adb2-3315-47c6-853b-61e74126e783" providerId="AD" clId="Web-{D38CAA21-2056-1D0A-AF80-283F4191C636}" dt="2025-02-16T22:10:13.568" v="37" actId="20577"/>
        <pc:sldMkLst>
          <pc:docMk/>
          <pc:sldMk cId="4063191102" sldId="263"/>
        </pc:sldMkLst>
      </pc:sldChg>
      <pc:sldChg chg="del">
        <pc:chgData name="Carroll, Claudia" userId="S::claudiac@wustl.edu::5513adb2-3315-47c6-853b-61e74126e783" providerId="AD" clId="Web-{D38CAA21-2056-1D0A-AF80-283F4191C636}" dt="2025-02-16T22:12:19.088" v="44"/>
        <pc:sldMkLst>
          <pc:docMk/>
          <pc:sldMk cId="1516363012" sldId="307"/>
        </pc:sldMkLst>
      </pc:sldChg>
      <pc:sldChg chg="del">
        <pc:chgData name="Carroll, Claudia" userId="S::claudiac@wustl.edu::5513adb2-3315-47c6-853b-61e74126e783" providerId="AD" clId="Web-{D38CAA21-2056-1D0A-AF80-283F4191C636}" dt="2025-02-16T22:12:14.634" v="42"/>
        <pc:sldMkLst>
          <pc:docMk/>
          <pc:sldMk cId="164136963" sldId="308"/>
        </pc:sldMkLst>
      </pc:sldChg>
      <pc:sldChg chg="del">
        <pc:chgData name="Carroll, Claudia" userId="S::claudiac@wustl.edu::5513adb2-3315-47c6-853b-61e74126e783" providerId="AD" clId="Web-{D38CAA21-2056-1D0A-AF80-283F4191C636}" dt="2025-02-16T22:12:16.228" v="43"/>
        <pc:sldMkLst>
          <pc:docMk/>
          <pc:sldMk cId="4014237565" sldId="309"/>
        </pc:sldMkLst>
      </pc:sldChg>
      <pc:sldChg chg="modSp">
        <pc:chgData name="Carroll, Claudia" userId="S::claudiac@wustl.edu::5513adb2-3315-47c6-853b-61e74126e783" providerId="AD" clId="Web-{D38CAA21-2056-1D0A-AF80-283F4191C636}" dt="2025-02-16T22:19:07.929" v="98" actId="20577"/>
        <pc:sldMkLst>
          <pc:docMk/>
          <pc:sldMk cId="2996069887" sldId="313"/>
        </pc:sldMkLst>
      </pc:sldChg>
      <pc:sldChg chg="modSp">
        <pc:chgData name="Carroll, Claudia" userId="S::claudiac@wustl.edu::5513adb2-3315-47c6-853b-61e74126e783" providerId="AD" clId="Web-{D38CAA21-2056-1D0A-AF80-283F4191C636}" dt="2025-02-16T22:12:27.572" v="53" actId="20577"/>
        <pc:sldMkLst>
          <pc:docMk/>
          <pc:sldMk cId="3346274305" sldId="314"/>
        </pc:sldMkLst>
      </pc:sldChg>
      <pc:sldChg chg="modSp">
        <pc:chgData name="Carroll, Claudia" userId="S::claudiac@wustl.edu::5513adb2-3315-47c6-853b-61e74126e783" providerId="AD" clId="Web-{D38CAA21-2056-1D0A-AF80-283F4191C636}" dt="2025-02-16T22:16:08.189" v="82" actId="20577"/>
        <pc:sldMkLst>
          <pc:docMk/>
          <pc:sldMk cId="3251250739" sldId="339"/>
        </pc:sldMkLst>
      </pc:sldChg>
      <pc:sldChg chg="modSp">
        <pc:chgData name="Carroll, Claudia" userId="S::claudiac@wustl.edu::5513adb2-3315-47c6-853b-61e74126e783" providerId="AD" clId="Web-{D38CAA21-2056-1D0A-AF80-283F4191C636}" dt="2025-02-16T22:18:40.131" v="88" actId="20577"/>
        <pc:sldMkLst>
          <pc:docMk/>
          <pc:sldMk cId="114736870" sldId="343"/>
        </pc:sldMkLst>
      </pc:sldChg>
      <pc:sldChg chg="modSp del">
        <pc:chgData name="Carroll, Claudia" userId="S::claudiac@wustl.edu::5513adb2-3315-47c6-853b-61e74126e783" providerId="AD" clId="Web-{D38CAA21-2056-1D0A-AF80-283F4191C636}" dt="2025-02-16T22:11:04.038" v="39"/>
        <pc:sldMkLst>
          <pc:docMk/>
          <pc:sldMk cId="1714450078" sldId="349"/>
        </pc:sldMkLst>
      </pc:sldChg>
      <pc:sldChg chg="modSp">
        <pc:chgData name="Carroll, Claudia" userId="S::claudiac@wustl.edu::5513adb2-3315-47c6-853b-61e74126e783" providerId="AD" clId="Web-{D38CAA21-2056-1D0A-AF80-283F4191C636}" dt="2025-02-16T22:36:02.536" v="102" actId="20577"/>
        <pc:sldMkLst>
          <pc:docMk/>
          <pc:sldMk cId="2949485301" sldId="350"/>
        </pc:sldMkLst>
      </pc:sldChg>
    </pc:docChg>
  </pc:docChgLst>
  <pc:docChgLst>
    <pc:chgData name="Carroll, Claudia" userId="5513adb2-3315-47c6-853b-61e74126e783" providerId="ADAL" clId="{FDB037B5-BC6E-529D-920A-0733451977A9}"/>
    <pc:docChg chg="modSld">
      <pc:chgData name="Carroll, Claudia" userId="5513adb2-3315-47c6-853b-61e74126e783" providerId="ADAL" clId="{FDB037B5-BC6E-529D-920A-0733451977A9}" dt="2025-09-22T02:58:33.653" v="42" actId="20577"/>
      <pc:docMkLst>
        <pc:docMk/>
      </pc:docMkLst>
      <pc:sldChg chg="modSp mod">
        <pc:chgData name="Carroll, Claudia" userId="5513adb2-3315-47c6-853b-61e74126e783" providerId="ADAL" clId="{FDB037B5-BC6E-529D-920A-0733451977A9}" dt="2025-09-22T02:58:33.653" v="42" actId="20577"/>
        <pc:sldMkLst>
          <pc:docMk/>
          <pc:sldMk cId="363735770" sldId="262"/>
        </pc:sldMkLst>
        <pc:graphicFrameChg chg="modGraphic">
          <ac:chgData name="Carroll, Claudia" userId="5513adb2-3315-47c6-853b-61e74126e783" providerId="ADAL" clId="{FDB037B5-BC6E-529D-920A-0733451977A9}" dt="2025-09-22T02:58:33.653" v="42" actId="20577"/>
          <ac:graphicFrameMkLst>
            <pc:docMk/>
            <pc:sldMk cId="363735770" sldId="262"/>
            <ac:graphicFrameMk id="3" creationId="{059DA168-FC12-31AA-4CB0-DBC8DC0F290E}"/>
          </ac:graphicFrameMkLst>
        </pc:graphicFrameChg>
      </pc:sldChg>
    </pc:docChg>
  </pc:docChgLst>
  <pc:docChgLst>
    <pc:chgData name="Carroll, Claudia" userId="S::claudiac@wustl.edu::5513adb2-3315-47c6-853b-61e74126e783" providerId="AD" clId="Web-{6266D97F-994A-FC8D-0A12-F2468554C2CD}"/>
    <pc:docChg chg="addSld delSld modSld sldOrd">
      <pc:chgData name="Carroll, Claudia" userId="S::claudiac@wustl.edu::5513adb2-3315-47c6-853b-61e74126e783" providerId="AD" clId="Web-{6266D97F-994A-FC8D-0A12-F2468554C2CD}" dt="2024-10-13T23:52:55.485" v="349"/>
      <pc:docMkLst>
        <pc:docMk/>
      </pc:docMkLst>
      <pc:sldChg chg="modSp">
        <pc:chgData name="Carroll, Claudia" userId="S::claudiac@wustl.edu::5513adb2-3315-47c6-853b-61e74126e783" providerId="AD" clId="Web-{6266D97F-994A-FC8D-0A12-F2468554C2CD}" dt="2024-10-13T23:36:26.956" v="10" actId="20577"/>
        <pc:sldMkLst>
          <pc:docMk/>
          <pc:sldMk cId="0" sldId="256"/>
        </pc:sldMkLst>
      </pc:sldChg>
      <pc:sldChg chg="modSp">
        <pc:chgData name="Carroll, Claudia" userId="S::claudiac@wustl.edu::5513adb2-3315-47c6-853b-61e74126e783" providerId="AD" clId="Web-{6266D97F-994A-FC8D-0A12-F2468554C2CD}" dt="2024-10-13T23:40:01.103" v="224" actId="20577"/>
        <pc:sldMkLst>
          <pc:docMk/>
          <pc:sldMk cId="0" sldId="259"/>
        </pc:sldMkLst>
      </pc:sldChg>
      <pc:sldChg chg="modSp">
        <pc:chgData name="Carroll, Claudia" userId="S::claudiac@wustl.edu::5513adb2-3315-47c6-853b-61e74126e783" providerId="AD" clId="Web-{6266D97F-994A-FC8D-0A12-F2468554C2CD}" dt="2024-10-13T23:39:31.180" v="215"/>
        <pc:sldMkLst>
          <pc:docMk/>
          <pc:sldMk cId="363735770" sldId="262"/>
        </pc:sldMkLst>
      </pc:sldChg>
      <pc:sldChg chg="modSp">
        <pc:chgData name="Carroll, Claudia" userId="S::claudiac@wustl.edu::5513adb2-3315-47c6-853b-61e74126e783" providerId="AD" clId="Web-{6266D97F-994A-FC8D-0A12-F2468554C2CD}" dt="2024-10-13T23:44:41.750" v="261" actId="20577"/>
        <pc:sldMkLst>
          <pc:docMk/>
          <pc:sldMk cId="4063191102" sldId="263"/>
        </pc:sldMkLst>
      </pc:sldChg>
      <pc:sldChg chg="del">
        <pc:chgData name="Carroll, Claudia" userId="S::claudiac@wustl.edu::5513adb2-3315-47c6-853b-61e74126e783" providerId="AD" clId="Web-{6266D97F-994A-FC8D-0A12-F2468554C2CD}" dt="2024-10-13T23:44:48.454" v="262"/>
        <pc:sldMkLst>
          <pc:docMk/>
          <pc:sldMk cId="857369682" sldId="266"/>
        </pc:sldMkLst>
      </pc:sldChg>
      <pc:sldChg chg="del">
        <pc:chgData name="Carroll, Claudia" userId="S::claudiac@wustl.edu::5513adb2-3315-47c6-853b-61e74126e783" providerId="AD" clId="Web-{6266D97F-994A-FC8D-0A12-F2468554C2CD}" dt="2024-10-13T23:44:50.157" v="263"/>
        <pc:sldMkLst>
          <pc:docMk/>
          <pc:sldMk cId="1004577140" sldId="267"/>
        </pc:sldMkLst>
      </pc:sldChg>
      <pc:sldChg chg="del">
        <pc:chgData name="Carroll, Claudia" userId="S::claudiac@wustl.edu::5513adb2-3315-47c6-853b-61e74126e783" providerId="AD" clId="Web-{6266D97F-994A-FC8D-0A12-F2468554C2CD}" dt="2024-10-13T23:44:51.657" v="264"/>
        <pc:sldMkLst>
          <pc:docMk/>
          <pc:sldMk cId="1148385629" sldId="268"/>
        </pc:sldMkLst>
      </pc:sldChg>
      <pc:sldChg chg="del">
        <pc:chgData name="Carroll, Claudia" userId="S::claudiac@wustl.edu::5513adb2-3315-47c6-853b-61e74126e783" providerId="AD" clId="Web-{6266D97F-994A-FC8D-0A12-F2468554C2CD}" dt="2024-10-13T23:44:59.673" v="265"/>
        <pc:sldMkLst>
          <pc:docMk/>
          <pc:sldMk cId="1970252688" sldId="273"/>
        </pc:sldMkLst>
      </pc:sldChg>
      <pc:sldChg chg="del">
        <pc:chgData name="Carroll, Claudia" userId="S::claudiac@wustl.edu::5513adb2-3315-47c6-853b-61e74126e783" providerId="AD" clId="Web-{6266D97F-994A-FC8D-0A12-F2468554C2CD}" dt="2024-10-13T23:45:07.845" v="266"/>
        <pc:sldMkLst>
          <pc:docMk/>
          <pc:sldMk cId="583100981" sldId="274"/>
        </pc:sldMkLst>
      </pc:sldChg>
      <pc:sldChg chg="add del">
        <pc:chgData name="Carroll, Claudia" userId="S::claudiac@wustl.edu::5513adb2-3315-47c6-853b-61e74126e783" providerId="AD" clId="Web-{6266D97F-994A-FC8D-0A12-F2468554C2CD}" dt="2024-10-13T23:45:25.689" v="269"/>
        <pc:sldMkLst>
          <pc:docMk/>
          <pc:sldMk cId="1028731111" sldId="275"/>
        </pc:sldMkLst>
      </pc:sldChg>
      <pc:sldChg chg="modSp">
        <pc:chgData name="Carroll, Claudia" userId="S::claudiac@wustl.edu::5513adb2-3315-47c6-853b-61e74126e783" providerId="AD" clId="Web-{6266D97F-994A-FC8D-0A12-F2468554C2CD}" dt="2024-10-13T23:47:59.149" v="321" actId="20577"/>
        <pc:sldMkLst>
          <pc:docMk/>
          <pc:sldMk cId="164136963" sldId="308"/>
        </pc:sldMkLst>
      </pc:sldChg>
      <pc:sldChg chg="del">
        <pc:chgData name="Carroll, Claudia" userId="S::claudiac@wustl.edu::5513adb2-3315-47c6-853b-61e74126e783" providerId="AD" clId="Web-{6266D97F-994A-FC8D-0A12-F2468554C2CD}" dt="2024-10-13T23:48:25.165" v="324"/>
        <pc:sldMkLst>
          <pc:docMk/>
          <pc:sldMk cId="2804086977" sldId="310"/>
        </pc:sldMkLst>
      </pc:sldChg>
      <pc:sldChg chg="del">
        <pc:chgData name="Carroll, Claudia" userId="S::claudiac@wustl.edu::5513adb2-3315-47c6-853b-61e74126e783" providerId="AD" clId="Web-{6266D97F-994A-FC8D-0A12-F2468554C2CD}" dt="2024-10-13T23:48:25.165" v="323"/>
        <pc:sldMkLst>
          <pc:docMk/>
          <pc:sldMk cId="1560213529" sldId="311"/>
        </pc:sldMkLst>
      </pc:sldChg>
      <pc:sldChg chg="del">
        <pc:chgData name="Carroll, Claudia" userId="S::claudiac@wustl.edu::5513adb2-3315-47c6-853b-61e74126e783" providerId="AD" clId="Web-{6266D97F-994A-FC8D-0A12-F2468554C2CD}" dt="2024-10-13T23:48:25.165" v="322"/>
        <pc:sldMkLst>
          <pc:docMk/>
          <pc:sldMk cId="1364634220" sldId="312"/>
        </pc:sldMkLst>
      </pc:sldChg>
      <pc:sldChg chg="modSp">
        <pc:chgData name="Carroll, Claudia" userId="S::claudiac@wustl.edu::5513adb2-3315-47c6-853b-61e74126e783" providerId="AD" clId="Web-{6266D97F-994A-FC8D-0A12-F2468554C2CD}" dt="2024-10-13T23:48:34.212" v="333" actId="20577"/>
        <pc:sldMkLst>
          <pc:docMk/>
          <pc:sldMk cId="2996069887" sldId="313"/>
        </pc:sldMkLst>
      </pc:sldChg>
      <pc:sldChg chg="del">
        <pc:chgData name="Carroll, Claudia" userId="S::claudiac@wustl.edu::5513adb2-3315-47c6-853b-61e74126e783" providerId="AD" clId="Web-{6266D97F-994A-FC8D-0A12-F2468554C2CD}" dt="2024-10-13T23:45:52.783" v="270"/>
        <pc:sldMkLst>
          <pc:docMk/>
          <pc:sldMk cId="2136900980" sldId="314"/>
        </pc:sldMkLst>
      </pc:sldChg>
      <pc:sldChg chg="modSp add ord replId">
        <pc:chgData name="Carroll, Claudia" userId="S::claudiac@wustl.edu::5513adb2-3315-47c6-853b-61e74126e783" providerId="AD" clId="Web-{6266D97F-994A-FC8D-0A12-F2468554C2CD}" dt="2024-10-13T23:48:59.791" v="342" actId="20577"/>
        <pc:sldMkLst>
          <pc:docMk/>
          <pc:sldMk cId="3346274305" sldId="314"/>
        </pc:sldMkLst>
      </pc:sldChg>
      <pc:sldChg chg="add">
        <pc:chgData name="Carroll, Claudia" userId="S::claudiac@wustl.edu::5513adb2-3315-47c6-853b-61e74126e783" providerId="AD" clId="Web-{6266D97F-994A-FC8D-0A12-F2468554C2CD}" dt="2024-10-13T23:52:55.453" v="346"/>
        <pc:sldMkLst>
          <pc:docMk/>
          <pc:sldMk cId="4170078785" sldId="338"/>
        </pc:sldMkLst>
      </pc:sldChg>
      <pc:sldChg chg="add">
        <pc:chgData name="Carroll, Claudia" userId="S::claudiac@wustl.edu::5513adb2-3315-47c6-853b-61e74126e783" providerId="AD" clId="Web-{6266D97F-994A-FC8D-0A12-F2468554C2CD}" dt="2024-10-13T23:52:55.469" v="347"/>
        <pc:sldMkLst>
          <pc:docMk/>
          <pc:sldMk cId="3251250739" sldId="339"/>
        </pc:sldMkLst>
      </pc:sldChg>
      <pc:sldChg chg="add">
        <pc:chgData name="Carroll, Claudia" userId="S::claudiac@wustl.edu::5513adb2-3315-47c6-853b-61e74126e783" providerId="AD" clId="Web-{6266D97F-994A-FC8D-0A12-F2468554C2CD}" dt="2024-10-13T23:52:55.469" v="348"/>
        <pc:sldMkLst>
          <pc:docMk/>
          <pc:sldMk cId="114736870" sldId="343"/>
        </pc:sldMkLst>
      </pc:sldChg>
      <pc:sldChg chg="add">
        <pc:chgData name="Carroll, Claudia" userId="S::claudiac@wustl.edu::5513adb2-3315-47c6-853b-61e74126e783" providerId="AD" clId="Web-{6266D97F-994A-FC8D-0A12-F2468554C2CD}" dt="2024-10-13T23:51:47.186" v="343"/>
        <pc:sldMkLst>
          <pc:docMk/>
          <pc:sldMk cId="1721646603" sldId="345"/>
        </pc:sldMkLst>
      </pc:sldChg>
      <pc:sldChg chg="add">
        <pc:chgData name="Carroll, Claudia" userId="S::claudiac@wustl.edu::5513adb2-3315-47c6-853b-61e74126e783" providerId="AD" clId="Web-{6266D97F-994A-FC8D-0A12-F2468554C2CD}" dt="2024-10-13T23:52:55.485" v="349"/>
        <pc:sldMkLst>
          <pc:docMk/>
          <pc:sldMk cId="2632776748" sldId="347"/>
        </pc:sldMkLst>
      </pc:sldChg>
      <pc:sldChg chg="add">
        <pc:chgData name="Carroll, Claudia" userId="S::claudiac@wustl.edu::5513adb2-3315-47c6-853b-61e74126e783" providerId="AD" clId="Web-{6266D97F-994A-FC8D-0A12-F2468554C2CD}" dt="2024-10-13T23:51:47.202" v="344"/>
        <pc:sldMkLst>
          <pc:docMk/>
          <pc:sldMk cId="1876550961" sldId="348"/>
        </pc:sldMkLst>
      </pc:sldChg>
      <pc:sldChg chg="add">
        <pc:chgData name="Carroll, Claudia" userId="S::claudiac@wustl.edu::5513adb2-3315-47c6-853b-61e74126e783" providerId="AD" clId="Web-{6266D97F-994A-FC8D-0A12-F2468554C2CD}" dt="2024-10-13T23:51:47.202" v="345"/>
        <pc:sldMkLst>
          <pc:docMk/>
          <pc:sldMk cId="1714450078" sldId="349"/>
        </pc:sldMkLst>
      </pc:sldChg>
    </pc:docChg>
  </pc:docChgLst>
  <pc:docChgLst>
    <pc:chgData name="Carroll, Claudia" userId="S::claudiac@wustl.edu::5513adb2-3315-47c6-853b-61e74126e783" providerId="AD" clId="Web-{47830EFF-C3BC-C436-3A64-EB923B4E4EAD}"/>
    <pc:docChg chg="modSld">
      <pc:chgData name="Carroll, Claudia" userId="S::claudiac@wustl.edu::5513adb2-3315-47c6-853b-61e74126e783" providerId="AD" clId="Web-{47830EFF-C3BC-C436-3A64-EB923B4E4EAD}" dt="2025-02-19T18:18:25.449" v="2" actId="20577"/>
      <pc:docMkLst>
        <pc:docMk/>
      </pc:docMkLst>
      <pc:sldChg chg="modSp">
        <pc:chgData name="Carroll, Claudia" userId="S::claudiac@wustl.edu::5513adb2-3315-47c6-853b-61e74126e783" providerId="AD" clId="Web-{47830EFF-C3BC-C436-3A64-EB923B4E4EAD}" dt="2025-02-19T18:18:25.449" v="2" actId="20577"/>
        <pc:sldMkLst>
          <pc:docMk/>
          <pc:sldMk cId="114736870" sldId="34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E0F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2800" y="365760"/>
            <a:ext cx="1463040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udiaECarroll/python_dat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udiaECarroll/fall_24_python_dat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6597" y="1953656"/>
            <a:ext cx="8018961" cy="36780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4" name="object 4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540A67-CD84-C0AB-A441-06C2044E5610}"/>
              </a:ext>
            </a:extLst>
          </p:cNvPr>
          <p:cNvSpPr txBox="1"/>
          <p:nvPr/>
        </p:nvSpPr>
        <p:spPr>
          <a:xfrm>
            <a:off x="1194090" y="2294577"/>
            <a:ext cx="6281737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latin typeface="Times New Roman"/>
                <a:cs typeface="Times New Roman"/>
              </a:rPr>
              <a:t>Python for Data Analysis</a:t>
            </a:r>
          </a:p>
          <a:p>
            <a:pPr algn="l"/>
            <a:endParaRPr lang="en-US" sz="4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Instructor: Claudia Carroll</a:t>
            </a:r>
          </a:p>
          <a:p>
            <a:pPr algn="l"/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Part 1: Data </a:t>
            </a:r>
            <a:r>
              <a:rPr lang="en-US" sz="4000" dirty="0" err="1">
                <a:solidFill>
                  <a:srgbClr val="000000"/>
                </a:solidFill>
                <a:latin typeface="Times New Roman"/>
                <a:cs typeface="Times New Roman"/>
              </a:rPr>
              <a:t>Subsetting</a:t>
            </a: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Identify Data Types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6E4DF9D-212A-8444-0A0B-855CB01DE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320" y="2273403"/>
            <a:ext cx="10823086" cy="31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1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tx1"/>
                </a:solidFill>
                <a:latin typeface="Times New Roman"/>
                <a:cs typeface="Times New Roman"/>
              </a:rPr>
              <a:t>Indices </a:t>
            </a:r>
            <a:endParaRPr lang="en-US" sz="4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1007059" y="1810199"/>
            <a:ext cx="14236574" cy="76143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32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200">
                <a:solidFill>
                  <a:schemeClr val="tx1"/>
                </a:solidFill>
                <a:latin typeface="Times New Roman"/>
                <a:cs typeface="Times New Roman"/>
              </a:rPr>
              <a:t>An index is the </a:t>
            </a:r>
            <a:r>
              <a:rPr lang="en-US" sz="3200" b="1">
                <a:solidFill>
                  <a:schemeClr val="tx1"/>
                </a:solidFill>
                <a:latin typeface="Times New Roman"/>
                <a:cs typeface="Times New Roman"/>
              </a:rPr>
              <a:t>position of a subset of data </a:t>
            </a:r>
            <a:r>
              <a:rPr lang="en-US" sz="3200">
                <a:solidFill>
                  <a:schemeClr val="tx1"/>
                </a:solidFill>
                <a:latin typeface="Times New Roman"/>
                <a:cs typeface="Times New Roman"/>
              </a:rPr>
              <a:t>within a data type (e.g. letters in a string, or elements in a list)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>
                <a:solidFill>
                  <a:schemeClr val="tx1"/>
                </a:solidFill>
                <a:latin typeface="Times New Roman"/>
                <a:cs typeface="Times New Roman"/>
              </a:rPr>
              <a:t>In python, the index starts with </a:t>
            </a:r>
            <a:r>
              <a:rPr lang="en-US" sz="3200" b="1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>
                <a:solidFill>
                  <a:schemeClr val="tx1"/>
                </a:solidFill>
                <a:latin typeface="Times New Roman"/>
                <a:cs typeface="Times New Roman"/>
              </a:rPr>
              <a:t>Elements can be access by index with the following syntax: </a:t>
            </a:r>
            <a:r>
              <a:rPr lang="en-US" sz="3200" b="1">
                <a:solidFill>
                  <a:schemeClr val="tx1"/>
                </a:solidFill>
                <a:latin typeface="Times New Roman"/>
                <a:cs typeface="Times New Roman"/>
              </a:rPr>
              <a:t>list[</a:t>
            </a:r>
            <a:r>
              <a:rPr lang="en-US" sz="3200" b="1" err="1">
                <a:solidFill>
                  <a:schemeClr val="tx1"/>
                </a:solidFill>
                <a:latin typeface="Times New Roman"/>
                <a:cs typeface="Times New Roman"/>
              </a:rPr>
              <a:t>i</a:t>
            </a:r>
            <a:r>
              <a:rPr lang="en-US" sz="3200" b="1">
                <a:solidFill>
                  <a:schemeClr val="tx1"/>
                </a:solidFill>
                <a:latin typeface="Times New Roman"/>
                <a:cs typeface="Times New Roman"/>
              </a:rPr>
              <a:t>]</a:t>
            </a:r>
          </a:p>
          <a:p>
            <a:pPr marL="457200" indent="-457200" algn="l">
              <a:buFont typeface="Arial"/>
              <a:buChar char="•"/>
            </a:pPr>
            <a:r>
              <a:rPr lang="en-US" sz="3200" b="1">
                <a:solidFill>
                  <a:schemeClr val="tx1"/>
                </a:solidFill>
                <a:latin typeface="Times New Roman"/>
                <a:cs typeface="Times New Roman"/>
              </a:rPr>
              <a:t>Example:</a:t>
            </a:r>
          </a:p>
          <a:p>
            <a:pPr marL="457200" indent="-457200" algn="l">
              <a:buFont typeface="Arial"/>
              <a:buChar char="•"/>
            </a:pPr>
            <a:endParaRPr lang="en-US" sz="32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3200">
                <a:solidFill>
                  <a:schemeClr val="tx1"/>
                </a:solidFill>
                <a:latin typeface="Consolas"/>
                <a:cs typeface="Times New Roman"/>
              </a:rPr>
              <a:t>&gt;&gt;&gt; fruits = ["apples", "oranges", "melons"]</a:t>
            </a:r>
          </a:p>
          <a:p>
            <a:pPr algn="l"/>
            <a:r>
              <a:rPr lang="en-US" sz="3200">
                <a:solidFill>
                  <a:schemeClr val="tx1"/>
                </a:solidFill>
                <a:latin typeface="Consolas"/>
                <a:cs typeface="Times New Roman"/>
              </a:rPr>
              <a:t>&gt;&gt;&gt; print(fruits[1])</a:t>
            </a:r>
          </a:p>
          <a:p>
            <a:pPr algn="l"/>
            <a:r>
              <a:rPr lang="en-US" sz="3200">
                <a:solidFill>
                  <a:schemeClr val="tx1"/>
                </a:solidFill>
                <a:latin typeface="Consolas"/>
                <a:cs typeface="Times New Roman"/>
              </a:rPr>
              <a:t>"oranges"</a:t>
            </a:r>
          </a:p>
          <a:p>
            <a:pPr marL="457200" indent="-457200" algn="l">
              <a:buFont typeface="Arial"/>
              <a:buChar char="•"/>
            </a:pPr>
            <a:endParaRPr lang="en-US" sz="32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spcBef>
                <a:spcPct val="20000"/>
              </a:spcBef>
            </a:pPr>
            <a:endParaRPr lang="en-US" sz="1400">
              <a:solidFill>
                <a:srgbClr val="000000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10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Boolean Statements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1007059" y="1810199"/>
            <a:ext cx="14236574" cy="78698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3200">
                <a:solidFill>
                  <a:schemeClr val="tx1"/>
                </a:solidFill>
                <a:latin typeface="Times New Roman"/>
                <a:cs typeface="Times New Roman"/>
              </a:rPr>
              <a:t>A </a:t>
            </a:r>
            <a:r>
              <a:rPr lang="en-US" sz="3200" b="1">
                <a:solidFill>
                  <a:schemeClr val="tx1"/>
                </a:solidFill>
                <a:latin typeface="Times New Roman"/>
                <a:cs typeface="Times New Roman"/>
              </a:rPr>
              <a:t>Boolean statement </a:t>
            </a:r>
            <a:r>
              <a:rPr lang="en-US" sz="3200">
                <a:solidFill>
                  <a:schemeClr val="tx1"/>
                </a:solidFill>
                <a:latin typeface="Times New Roman"/>
                <a:cs typeface="Times New Roman"/>
              </a:rPr>
              <a:t>is a statement that is either True or False</a:t>
            </a:r>
            <a:endParaRPr lang="en-US"/>
          </a:p>
          <a:p>
            <a:pPr marL="342900" indent="-342900" algn="l">
              <a:buFont typeface="Arial"/>
              <a:buChar char="•"/>
            </a:pPr>
            <a:endParaRPr lang="en-US" sz="190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200">
                <a:solidFill>
                  <a:schemeClr val="tx1"/>
                </a:solidFill>
                <a:latin typeface="Times New Roman"/>
                <a:cs typeface="Times New Roman"/>
              </a:rPr>
              <a:t>Boolean statements are primarily used to filter data or methods based on certain conditions</a:t>
            </a:r>
          </a:p>
          <a:p>
            <a:pPr marL="457200" indent="-457200" algn="l">
              <a:buFont typeface="Arial"/>
              <a:buChar char="•"/>
            </a:pPr>
            <a:endParaRPr lang="en-US" sz="3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3200">
                <a:solidFill>
                  <a:schemeClr val="tx1"/>
                </a:solidFill>
                <a:latin typeface="Times New Roman"/>
                <a:cs typeface="Times New Roman"/>
              </a:rPr>
              <a:t>Boolean statements are usually produced using </a:t>
            </a:r>
            <a:r>
              <a:rPr lang="en-US" sz="3200" b="1">
                <a:solidFill>
                  <a:schemeClr val="tx1"/>
                </a:solidFill>
                <a:latin typeface="Times New Roman"/>
                <a:cs typeface="Times New Roman"/>
              </a:rPr>
              <a:t>Boolean operators</a:t>
            </a:r>
            <a:endParaRPr lang="en-US" sz="3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endParaRPr lang="en-US" sz="2600">
              <a:solidFill>
                <a:schemeClr val="tx1"/>
              </a:solidFill>
            </a:endParaRPr>
          </a:p>
          <a:p>
            <a:pPr algn="l"/>
            <a:r>
              <a:rPr lang="en-US" sz="2600">
                <a:solidFill>
                  <a:schemeClr val="tx1"/>
                </a:solidFill>
                <a:latin typeface="Consolas"/>
              </a:rPr>
              <a:t>&gt;&gt;&gt; age = 15</a:t>
            </a:r>
          </a:p>
          <a:p>
            <a:pPr algn="l"/>
            <a:r>
              <a:rPr lang="en-US" sz="2600">
                <a:solidFill>
                  <a:schemeClr val="tx1"/>
                </a:solidFill>
                <a:latin typeface="Consolas"/>
              </a:rPr>
              <a:t>&gt;&gt;&gt; print(age &lt; 12)</a:t>
            </a:r>
          </a:p>
          <a:p>
            <a:pPr algn="l"/>
            <a:r>
              <a:rPr lang="en-US" sz="2600">
                <a:solidFill>
                  <a:srgbClr val="C00000"/>
                </a:solidFill>
                <a:latin typeface="Consolas"/>
              </a:rPr>
              <a:t>False</a:t>
            </a:r>
            <a:endParaRPr lang="en-US" sz="2600">
              <a:solidFill>
                <a:schemeClr val="tx1"/>
              </a:solidFill>
              <a:latin typeface="Consolas"/>
            </a:endParaRPr>
          </a:p>
          <a:p>
            <a:pPr algn="l"/>
            <a:r>
              <a:rPr lang="en-US" sz="2600">
                <a:solidFill>
                  <a:schemeClr val="tx1"/>
                </a:solidFill>
                <a:latin typeface="Consolas"/>
              </a:rPr>
              <a:t>&gt;&gt;&gt; print (age &gt; 12)</a:t>
            </a:r>
          </a:p>
          <a:p>
            <a:pPr algn="l"/>
            <a:r>
              <a:rPr lang="en-US" sz="2600">
                <a:solidFill>
                  <a:srgbClr val="C00000"/>
                </a:solidFill>
                <a:latin typeface="Consolas"/>
              </a:rPr>
              <a:t>True</a:t>
            </a:r>
            <a:endParaRPr lang="en-US">
              <a:latin typeface="Consolas"/>
            </a:endParaRPr>
          </a:p>
          <a:p>
            <a:pPr algn="l">
              <a:spcBef>
                <a:spcPct val="20000"/>
              </a:spcBef>
            </a:pPr>
            <a:endParaRPr lang="en-US" sz="2800" b="1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spcBef>
                <a:spcPct val="20000"/>
              </a:spcBef>
            </a:pPr>
            <a:endParaRPr lang="en-US" sz="1400">
              <a:solidFill>
                <a:srgbClr val="000000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796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Arithmetic Operators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C227BF-F427-EFA1-C3F8-F7D831728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592987"/>
              </p:ext>
            </p:extLst>
          </p:nvPr>
        </p:nvGraphicFramePr>
        <p:xfrm>
          <a:off x="1938215" y="1797538"/>
          <a:ext cx="12783047" cy="56916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38469">
                  <a:extLst>
                    <a:ext uri="{9D8B030D-6E8A-4147-A177-3AD203B41FA5}">
                      <a16:colId xmlns:a16="http://schemas.microsoft.com/office/drawing/2014/main" val="168557126"/>
                    </a:ext>
                  </a:extLst>
                </a:gridCol>
                <a:gridCol w="11344578">
                  <a:extLst>
                    <a:ext uri="{9D8B030D-6E8A-4147-A177-3AD203B41FA5}">
                      <a16:colId xmlns:a16="http://schemas.microsoft.com/office/drawing/2014/main" val="2483091871"/>
                    </a:ext>
                  </a:extLst>
                </a:gridCol>
              </a:tblGrid>
              <a:tr h="7708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3200" b="1">
                          <a:effectLst/>
                          <a:latin typeface="Times New Roman"/>
                        </a:rPr>
                        <a:t>+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3200">
                          <a:effectLst/>
                          <a:latin typeface="Times New Roman"/>
                        </a:rPr>
                        <a:t>Addition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961988"/>
                  </a:ext>
                </a:extLst>
              </a:tr>
              <a:tr h="7708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3200" b="1">
                          <a:effectLst/>
                          <a:latin typeface="Times New Roman"/>
                        </a:rPr>
                        <a:t>-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3200">
                          <a:effectLst/>
                          <a:latin typeface="Times New Roman"/>
                        </a:rPr>
                        <a:t>Subtraction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476351"/>
                  </a:ext>
                </a:extLst>
              </a:tr>
              <a:tr h="7708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3200" b="1">
                          <a:effectLst/>
                          <a:latin typeface="Times New Roman"/>
                        </a:rPr>
                        <a:t>*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3200">
                          <a:effectLst/>
                          <a:latin typeface="Times New Roman"/>
                        </a:rPr>
                        <a:t>Multiplication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800430"/>
                  </a:ext>
                </a:extLst>
              </a:tr>
              <a:tr h="7708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3200" b="1">
                          <a:effectLst/>
                          <a:latin typeface="Times New Roman"/>
                        </a:rPr>
                        <a:t>/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3200">
                          <a:effectLst/>
                          <a:latin typeface="Times New Roman"/>
                        </a:rPr>
                        <a:t>Division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143417"/>
                  </a:ext>
                </a:extLst>
              </a:tr>
              <a:tr h="7708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3200" b="1">
                          <a:effectLst/>
                          <a:latin typeface="Times New Roman"/>
                        </a:rPr>
                        <a:t>%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3200">
                          <a:effectLst/>
                          <a:latin typeface="Times New Roman"/>
                        </a:rPr>
                        <a:t>Modulus (divide and return the remainder)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214564"/>
                  </a:ext>
                </a:extLst>
              </a:tr>
              <a:tr h="7708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3200" b="1">
                          <a:effectLst/>
                          <a:latin typeface="Times New Roman"/>
                        </a:rPr>
                        <a:t>**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3200">
                          <a:effectLst/>
                          <a:latin typeface="Times New Roman"/>
                        </a:rPr>
                        <a:t>Exponential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151095"/>
                  </a:ext>
                </a:extLst>
              </a:tr>
              <a:tr h="77080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3200" b="1">
                          <a:effectLst/>
                          <a:latin typeface="Times New Roman"/>
                        </a:rPr>
                        <a:t>//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US" sz="3200">
                          <a:effectLst/>
                          <a:latin typeface="Times New Roman"/>
                        </a:rPr>
                        <a:t>Floor division (divide and round down to the nearest whole number)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845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07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Comparison Operators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69205B-37FA-F936-16BF-2B44D0B80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128811"/>
              </p:ext>
            </p:extLst>
          </p:nvPr>
        </p:nvGraphicFramePr>
        <p:xfrm>
          <a:off x="1741487" y="2314575"/>
          <a:ext cx="12773024" cy="45148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99387">
                  <a:extLst>
                    <a:ext uri="{9D8B030D-6E8A-4147-A177-3AD203B41FA5}">
                      <a16:colId xmlns:a16="http://schemas.microsoft.com/office/drawing/2014/main" val="1157167513"/>
                    </a:ext>
                  </a:extLst>
                </a:gridCol>
                <a:gridCol w="10673637">
                  <a:extLst>
                    <a:ext uri="{9D8B030D-6E8A-4147-A177-3AD203B41FA5}">
                      <a16:colId xmlns:a16="http://schemas.microsoft.com/office/drawing/2014/main" val="823859934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 ==</a:t>
                      </a:r>
                      <a:endParaRPr lang="en-US" sz="3600" b="1" i="0">
                        <a:solidFill>
                          <a:srgbClr val="FFFFFF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Equal to</a:t>
                      </a:r>
                      <a:endParaRPr lang="en-US" sz="3600" b="1" i="0">
                        <a:solidFill>
                          <a:srgbClr val="FFFFFF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507353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!=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Not equal to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31467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&gt;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Greater than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302006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&lt;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Less than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954755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&gt;=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Great than or equal to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715412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3600" b="1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&lt;=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6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Less than or equal to</a:t>
                      </a:r>
                    </a:p>
                  </a:txBody>
                  <a:tcPr marL="121920" marR="121920" marT="60960" marB="6096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094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24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Conditionals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9B1A-88C0-F8D0-5630-D6CD76F34A20}"/>
              </a:ext>
            </a:extLst>
          </p:cNvPr>
          <p:cNvSpPr txBox="1"/>
          <p:nvPr/>
        </p:nvSpPr>
        <p:spPr>
          <a:xfrm>
            <a:off x="602891" y="1944810"/>
            <a:ext cx="14955590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 algn="l">
              <a:buFont typeface="Arial"/>
              <a:buChar char="•"/>
            </a:pPr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Used to</a:t>
            </a:r>
            <a:r>
              <a:rPr lang="en-US" sz="3600" i="1">
                <a:solidFill>
                  <a:schemeClr val="tx1"/>
                </a:solidFill>
                <a:latin typeface="Times New Roman"/>
                <a:cs typeface="Times New Roman"/>
              </a:rPr>
              <a:t> filter </a:t>
            </a:r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data for further operations</a:t>
            </a:r>
            <a:endParaRPr lang="en-US" sz="3600">
              <a:solidFill>
                <a:schemeClr val="tx1"/>
              </a:solidFill>
              <a:latin typeface="Consolas"/>
            </a:endParaRPr>
          </a:p>
          <a:p>
            <a:pPr algn="l"/>
            <a:endParaRPr lang="en-US" sz="3600">
              <a:solidFill>
                <a:schemeClr val="tx1"/>
              </a:solidFill>
              <a:latin typeface="Consolas"/>
            </a:endParaRPr>
          </a:p>
          <a:p>
            <a:pPr algn="l"/>
            <a:r>
              <a:rPr lang="en-US" sz="3600">
                <a:solidFill>
                  <a:schemeClr val="tx1"/>
                </a:solidFill>
                <a:latin typeface="Consolas"/>
              </a:rPr>
              <a:t>number = 0 </a:t>
            </a:r>
            <a:endParaRPr lang="en-US">
              <a:solidFill>
                <a:schemeClr val="tx1"/>
              </a:solidFill>
            </a:endParaRPr>
          </a:p>
          <a:p>
            <a:pPr algn="l"/>
            <a:endParaRPr lang="en-US" sz="3600">
              <a:latin typeface="Consolas"/>
            </a:endParaRPr>
          </a:p>
          <a:p>
            <a:pPr algn="l"/>
            <a:r>
              <a:rPr lang="en-US" sz="3600">
                <a:solidFill>
                  <a:srgbClr val="C00000"/>
                </a:solidFill>
                <a:latin typeface="Consolas"/>
              </a:rPr>
              <a:t>if</a:t>
            </a:r>
            <a:r>
              <a:rPr lang="en-US" sz="3600">
                <a:solidFill>
                  <a:schemeClr val="tx1"/>
                </a:solidFill>
                <a:latin typeface="Consolas"/>
              </a:rPr>
              <a:t> number &gt; 0: </a:t>
            </a:r>
          </a:p>
          <a:p>
            <a:pPr algn="l"/>
            <a:r>
              <a:rPr lang="en-US" sz="3600">
                <a:solidFill>
                  <a:schemeClr val="tx1"/>
                </a:solidFill>
                <a:latin typeface="Consolas"/>
              </a:rPr>
              <a:t> print('Positive number’) </a:t>
            </a:r>
          </a:p>
          <a:p>
            <a:pPr algn="l"/>
            <a:r>
              <a:rPr lang="en-US" sz="3600" err="1">
                <a:solidFill>
                  <a:srgbClr val="C00000"/>
                </a:solidFill>
                <a:latin typeface="Consolas"/>
              </a:rPr>
              <a:t>elif</a:t>
            </a:r>
            <a:r>
              <a:rPr lang="en-US" sz="3600">
                <a:solidFill>
                  <a:srgbClr val="C00000"/>
                </a:solidFill>
                <a:latin typeface="Consolas"/>
              </a:rPr>
              <a:t> </a:t>
            </a:r>
            <a:r>
              <a:rPr lang="en-US" sz="3600">
                <a:solidFill>
                  <a:schemeClr val="tx1"/>
                </a:solidFill>
                <a:latin typeface="Consolas"/>
              </a:rPr>
              <a:t>number &lt;0: </a:t>
            </a:r>
          </a:p>
          <a:p>
            <a:pPr algn="l"/>
            <a:r>
              <a:rPr lang="en-US" sz="3600">
                <a:solidFill>
                  <a:schemeClr val="tx1"/>
                </a:solidFill>
                <a:latin typeface="Consolas"/>
              </a:rPr>
              <a:t> print('Negative number’) </a:t>
            </a:r>
          </a:p>
          <a:p>
            <a:pPr algn="l"/>
            <a:r>
              <a:rPr lang="en-US" sz="3600">
                <a:solidFill>
                  <a:srgbClr val="C00000"/>
                </a:solidFill>
                <a:latin typeface="Consolas"/>
              </a:rPr>
              <a:t>else</a:t>
            </a:r>
            <a:r>
              <a:rPr lang="en-US" sz="3600">
                <a:solidFill>
                  <a:schemeClr val="tx1"/>
                </a:solidFill>
                <a:latin typeface="Consolas"/>
              </a:rPr>
              <a:t>: </a:t>
            </a:r>
          </a:p>
          <a:p>
            <a:pPr algn="l"/>
            <a:r>
              <a:rPr lang="en-US" sz="3600">
                <a:solidFill>
                  <a:schemeClr val="tx1"/>
                </a:solidFill>
                <a:latin typeface="Consolas"/>
              </a:rPr>
              <a:t> print('Zero') print('This statement is always executed')</a:t>
            </a:r>
          </a:p>
        </p:txBody>
      </p:sp>
    </p:spTree>
    <p:extLst>
      <p:ext uri="{BB962C8B-B14F-4D97-AF65-F5344CB8AC3E}">
        <p14:creationId xmlns:p14="http://schemas.microsoft.com/office/powerpoint/2010/main" val="395817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For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9B1A-88C0-F8D0-5630-D6CD76F34A20}"/>
              </a:ext>
            </a:extLst>
          </p:cNvPr>
          <p:cNvSpPr txBox="1"/>
          <p:nvPr/>
        </p:nvSpPr>
        <p:spPr>
          <a:xfrm>
            <a:off x="602891" y="1944810"/>
            <a:ext cx="1495559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457200" algn="l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Used to </a:t>
            </a:r>
            <a:r>
              <a:rPr lang="en-US" sz="3600" i="1">
                <a:solidFill>
                  <a:schemeClr val="tx1"/>
                </a:solidFill>
                <a:latin typeface="Times New Roman"/>
                <a:cs typeface="Times New Roman"/>
              </a:rPr>
              <a:t>iterate</a:t>
            </a:r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 over a sequence of data (string, list, dictionary etc.)</a:t>
            </a:r>
            <a:endParaRPr lang="en-US">
              <a:solidFill>
                <a:schemeClr val="tx1"/>
              </a:solidFill>
            </a:endParaRPr>
          </a:p>
          <a:p>
            <a:pPr indent="457200" algn="l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Can be </a:t>
            </a:r>
            <a:r>
              <a:rPr lang="en-US" sz="3600" i="1">
                <a:solidFill>
                  <a:schemeClr val="tx1"/>
                </a:solidFill>
                <a:latin typeface="Times New Roman"/>
                <a:cs typeface="Times New Roman"/>
              </a:rPr>
              <a:t>nested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Syntax:</a:t>
            </a:r>
          </a:p>
          <a:p>
            <a:pPr algn="l"/>
            <a:endParaRPr lang="en-US" sz="2800">
              <a:solidFill>
                <a:schemeClr val="tx1"/>
              </a:solidFill>
            </a:endParaRPr>
          </a:p>
          <a:p>
            <a:pPr algn="l"/>
            <a:r>
              <a:rPr lang="en-US" sz="2800">
                <a:solidFill>
                  <a:schemeClr val="tx1"/>
                </a:solidFill>
                <a:latin typeface="Consolas"/>
              </a:rPr>
              <a:t>fruits = [</a:t>
            </a:r>
            <a:r>
              <a:rPr lang="en-US" sz="2800">
                <a:solidFill>
                  <a:srgbClr val="A52A2A"/>
                </a:solidFill>
                <a:latin typeface="Consolas"/>
              </a:rPr>
              <a:t>"apple"</a:t>
            </a:r>
            <a:r>
              <a:rPr lang="en-US" sz="2800">
                <a:solidFill>
                  <a:schemeClr val="tx1"/>
                </a:solidFill>
                <a:latin typeface="Consolas"/>
              </a:rPr>
              <a:t>, </a:t>
            </a:r>
            <a:r>
              <a:rPr lang="en-US" sz="2800">
                <a:solidFill>
                  <a:srgbClr val="A52A2A"/>
                </a:solidFill>
                <a:latin typeface="Consolas"/>
              </a:rPr>
              <a:t>"banana"</a:t>
            </a:r>
            <a:r>
              <a:rPr lang="en-US" sz="2800">
                <a:solidFill>
                  <a:schemeClr val="tx1"/>
                </a:solidFill>
                <a:latin typeface="Consolas"/>
              </a:rPr>
              <a:t>, </a:t>
            </a:r>
            <a:r>
              <a:rPr lang="en-US" sz="2800">
                <a:solidFill>
                  <a:srgbClr val="A52A2A"/>
                </a:solidFill>
                <a:latin typeface="Consolas"/>
              </a:rPr>
              <a:t>"cherry"</a:t>
            </a:r>
            <a:r>
              <a:rPr lang="en-US" sz="2800">
                <a:solidFill>
                  <a:schemeClr val="tx1"/>
                </a:solidFill>
                <a:latin typeface="Consolas"/>
              </a:rPr>
              <a:t>]</a:t>
            </a:r>
            <a:endParaRPr lang="en-US" sz="2800">
              <a:solidFill>
                <a:schemeClr val="tx1"/>
              </a:solidFill>
            </a:endParaRPr>
          </a:p>
          <a:p>
            <a:pPr algn="l"/>
            <a:br>
              <a:rPr lang="en-US" sz="2800">
                <a:latin typeface="Consolas"/>
              </a:rPr>
            </a:br>
            <a:r>
              <a:rPr lang="en-US" sz="2800">
                <a:solidFill>
                  <a:schemeClr val="tx1"/>
                </a:solidFill>
                <a:latin typeface="Consolas"/>
              </a:rPr>
              <a:t>for </a:t>
            </a:r>
            <a:r>
              <a:rPr lang="en-US" sz="2800">
                <a:solidFill>
                  <a:schemeClr val="tx1"/>
                </a:solidFill>
                <a:highlight>
                  <a:srgbClr val="FFFF00"/>
                </a:highlight>
                <a:latin typeface="Consolas"/>
              </a:rPr>
              <a:t>x</a:t>
            </a:r>
            <a:r>
              <a:rPr lang="en-US" sz="2800">
                <a:solidFill>
                  <a:schemeClr val="tx1"/>
                </a:solidFill>
                <a:latin typeface="Consolas"/>
              </a:rPr>
              <a:t> </a:t>
            </a:r>
            <a:r>
              <a:rPr lang="en-US" sz="2800">
                <a:solidFill>
                  <a:srgbClr val="0000CD"/>
                </a:solidFill>
                <a:latin typeface="Consolas"/>
              </a:rPr>
              <a:t>in</a:t>
            </a:r>
            <a:r>
              <a:rPr lang="en-US" sz="2800">
                <a:solidFill>
                  <a:schemeClr val="tx1"/>
                </a:solidFill>
                <a:latin typeface="Consolas"/>
              </a:rPr>
              <a:t> fruits:</a:t>
            </a:r>
            <a:endParaRPr lang="en-US" sz="2800">
              <a:solidFill>
                <a:schemeClr val="tx1"/>
              </a:solidFill>
            </a:endParaRPr>
          </a:p>
          <a:p>
            <a:pPr algn="l"/>
            <a:r>
              <a:rPr lang="en-US" sz="2800">
                <a:latin typeface="Consolas"/>
              </a:rPr>
              <a:t>  for letter in </a:t>
            </a:r>
            <a:r>
              <a:rPr lang="en-US" sz="2800">
                <a:highlight>
                  <a:srgbClr val="FFFF00"/>
                </a:highlight>
                <a:latin typeface="Consolas"/>
              </a:rPr>
              <a:t>x</a:t>
            </a:r>
            <a:r>
              <a:rPr lang="en-US" sz="2800">
                <a:latin typeface="Consolas"/>
              </a:rPr>
              <a:t>:</a:t>
            </a:r>
            <a:endParaRPr lang="en-US" sz="2800"/>
          </a:p>
          <a:p>
            <a:pPr algn="l"/>
            <a:r>
              <a:rPr lang="en-US" sz="2800">
                <a:latin typeface="Consolas"/>
              </a:rPr>
              <a:t>  </a:t>
            </a:r>
            <a:r>
              <a:rPr lang="en-US" sz="2800">
                <a:solidFill>
                  <a:srgbClr val="0000CD"/>
                </a:solidFill>
                <a:latin typeface="Consolas"/>
              </a:rPr>
              <a:t>  print</a:t>
            </a:r>
            <a:r>
              <a:rPr lang="en-US" sz="2800">
                <a:solidFill>
                  <a:schemeClr val="tx1"/>
                </a:solidFill>
                <a:latin typeface="Consolas"/>
              </a:rPr>
              <a:t>(letter)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83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69B1A-88C0-F8D0-5630-D6CD76F34A20}"/>
              </a:ext>
            </a:extLst>
          </p:cNvPr>
          <p:cNvSpPr txBox="1"/>
          <p:nvPr/>
        </p:nvSpPr>
        <p:spPr>
          <a:xfrm>
            <a:off x="602891" y="1944810"/>
            <a:ext cx="7296514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Blocks of pre-written code</a:t>
            </a:r>
            <a:endParaRPr lang="en-US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Created by user or included in Python libraries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Must be </a:t>
            </a:r>
            <a:r>
              <a:rPr lang="en-US" sz="3600" i="1">
                <a:solidFill>
                  <a:schemeClr val="tx1"/>
                </a:solidFill>
                <a:latin typeface="Times New Roman"/>
                <a:cs typeface="Times New Roman"/>
              </a:rPr>
              <a:t>defined</a:t>
            </a:r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 before being </a:t>
            </a:r>
            <a:r>
              <a:rPr lang="en-US" sz="3600" i="1">
                <a:solidFill>
                  <a:schemeClr val="tx1"/>
                </a:solidFill>
                <a:latin typeface="Times New Roman"/>
                <a:cs typeface="Times New Roman"/>
              </a:rPr>
              <a:t>called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600" i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tx1"/>
                </a:solidFill>
                <a:latin typeface="Times New Roman"/>
                <a:cs typeface="Times New Roman"/>
              </a:rPr>
              <a:t>Data can be passed to a function as arguments</a:t>
            </a:r>
          </a:p>
          <a:p>
            <a:pPr algn="l"/>
            <a:endParaRPr lang="en-US" sz="3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endParaRPr lang="en-US" sz="3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endParaRPr lang="en-US" sz="2400">
              <a:solidFill>
                <a:schemeClr val="tx1"/>
              </a:solidFill>
              <a:latin typeface="Consolas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05677-34EF-F46C-8EFA-C4E29412BE2E}"/>
              </a:ext>
            </a:extLst>
          </p:cNvPr>
          <p:cNvSpPr txBox="1"/>
          <p:nvPr/>
        </p:nvSpPr>
        <p:spPr>
          <a:xfrm>
            <a:off x="8331545" y="1944884"/>
            <a:ext cx="7598175" cy="5078313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36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2400">
                <a:solidFill>
                  <a:srgbClr val="FFFFFF"/>
                </a:solidFill>
                <a:latin typeface="Consolas"/>
              </a:rPr>
              <a:t>foods = [“eggs”, “bread”, “milk”, “cookies”]</a:t>
            </a:r>
          </a:p>
          <a:p>
            <a:pPr algn="l"/>
            <a:endParaRPr lang="en-US" sz="24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2400">
                <a:solidFill>
                  <a:srgbClr val="FFFFFF"/>
                </a:solidFill>
                <a:latin typeface="Consolas"/>
              </a:rPr>
              <a:t>&gt;&gt;&gt; def </a:t>
            </a:r>
            <a:r>
              <a:rPr lang="en-US" sz="2400" err="1">
                <a:solidFill>
                  <a:srgbClr val="FFFFFF"/>
                </a:solidFill>
                <a:latin typeface="Consolas"/>
              </a:rPr>
              <a:t>long_strings</a:t>
            </a:r>
            <a:r>
              <a:rPr lang="en-US" sz="2400">
                <a:solidFill>
                  <a:srgbClr val="FFFFFF"/>
                </a:solidFill>
                <a:latin typeface="Consolas"/>
              </a:rPr>
              <a:t>(x):</a:t>
            </a:r>
            <a:endParaRPr lang="en-US"/>
          </a:p>
          <a:p>
            <a:pPr algn="l"/>
            <a:r>
              <a:rPr lang="en-US" sz="2400">
                <a:solidFill>
                  <a:srgbClr val="FFFFFF"/>
                </a:solidFill>
                <a:latin typeface="Consolas"/>
              </a:rPr>
              <a:t>      for food in foods:</a:t>
            </a:r>
            <a:endParaRPr lang="en-US"/>
          </a:p>
          <a:p>
            <a:pPr algn="l"/>
            <a:r>
              <a:rPr lang="en-US" sz="2400">
                <a:solidFill>
                  <a:srgbClr val="FFFFFF"/>
                </a:solidFill>
                <a:latin typeface="Consolas"/>
              </a:rPr>
              <a:t>        if </a:t>
            </a:r>
            <a:r>
              <a:rPr lang="en-US" sz="2400" err="1">
                <a:solidFill>
                  <a:srgbClr val="FFFFFF"/>
                </a:solidFill>
                <a:latin typeface="Consolas"/>
              </a:rPr>
              <a:t>len</a:t>
            </a:r>
            <a:r>
              <a:rPr lang="en-US" sz="2400">
                <a:solidFill>
                  <a:srgbClr val="FFFFFF"/>
                </a:solidFill>
                <a:latin typeface="Consolas"/>
              </a:rPr>
              <a:t>(food) &gt; 5:</a:t>
            </a:r>
          </a:p>
          <a:p>
            <a:pPr algn="l"/>
            <a:r>
              <a:rPr lang="en-US" sz="2400">
                <a:solidFill>
                  <a:srgbClr val="FFFFFF"/>
                </a:solidFill>
                <a:latin typeface="Consolas"/>
              </a:rPr>
              <a:t>          print(food) </a:t>
            </a:r>
          </a:p>
          <a:p>
            <a:pPr algn="l"/>
            <a:r>
              <a:rPr lang="en-US" sz="2400">
                <a:solidFill>
                  <a:srgbClr val="FFFFFF"/>
                </a:solidFill>
                <a:latin typeface="Consolas"/>
              </a:rPr>
              <a:t>      return</a:t>
            </a:r>
          </a:p>
          <a:p>
            <a:pPr algn="l"/>
            <a:endParaRPr lang="en-US" sz="2400">
              <a:solidFill>
                <a:srgbClr val="FFFFFF"/>
              </a:solidFill>
              <a:latin typeface="Consolas"/>
            </a:endParaRPr>
          </a:p>
          <a:p>
            <a:pPr algn="l"/>
            <a:r>
              <a:rPr lang="en-US" sz="2400">
                <a:solidFill>
                  <a:srgbClr val="FFFFFF"/>
                </a:solidFill>
                <a:latin typeface="Consolas"/>
              </a:rPr>
              <a:t>&gt;&gt;&gt; print(</a:t>
            </a:r>
            <a:r>
              <a:rPr lang="en-US" sz="2400" err="1">
                <a:solidFill>
                  <a:srgbClr val="FFFFFF"/>
                </a:solidFill>
                <a:latin typeface="Consolas"/>
              </a:rPr>
              <a:t>long_string</a:t>
            </a:r>
            <a:r>
              <a:rPr lang="en-US" sz="2400">
                <a:solidFill>
                  <a:srgbClr val="FFFFFF"/>
                </a:solidFill>
                <a:latin typeface="Consolas"/>
              </a:rPr>
              <a:t>(foods))</a:t>
            </a:r>
            <a:endParaRPr lang="en-US">
              <a:solidFill>
                <a:srgbClr val="FFFFFF"/>
              </a:solidFill>
            </a:endParaRPr>
          </a:p>
          <a:p>
            <a:pPr algn="l"/>
            <a:r>
              <a:rPr lang="en-US" sz="2400">
                <a:solidFill>
                  <a:srgbClr val="FFFFFF"/>
                </a:solidFill>
                <a:latin typeface="Consolas"/>
              </a:rPr>
              <a:t>cookies</a:t>
            </a:r>
          </a:p>
          <a:p>
            <a:pPr algn="l"/>
            <a:endParaRPr lang="en-US" sz="2400">
              <a:solidFill>
                <a:srgbClr val="FFFFFF"/>
              </a:solidFill>
              <a:latin typeface="Consolas"/>
            </a:endParaRPr>
          </a:p>
          <a:p>
            <a:pPr algn="l"/>
            <a:endParaRPr lang="en-US" sz="2400">
              <a:solidFill>
                <a:srgbClr val="FFFFF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34795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What is Pandas?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933509" y="2003154"/>
            <a:ext cx="14177666" cy="76636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3200">
                <a:latin typeface="Times New Roman"/>
                <a:ea typeface="Calibri"/>
                <a:cs typeface="Times New Roman"/>
              </a:rPr>
              <a:t>The most common Python </a:t>
            </a:r>
            <a:r>
              <a:rPr lang="en-US" sz="3200" i="1">
                <a:latin typeface="Times New Roman"/>
                <a:ea typeface="Calibri"/>
                <a:cs typeface="Times New Roman"/>
              </a:rPr>
              <a:t>library</a:t>
            </a:r>
            <a:r>
              <a:rPr lang="en-US" sz="3200">
                <a:latin typeface="Times New Roman"/>
                <a:ea typeface="Calibri"/>
                <a:cs typeface="Times New Roman"/>
              </a:rPr>
              <a:t> for basic data manipulation</a:t>
            </a:r>
          </a:p>
          <a:p>
            <a:endParaRPr lang="en-US" sz="3200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200">
                <a:latin typeface="Times New Roman"/>
                <a:ea typeface="Calibri"/>
                <a:cs typeface="Times New Roman"/>
              </a:rPr>
              <a:t>Built on the NumPy library</a:t>
            </a:r>
          </a:p>
          <a:p>
            <a:endParaRPr lang="en-US" sz="3200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200">
                <a:latin typeface="Times New Roman"/>
                <a:ea typeface="Calibri"/>
                <a:cs typeface="Times New Roman"/>
              </a:rPr>
              <a:t>Often used in conjunction with additional libraries for advanced data analysis and visualization, such as matplotlib or SciPy</a:t>
            </a:r>
          </a:p>
          <a:p>
            <a:pPr marL="571500" indent="-571500">
              <a:buFont typeface="Arial"/>
              <a:buChar char="•"/>
            </a:pPr>
            <a:endParaRPr lang="en-US" sz="3200" i="1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200">
                <a:latin typeface="Times New Roman"/>
                <a:ea typeface="Calibri"/>
                <a:cs typeface="Times New Roman"/>
              </a:rPr>
              <a:t>Particularly suited to working with </a:t>
            </a:r>
            <a:r>
              <a:rPr lang="en-US" sz="3200" i="1">
                <a:latin typeface="Times New Roman"/>
                <a:ea typeface="Calibri"/>
                <a:cs typeface="Times New Roman"/>
              </a:rPr>
              <a:t>tabular</a:t>
            </a:r>
            <a:r>
              <a:rPr lang="en-US" sz="3200">
                <a:latin typeface="Times New Roman"/>
                <a:ea typeface="Calibri"/>
                <a:cs typeface="Times New Roman"/>
              </a:rPr>
              <a:t> data (csv, </a:t>
            </a:r>
            <a:r>
              <a:rPr lang="en-US" sz="3200" err="1">
                <a:latin typeface="Times New Roman"/>
                <a:ea typeface="Calibri"/>
                <a:cs typeface="Times New Roman"/>
              </a:rPr>
              <a:t>tsv</a:t>
            </a:r>
            <a:r>
              <a:rPr lang="en-US" sz="3200">
                <a:latin typeface="Times New Roman"/>
                <a:ea typeface="Calibri"/>
                <a:cs typeface="Times New Roman"/>
              </a:rPr>
              <a:t>, excel etc.)</a:t>
            </a:r>
          </a:p>
          <a:p>
            <a:endParaRPr lang="en-US" sz="3200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200">
                <a:latin typeface="Times New Roman"/>
                <a:ea typeface="Calibri"/>
                <a:cs typeface="Times New Roman"/>
              </a:rPr>
              <a:t>Reads tabular data as a </a:t>
            </a:r>
            <a:r>
              <a:rPr lang="en-US" sz="3200" i="1" err="1">
                <a:latin typeface="Times New Roman"/>
                <a:ea typeface="Calibri"/>
                <a:cs typeface="Times New Roman"/>
              </a:rPr>
              <a:t>dataframe</a:t>
            </a:r>
            <a:endParaRPr lang="en-US" sz="3200" i="1">
              <a:latin typeface="Times New Roman"/>
              <a:ea typeface="Calibri"/>
              <a:cs typeface="Times New Roman"/>
            </a:endParaRPr>
          </a:p>
          <a:p>
            <a:endParaRPr lang="en-US" sz="3200" i="1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r>
              <a:rPr lang="en-US" sz="3200">
                <a:latin typeface="Times New Roman"/>
                <a:ea typeface="Calibri"/>
                <a:cs typeface="Times New Roman"/>
              </a:rPr>
              <a:t>A </a:t>
            </a:r>
            <a:r>
              <a:rPr lang="en-US" sz="3200" err="1">
                <a:latin typeface="Times New Roman"/>
                <a:ea typeface="Calibri"/>
                <a:cs typeface="Times New Roman"/>
              </a:rPr>
              <a:t>dataframe</a:t>
            </a:r>
            <a:r>
              <a:rPr lang="en-US" sz="3200">
                <a:latin typeface="Times New Roman"/>
                <a:ea typeface="Calibri"/>
                <a:cs typeface="Times New Roman"/>
              </a:rPr>
              <a:t> is a 2-dimensional array in python</a:t>
            </a:r>
          </a:p>
          <a:p>
            <a:pPr marL="571500" indent="-571500">
              <a:buFont typeface="Arial"/>
              <a:buChar char="•"/>
            </a:pPr>
            <a:endParaRPr lang="en-US" sz="3600" i="1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360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1646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Uses of Pandas?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933509" y="2003154"/>
            <a:ext cx="14177666" cy="64940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Reading data stored in CSV files (other file formats can be read as well)</a:t>
            </a:r>
            <a:endParaRPr lang="en-US" sz="3200">
              <a:latin typeface="Times New Roman"/>
              <a:ea typeface="Calibri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Slicing and </a:t>
            </a:r>
            <a:r>
              <a:rPr lang="en-US" sz="3200" err="1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subsetting</a:t>
            </a:r>
            <a:r>
              <a:rPr lang="en-US" sz="3200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 data</a:t>
            </a:r>
            <a:endParaRPr lang="en-US" sz="3200">
              <a:solidFill>
                <a:srgbClr val="212529"/>
              </a:solidFill>
              <a:latin typeface="Times New Roman"/>
              <a:ea typeface="Calibri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Dealing with missing data</a:t>
            </a:r>
            <a:endParaRPr lang="en-US" sz="3200">
              <a:latin typeface="Times New Roman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Inserting and deleting columns from data structures</a:t>
            </a:r>
            <a:endParaRPr lang="en-US" sz="3200">
              <a:latin typeface="Times New Roman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Aggregating data </a:t>
            </a:r>
            <a:endParaRPr lang="en-US" sz="320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3200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Joining of datasets (after they have been loaded into </a:t>
            </a:r>
            <a:r>
              <a:rPr lang="en-US" sz="3200" err="1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Dataframes</a:t>
            </a:r>
            <a:r>
              <a:rPr lang="en-US" sz="3200">
                <a:solidFill>
                  <a:srgbClr val="212529"/>
                </a:solidFill>
                <a:latin typeface="Times New Roman"/>
                <a:ea typeface="+mn-lt"/>
                <a:cs typeface="Times New Roman"/>
              </a:rPr>
              <a:t>)</a:t>
            </a:r>
            <a:endParaRPr lang="en-US" sz="3200">
              <a:latin typeface="Times New Roman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3200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3200" i="1">
              <a:latin typeface="Times New Roman"/>
              <a:ea typeface="Calibri"/>
              <a:cs typeface="Times New Roman"/>
            </a:endParaRPr>
          </a:p>
          <a:p>
            <a:pPr marL="571500" indent="-571500">
              <a:buFont typeface="Arial"/>
              <a:buChar char="•"/>
            </a:pPr>
            <a:endParaRPr lang="en-US" sz="320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20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655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Times New Roman"/>
                <a:cs typeface="Times New Roman"/>
              </a:rPr>
              <a:t>Goals for the Workshop</a:t>
            </a:r>
            <a:endParaRPr lang="en-US" sz="44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1007059" y="1810199"/>
            <a:ext cx="14236574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/>
              <a:buChar char="•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Times New Roman"/>
                <a:cs typeface="Times New Roman"/>
              </a:rPr>
              <a:t>Develop further fluency in the Python programming language</a:t>
            </a:r>
          </a:p>
          <a:p>
            <a:pPr marL="457200" indent="-457200" algn="l">
              <a:buFont typeface="Arial"/>
              <a:buChar char="•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Times New Roman"/>
                <a:cs typeface="Times New Roman"/>
              </a:rPr>
              <a:t>Learn how to access and perform basic analysis of data contained in tabular form using the Pandas library</a:t>
            </a:r>
          </a:p>
          <a:p>
            <a:pPr algn="l"/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Class Materials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602732" y="1823438"/>
            <a:ext cx="15018112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4000">
                <a:latin typeface="Times New Roman"/>
                <a:cs typeface="Times New Roman"/>
                <a:hlinkClick r:id="rId3"/>
              </a:rPr>
              <a:t>https://github.com/ClaudiaECarroll/python_data</a:t>
            </a:r>
            <a:endParaRPr lang="en-US"/>
          </a:p>
          <a:p>
            <a:pPr marL="742950" indent="-742950" algn="l">
              <a:lnSpc>
                <a:spcPct val="200000"/>
              </a:lnSpc>
              <a:buAutoNum type="arabicPeriod"/>
            </a:pPr>
            <a:r>
              <a:rPr lang="en-US" sz="4000">
                <a:solidFill>
                  <a:srgbClr val="000000"/>
                </a:solidFill>
                <a:latin typeface="Times New Roman"/>
                <a:cs typeface="Times New Roman"/>
              </a:rPr>
              <a:t>Download all three CSV files from class_1 to your computer</a:t>
            </a:r>
          </a:p>
          <a:p>
            <a:pPr marL="742950" indent="-742950" algn="l">
              <a:lnSpc>
                <a:spcPct val="200000"/>
              </a:lnSpc>
              <a:buAutoNum type="arabicPeriod"/>
            </a:pPr>
            <a:r>
              <a:rPr lang="en-US" sz="4000">
                <a:solidFill>
                  <a:srgbClr val="000000"/>
                </a:solidFill>
                <a:latin typeface="Times New Roman"/>
                <a:cs typeface="Times New Roman"/>
              </a:rPr>
              <a:t>Upload those three files to Google Drive</a:t>
            </a:r>
          </a:p>
          <a:p>
            <a:pPr marL="457200" indent="-457200" algn="l">
              <a:buAutoNum type="arabicPeriod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9485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98ECD4-E888-FC98-E0A7-5E01297CC64B}"/>
              </a:ext>
            </a:extLst>
          </p:cNvPr>
          <p:cNvSpPr txBox="1"/>
          <p:nvPr/>
        </p:nvSpPr>
        <p:spPr>
          <a:xfrm>
            <a:off x="1707984" y="3706345"/>
            <a:ext cx="128218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rgbClr val="000000"/>
                </a:solidFill>
                <a:latin typeface="Times New Roman"/>
                <a:cs typeface="Times New Roman"/>
              </a:rPr>
              <a:t>Demo: Intro to Pandas</a:t>
            </a:r>
          </a:p>
        </p:txBody>
      </p:sp>
    </p:spTree>
    <p:extLst>
      <p:ext uri="{BB962C8B-B14F-4D97-AF65-F5344CB8AC3E}">
        <p14:creationId xmlns:p14="http://schemas.microsoft.com/office/powerpoint/2010/main" val="3346274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Exercise 2: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933509" y="2003154"/>
            <a:ext cx="14177666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4000" dirty="0">
                <a:latin typeface="Times New Roman"/>
                <a:cs typeface="Times New Roman"/>
              </a:rPr>
              <a:t>Write the code to print each country in the data file </a:t>
            </a:r>
            <a:r>
              <a:rPr lang="en-US" sz="4000" dirty="0" err="1">
                <a:latin typeface="Times New Roman"/>
                <a:cs typeface="Times New Roman"/>
              </a:rPr>
              <a:t>gdp_africa.csv</a:t>
            </a:r>
            <a:r>
              <a:rPr lang="en-US" sz="4000" dirty="0">
                <a:latin typeface="Times New Roman"/>
                <a:cs typeface="Times New Roman"/>
              </a:rPr>
              <a:t> and that country’s mean </a:t>
            </a:r>
            <a:r>
              <a:rPr lang="en-US" sz="4000" dirty="0" err="1">
                <a:latin typeface="Times New Roman"/>
                <a:cs typeface="Times New Roman"/>
              </a:rPr>
              <a:t>gdp</a:t>
            </a:r>
            <a:r>
              <a:rPr lang="en-US" sz="4000" dirty="0">
                <a:latin typeface="Times New Roman"/>
                <a:cs typeface="Times New Roman"/>
              </a:rPr>
              <a:t> between 1952 and 1982.</a:t>
            </a:r>
            <a:endParaRPr lang="en-US" sz="4000" dirty="0">
              <a:latin typeface="Times New Roman"/>
              <a:cs typeface="Calibri" panose="020F0502020204030204"/>
            </a:endParaRPr>
          </a:p>
          <a:p>
            <a:pPr marL="457200" indent="-457200">
              <a:buAutoNum type="arabicPeriod"/>
            </a:pPr>
            <a:endParaRPr lang="en-US" sz="4000" dirty="0">
              <a:latin typeface="Times New Roman"/>
              <a:ea typeface="Calibri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4000" dirty="0">
                <a:latin typeface="Times New Roman"/>
                <a:cs typeface="Times New Roman"/>
              </a:rPr>
              <a:t>Now write the code to print each year (as represented by the column headings) in </a:t>
            </a:r>
            <a:r>
              <a:rPr lang="en-US" sz="4000" dirty="0" err="1">
                <a:latin typeface="Times New Roman"/>
                <a:cs typeface="Times New Roman"/>
              </a:rPr>
              <a:t>gdp_africa.csv</a:t>
            </a:r>
            <a:r>
              <a:rPr lang="en-US" sz="4000" dirty="0">
                <a:latin typeface="Times New Roman"/>
                <a:cs typeface="Times New Roman"/>
              </a:rPr>
              <a:t> and the mean GDP in Africa that year. How does your code differ from part one?</a:t>
            </a:r>
            <a:endParaRPr lang="en-US" sz="4000" dirty="0">
              <a:latin typeface="Times New Roman"/>
              <a:cs typeface="Calibri" panose="020F0502020204030204"/>
            </a:endParaRPr>
          </a:p>
          <a:p>
            <a:pPr marL="742950" indent="-742950">
              <a:buAutoNum type="arabicPeriod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0078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25D5DA6-C7CC-DFE3-6EC6-99FA01679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75708223-EAA8-EB10-671F-16CE83B890C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75CFC03C-21F6-41AA-F37B-05D4F3CE5A08}"/>
              </a:ext>
            </a:extLst>
          </p:cNvPr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ECE71D-37E7-6605-5AE4-D7380FBDBD62}"/>
              </a:ext>
            </a:extLst>
          </p:cNvPr>
          <p:cNvSpPr txBox="1"/>
          <p:nvPr/>
        </p:nvSpPr>
        <p:spPr>
          <a:xfrm>
            <a:off x="602891" y="583443"/>
            <a:ext cx="15013934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 dirty="0">
                <a:latin typeface="Times New Roman"/>
                <a:cs typeface="Times New Roman"/>
              </a:rPr>
              <a:t>1. Write the code to print each country in the data file </a:t>
            </a:r>
            <a:r>
              <a:rPr lang="en-US" sz="4400" b="1" dirty="0" err="1">
                <a:latin typeface="Times New Roman"/>
                <a:cs typeface="Times New Roman"/>
              </a:rPr>
              <a:t>gdp_africa.csv</a:t>
            </a:r>
            <a:r>
              <a:rPr lang="en-US" sz="4400" b="1" dirty="0">
                <a:latin typeface="Times New Roman"/>
                <a:cs typeface="Times New Roman"/>
              </a:rPr>
              <a:t> and that country’s mean </a:t>
            </a:r>
            <a:r>
              <a:rPr lang="en-US" sz="4400" b="1" dirty="0" err="1">
                <a:latin typeface="Times New Roman"/>
                <a:cs typeface="Times New Roman"/>
              </a:rPr>
              <a:t>gdp</a:t>
            </a:r>
            <a:r>
              <a:rPr lang="en-US" sz="4400" b="1" dirty="0">
                <a:latin typeface="Times New Roman"/>
                <a:cs typeface="Times New Roman"/>
              </a:rPr>
              <a:t> between 1952 and 1982.</a:t>
            </a:r>
            <a:endParaRPr lang="en-US" sz="4400" b="1" dirty="0">
              <a:latin typeface="Times New Roman"/>
              <a:cs typeface="Calibri" panose="020F0502020204030204"/>
            </a:endParaRPr>
          </a:p>
          <a:p>
            <a:pPr algn="l"/>
            <a:endParaRPr lang="en-US" sz="44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90954-665B-AF18-B543-CC98E7357F85}"/>
              </a:ext>
            </a:extLst>
          </p:cNvPr>
          <p:cNvSpPr txBox="1"/>
          <p:nvPr/>
        </p:nvSpPr>
        <p:spPr>
          <a:xfrm>
            <a:off x="10618838" y="3152951"/>
            <a:ext cx="440287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>
              <a:buAutoNum type="arabicPeriod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</p:txBody>
      </p:sp>
      <p:pic>
        <p:nvPicPr>
          <p:cNvPr id="5" name="Picture 4" descr="A computer screen shot of numbers&#10;&#10;Description automatically generated">
            <a:extLst>
              <a:ext uri="{FF2B5EF4-FFF2-40B4-BE49-F238E27FC236}">
                <a16:creationId xmlns:a16="http://schemas.microsoft.com/office/drawing/2014/main" id="{61A97183-364D-D27D-2D0D-D2BD6966A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121" y="3494343"/>
            <a:ext cx="5850808" cy="3727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4FF45-FDAD-47C5-974F-7984AD3A41F6}"/>
              </a:ext>
            </a:extLst>
          </p:cNvPr>
          <p:cNvSpPr txBox="1"/>
          <p:nvPr/>
        </p:nvSpPr>
        <p:spPr>
          <a:xfrm>
            <a:off x="8627806" y="3645394"/>
            <a:ext cx="63939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Steps?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you print a country name?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you print that country’s GDP?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could you print both (i.e. the first line in the image to the left?)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try to print the country name and GDP for all the countries..</a:t>
            </a:r>
          </a:p>
        </p:txBody>
      </p:sp>
    </p:spTree>
    <p:extLst>
      <p:ext uri="{BB962C8B-B14F-4D97-AF65-F5344CB8AC3E}">
        <p14:creationId xmlns:p14="http://schemas.microsoft.com/office/powerpoint/2010/main" val="1432447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Exercise 2 Part 1: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933509" y="2003154"/>
            <a:ext cx="14177666" cy="87931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3600" dirty="0">
                <a:latin typeface="Times New Roman"/>
                <a:cs typeface="Times New Roman"/>
              </a:rPr>
              <a:t>Write the code to print each country in the data file </a:t>
            </a:r>
            <a:r>
              <a:rPr lang="en-US" sz="3600" dirty="0" err="1">
                <a:latin typeface="Times New Roman"/>
                <a:cs typeface="Times New Roman"/>
              </a:rPr>
              <a:t>gdp_africa.csv</a:t>
            </a:r>
            <a:r>
              <a:rPr lang="en-US" sz="3600" dirty="0">
                <a:latin typeface="Times New Roman"/>
                <a:cs typeface="Times New Roman"/>
              </a:rPr>
              <a:t> and that country’s mean </a:t>
            </a:r>
            <a:r>
              <a:rPr lang="en-US" sz="3600" dirty="0" err="1">
                <a:latin typeface="Times New Roman"/>
                <a:cs typeface="Times New Roman"/>
              </a:rPr>
              <a:t>gdp</a:t>
            </a:r>
            <a:r>
              <a:rPr lang="en-US" sz="3600" dirty="0">
                <a:latin typeface="Times New Roman"/>
                <a:cs typeface="Times New Roman"/>
              </a:rPr>
              <a:t> between 1952 and 1982.</a:t>
            </a:r>
            <a:endParaRPr lang="en-US" sz="3600" dirty="0">
              <a:cs typeface="Calibri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600" dirty="0">
              <a:latin typeface="Times New Roman"/>
              <a:cs typeface="Times New Roman"/>
            </a:endParaRPr>
          </a:p>
          <a:p>
            <a:pPr algn="l">
              <a:lnSpc>
                <a:spcPct val="90000"/>
              </a:lnSpc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df_africa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"/content/drive/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MyDrive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workshop_data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gdp_africa.csv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index_col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countries_africa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df_africa.index.values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90000"/>
              </a:lnSpc>
            </a:pP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x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countries_africa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algn="l">
              <a:lnSpc>
                <a:spcPct val="90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  y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df_africa.loc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[x,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"1952"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"1982"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].mean()</a:t>
            </a:r>
          </a:p>
          <a:p>
            <a:pPr algn="l"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  print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(x, y)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600" dirty="0">
              <a:latin typeface="Menlo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2400" dirty="0">
              <a:latin typeface="Menlo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Menlo"/>
              <a:ea typeface="Calibri"/>
              <a:cs typeface="Times New Roman"/>
            </a:endParaRPr>
          </a:p>
          <a:p>
            <a:pPr marL="742950" indent="-742950">
              <a:buFont typeface="Arial"/>
              <a:buChar char="•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1250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Exercise 2 Part 2: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933509" y="2003154"/>
            <a:ext cx="14177666" cy="8127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3600">
                <a:latin typeface="Times New Roman"/>
                <a:cs typeface="Times New Roman"/>
              </a:rPr>
              <a:t>Now write the code to print each year (as represented by the column headings) in gdp_africa.csv and the mean GDP in Africa that year. How does your code differ from part one?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600">
              <a:latin typeface="Times New Roman"/>
              <a:cs typeface="Times New Roman"/>
            </a:endParaRPr>
          </a:p>
          <a:p>
            <a:pPr algn="l">
              <a:lnSpc>
                <a:spcPct val="90000"/>
              </a:lnSpc>
            </a:pPr>
            <a:r>
              <a:rPr lang="en-US" sz="3600" err="1">
                <a:latin typeface="Menlo"/>
              </a:rPr>
              <a:t>years_africa</a:t>
            </a:r>
            <a:r>
              <a:rPr lang="en-US" sz="3600">
                <a:latin typeface="Menlo"/>
              </a:rPr>
              <a:t> = </a:t>
            </a:r>
            <a:r>
              <a:rPr lang="en-US" sz="3600" err="1">
                <a:latin typeface="Menlo"/>
              </a:rPr>
              <a:t>df_africa.columns.values</a:t>
            </a:r>
            <a:endParaRPr lang="en-US" err="1"/>
          </a:p>
          <a:p>
            <a:pPr algn="l">
              <a:lnSpc>
                <a:spcPct val="90000"/>
              </a:lnSpc>
            </a:pPr>
            <a:br>
              <a:rPr lang="en-US"/>
            </a:br>
            <a:endParaRPr lang="en-US"/>
          </a:p>
          <a:p>
            <a:pPr algn="l">
              <a:lnSpc>
                <a:spcPct val="90000"/>
              </a:lnSpc>
            </a:pPr>
            <a:r>
              <a:rPr lang="en-US" sz="3600">
                <a:solidFill>
                  <a:srgbClr val="000000"/>
                </a:solidFill>
                <a:latin typeface="Menlo"/>
              </a:rPr>
              <a:t>for</a:t>
            </a:r>
            <a:r>
              <a:rPr lang="en-US" sz="3600">
                <a:latin typeface="Menlo"/>
              </a:rPr>
              <a:t> x </a:t>
            </a:r>
            <a:r>
              <a:rPr lang="en-US" sz="3600">
                <a:solidFill>
                  <a:srgbClr val="000000"/>
                </a:solidFill>
                <a:latin typeface="Menlo"/>
              </a:rPr>
              <a:t>in</a:t>
            </a:r>
            <a:r>
              <a:rPr lang="en-US" sz="3600">
                <a:latin typeface="Menlo"/>
              </a:rPr>
              <a:t> </a:t>
            </a:r>
            <a:r>
              <a:rPr lang="en-US" sz="3600" err="1">
                <a:latin typeface="Menlo"/>
              </a:rPr>
              <a:t>years_africa</a:t>
            </a:r>
            <a:r>
              <a:rPr lang="en-US" sz="3600">
                <a:latin typeface="Menlo"/>
              </a:rPr>
              <a:t>:</a:t>
            </a:r>
            <a:endParaRPr lang="en-US"/>
          </a:p>
          <a:p>
            <a:pPr algn="l">
              <a:lnSpc>
                <a:spcPct val="90000"/>
              </a:lnSpc>
            </a:pPr>
            <a:r>
              <a:rPr lang="en-US" sz="3600">
                <a:latin typeface="Menlo"/>
              </a:rPr>
              <a:t> y = </a:t>
            </a:r>
            <a:r>
              <a:rPr lang="en-US" sz="3600" err="1">
                <a:latin typeface="Menlo"/>
              </a:rPr>
              <a:t>df_africa</a:t>
            </a:r>
            <a:r>
              <a:rPr lang="en-US" sz="3600">
                <a:latin typeface="Menlo"/>
              </a:rPr>
              <a:t>[x].mean()</a:t>
            </a:r>
            <a:endParaRPr lang="en-US"/>
          </a:p>
          <a:p>
            <a:pPr algn="l">
              <a:lnSpc>
                <a:spcPct val="90000"/>
              </a:lnSpc>
            </a:pPr>
            <a:r>
              <a:rPr lang="en-US" sz="3600">
                <a:solidFill>
                  <a:srgbClr val="000000"/>
                </a:solidFill>
                <a:latin typeface="Menlo"/>
              </a:rPr>
              <a:t> print</a:t>
            </a:r>
            <a:r>
              <a:rPr lang="en-US" sz="3600">
                <a:latin typeface="Menlo"/>
              </a:rPr>
              <a:t>(x, y)</a:t>
            </a:r>
            <a:endParaRPr lang="en-US"/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600">
              <a:latin typeface="Menlo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2400">
              <a:latin typeface="Menlo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240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>
              <a:latin typeface="Menlo"/>
              <a:ea typeface="Calibri"/>
              <a:cs typeface="Times New Roman"/>
            </a:endParaRPr>
          </a:p>
          <a:p>
            <a:pPr marL="742950" indent="-742950">
              <a:buFont typeface="Arial"/>
              <a:buChar char="•"/>
            </a:pPr>
            <a:endParaRPr lang="en-US" sz="360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736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Homework!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7436B-288A-B774-1A67-9579AA5EBE0D}"/>
              </a:ext>
            </a:extLst>
          </p:cNvPr>
          <p:cNvSpPr txBox="1"/>
          <p:nvPr/>
        </p:nvSpPr>
        <p:spPr>
          <a:xfrm>
            <a:off x="1089320" y="1843464"/>
            <a:ext cx="14553610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AutoNum type="arabicPeriod"/>
            </a:pPr>
            <a:r>
              <a:rPr lang="en-US" sz="4000">
                <a:solidFill>
                  <a:srgbClr val="212529"/>
                </a:solidFill>
                <a:latin typeface="Times New Roman"/>
                <a:cs typeface="Times New Roman"/>
              </a:rPr>
              <a:t>Complete in-class exercises</a:t>
            </a:r>
            <a:endParaRPr lang="en-US" sz="4000">
              <a:solidFill>
                <a:srgbClr val="212529"/>
              </a:solidFill>
              <a:latin typeface="Consolas"/>
              <a:cs typeface="Times New Roman"/>
            </a:endParaRPr>
          </a:p>
          <a:p>
            <a:pPr marL="457200" indent="-457200" algn="l">
              <a:buAutoNum type="arabicPeriod"/>
            </a:pPr>
            <a:r>
              <a:rPr lang="en-US" sz="4000">
                <a:solidFill>
                  <a:srgbClr val="212529"/>
                </a:solidFill>
                <a:latin typeface="Times New Roman"/>
                <a:cs typeface="Times New Roman"/>
              </a:rPr>
              <a:t>Complete Class One Homework Exercises</a:t>
            </a:r>
          </a:p>
          <a:p>
            <a:pPr marL="457200" indent="-457200" algn="l">
              <a:buAutoNum type="arabicPeriod"/>
            </a:pPr>
            <a:endParaRPr lang="en-US" sz="4000">
              <a:solidFill>
                <a:srgbClr val="212529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>
                <a:solidFill>
                  <a:srgbClr val="212529"/>
                </a:solidFill>
                <a:latin typeface="Times New Roman"/>
                <a:cs typeface="Times New Roman"/>
              </a:rPr>
              <a:t>Materials and homework can be access via my GitHub repo for this class:</a:t>
            </a:r>
          </a:p>
          <a:p>
            <a:pPr algn="l"/>
            <a:endParaRPr lang="en-US" sz="4000">
              <a:solidFill>
                <a:srgbClr val="212529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4000">
                <a:solidFill>
                  <a:srgbClr val="212529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en-US" sz="4000">
                <a:solidFill>
                  <a:schemeClr val="tx1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ttps://github.com/ClaudiaECarroll/python_data</a:t>
            </a:r>
            <a:endParaRPr lang="en-US">
              <a:solidFill>
                <a:schemeClr val="tx1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42950" indent="-742950" algn="l">
              <a:buAutoNum type="arabicPeriod"/>
            </a:pPr>
            <a:endParaRPr lang="en-US" sz="3600">
              <a:solidFill>
                <a:srgbClr val="383838"/>
              </a:solidFill>
              <a:latin typeface="Consola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606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Times New Roman"/>
                <a:cs typeface="Times New Roman"/>
              </a:rPr>
              <a:t>Workshop 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9DA168-FC12-31AA-4CB0-DBC8DC0F2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094249"/>
              </p:ext>
            </p:extLst>
          </p:nvPr>
        </p:nvGraphicFramePr>
        <p:xfrm>
          <a:off x="2312226" y="2258281"/>
          <a:ext cx="11576715" cy="454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845">
                  <a:extLst>
                    <a:ext uri="{9D8B030D-6E8A-4147-A177-3AD203B41FA5}">
                      <a16:colId xmlns:a16="http://schemas.microsoft.com/office/drawing/2014/main" val="2909318260"/>
                    </a:ext>
                  </a:extLst>
                </a:gridCol>
                <a:gridCol w="9880870">
                  <a:extLst>
                    <a:ext uri="{9D8B030D-6E8A-4147-A177-3AD203B41FA5}">
                      <a16:colId xmlns:a16="http://schemas.microsoft.com/office/drawing/2014/main" val="228436556"/>
                    </a:ext>
                  </a:extLst>
                </a:gridCol>
              </a:tblGrid>
              <a:tr h="1136428"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Class 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/>
                        </a:rPr>
                        <a:t>Accessing and </a:t>
                      </a:r>
                      <a:r>
                        <a:rPr lang="en-US" sz="3200" b="0" dirty="0" err="1">
                          <a:solidFill>
                            <a:schemeClr val="tx1"/>
                          </a:solidFill>
                          <a:latin typeface="Times New Roman"/>
                        </a:rPr>
                        <a:t>Subseting</a:t>
                      </a:r>
                      <a:r>
                        <a:rPr lang="en-US" sz="3200" b="0" dirty="0">
                          <a:solidFill>
                            <a:schemeClr val="tx1"/>
                          </a:solidFill>
                          <a:latin typeface="Times New Roman"/>
                        </a:rPr>
                        <a:t> Tabular Data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222318"/>
                  </a:ext>
                </a:extLst>
              </a:tr>
              <a:tr h="1136428"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Class 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Data Cleaning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824599"/>
                  </a:ext>
                </a:extLst>
              </a:tr>
              <a:tr h="1136428"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Class 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Data Aggregation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390068"/>
                  </a:ext>
                </a:extLst>
              </a:tr>
              <a:tr h="1136428"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Class 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Practicing with your own data!</a:t>
                      </a:r>
                      <a:endParaRPr lang="en-US" sz="3200" b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52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3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Times New Roman"/>
                <a:cs typeface="Times New Roman"/>
              </a:rPr>
              <a:t>Lesson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1278124" y="2402733"/>
            <a:ext cx="1370512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 algn="l">
              <a:buAutoNum type="arabicPeriod"/>
            </a:pPr>
            <a:r>
              <a:rPr lang="en-US" sz="4000">
                <a:solidFill>
                  <a:srgbClr val="000000"/>
                </a:solidFill>
                <a:latin typeface="Times New Roman"/>
                <a:cs typeface="Times New Roman"/>
              </a:rPr>
              <a:t>Review of previous class's material</a:t>
            </a:r>
          </a:p>
          <a:p>
            <a:pPr marL="742950" indent="-742950" algn="l">
              <a:buAutoNum type="arabicPeriod"/>
            </a:pPr>
            <a:r>
              <a:rPr lang="en-US" sz="4000">
                <a:solidFill>
                  <a:srgbClr val="000000"/>
                </a:solidFill>
                <a:latin typeface="Times New Roman"/>
                <a:cs typeface="Times New Roman"/>
              </a:rPr>
              <a:t>Brief lecture on new concepts/material</a:t>
            </a:r>
          </a:p>
          <a:p>
            <a:pPr marL="742950" indent="-742950" algn="l">
              <a:buAutoNum type="arabicPeriod"/>
            </a:pPr>
            <a:r>
              <a:rPr lang="en-US" sz="4000">
                <a:solidFill>
                  <a:srgbClr val="000000"/>
                </a:solidFill>
                <a:latin typeface="Times New Roman"/>
                <a:cs typeface="Times New Roman"/>
              </a:rPr>
              <a:t>Demo and Exercise</a:t>
            </a:r>
          </a:p>
          <a:p>
            <a:pPr marL="742950" indent="-742950" algn="l">
              <a:buAutoNum type="arabicPeriod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>
                <a:solidFill>
                  <a:srgbClr val="000000"/>
                </a:solidFill>
                <a:latin typeface="Times New Roman"/>
                <a:cs typeface="Times New Roman"/>
              </a:rPr>
              <a:t>*Each class will have accompanying homework exercises, which you are strongly encourage to complete between class sessions.</a:t>
            </a:r>
          </a:p>
          <a:p>
            <a:pPr marL="457200" indent="-457200" algn="l">
              <a:buAutoNum type="arabicPeriod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917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Times New Roman"/>
                <a:cs typeface="Times New Roman"/>
              </a:rPr>
              <a:t>Today's Lesson Plan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602732" y="1823438"/>
            <a:ext cx="15018112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 algn="l">
              <a:lnSpc>
                <a:spcPct val="200000"/>
              </a:lnSpc>
              <a:buAutoNum type="arabicPeriod"/>
            </a:pPr>
            <a:r>
              <a:rPr lang="en-US" sz="4000">
                <a:latin typeface="Times New Roman"/>
                <a:cs typeface="Times New Roman"/>
              </a:rPr>
              <a:t>Review of Python Data Formats</a:t>
            </a:r>
          </a:p>
          <a:p>
            <a:pPr marL="742950" indent="-742950" algn="l">
              <a:lnSpc>
                <a:spcPct val="200000"/>
              </a:lnSpc>
              <a:buAutoNum type="arabicPeriod"/>
            </a:pPr>
            <a:r>
              <a:rPr lang="en-US" sz="4000">
                <a:solidFill>
                  <a:srgbClr val="000000"/>
                </a:solidFill>
                <a:latin typeface="Times New Roman"/>
                <a:cs typeface="Times New Roman"/>
              </a:rPr>
              <a:t>Demo: Accessing Data with Pandas</a:t>
            </a:r>
          </a:p>
          <a:p>
            <a:pPr marL="742950" indent="-742950" algn="l">
              <a:lnSpc>
                <a:spcPct val="200000"/>
              </a:lnSpc>
              <a:buAutoNum type="arabicPeriod"/>
            </a:pPr>
            <a:r>
              <a:rPr lang="en-US" sz="4000">
                <a:solidFill>
                  <a:srgbClr val="000000"/>
                </a:solidFill>
                <a:latin typeface="Times New Roman"/>
                <a:cs typeface="Times New Roman"/>
              </a:rPr>
              <a:t>Exercise 1: Practicing exploring data with Pandas </a:t>
            </a:r>
            <a:endParaRPr lang="en-US" sz="4000"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319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2583D9-CA88-A05C-752C-F56EBED929CA}"/>
              </a:ext>
            </a:extLst>
          </p:cNvPr>
          <p:cNvSpPr txBox="1"/>
          <p:nvPr/>
        </p:nvSpPr>
        <p:spPr>
          <a:xfrm>
            <a:off x="6446662" y="3554546"/>
            <a:ext cx="32746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latin typeface="Times New Roman"/>
                <a:cs typeface="Times New Roman"/>
              </a:rPr>
              <a:t>Questions?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98ECD4-E888-FC98-E0A7-5E01297CC64B}"/>
              </a:ext>
            </a:extLst>
          </p:cNvPr>
          <p:cNvSpPr txBox="1"/>
          <p:nvPr/>
        </p:nvSpPr>
        <p:spPr>
          <a:xfrm>
            <a:off x="1707984" y="3706345"/>
            <a:ext cx="128218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latin typeface="Times New Roman"/>
                <a:cs typeface="Times New Roman"/>
              </a:rPr>
              <a:t>Lecture: Crash Course on Python Basics</a:t>
            </a:r>
          </a:p>
        </p:txBody>
      </p:sp>
    </p:spTree>
    <p:extLst>
      <p:ext uri="{BB962C8B-B14F-4D97-AF65-F5344CB8AC3E}">
        <p14:creationId xmlns:p14="http://schemas.microsoft.com/office/powerpoint/2010/main" val="220661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Data Types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D3590F-2D97-C3B8-2385-F8352F492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575801"/>
              </p:ext>
            </p:extLst>
          </p:nvPr>
        </p:nvGraphicFramePr>
        <p:xfrm>
          <a:off x="1015999" y="2031999"/>
          <a:ext cx="13336902" cy="29222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74336">
                  <a:extLst>
                    <a:ext uri="{9D8B030D-6E8A-4147-A177-3AD203B41FA5}">
                      <a16:colId xmlns:a16="http://schemas.microsoft.com/office/drawing/2014/main" val="2791441993"/>
                    </a:ext>
                  </a:extLst>
                </a:gridCol>
                <a:gridCol w="11062566">
                  <a:extLst>
                    <a:ext uri="{9D8B030D-6E8A-4147-A177-3AD203B41FA5}">
                      <a16:colId xmlns:a16="http://schemas.microsoft.com/office/drawing/2014/main" val="2319339322"/>
                    </a:ext>
                  </a:extLst>
                </a:gridCol>
              </a:tblGrid>
              <a:tr h="11219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Strings</a:t>
                      </a:r>
                      <a:br>
                        <a:rPr lang="en-US" sz="3200" b="1" i="0">
                          <a:solidFill>
                            <a:srgbClr val="FFFFFF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</a:br>
                      <a:endParaRPr lang="en-US" sz="3200" b="1" i="0">
                        <a:solidFill>
                          <a:srgbClr val="FFFFFF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"Heuston, we have a problem"</a:t>
                      </a:r>
                      <a:endParaRPr lang="en-US" sz="3200" b="1" i="0">
                        <a:solidFill>
                          <a:srgbClr val="FFFFFF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342089"/>
                  </a:ext>
                </a:extLst>
              </a:tr>
              <a:tr h="6001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Integers</a:t>
                      </a:r>
                      <a:endParaRPr lang="en-US" sz="3200" b="1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35</a:t>
                      </a:r>
                      <a:endParaRPr lang="en-US" sz="32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890966"/>
                  </a:ext>
                </a:extLst>
              </a:tr>
              <a:tr h="60010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1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Floats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32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35.6</a:t>
                      </a: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610784"/>
                  </a:ext>
                </a:extLst>
              </a:tr>
              <a:tr h="60010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3200" b="1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Booleans</a:t>
                      </a:r>
                    </a:p>
                  </a:txBody>
                  <a:tcPr marL="68580" marR="68580" marT="34290" marB="34290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3200" b="0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True/False</a:t>
                      </a:r>
                    </a:p>
                  </a:txBody>
                  <a:tcPr marL="68580" marR="68580" marT="34290" marB="34290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480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58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Times New Roman"/>
                <a:cs typeface="Times New Roman"/>
              </a:rPr>
              <a:t>Data Collection Types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D3590F-2D97-C3B8-2385-F8352F492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50526"/>
              </p:ext>
            </p:extLst>
          </p:nvPr>
        </p:nvGraphicFramePr>
        <p:xfrm>
          <a:off x="1140407" y="1689877"/>
          <a:ext cx="13336902" cy="6023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64693">
                  <a:extLst>
                    <a:ext uri="{9D8B030D-6E8A-4147-A177-3AD203B41FA5}">
                      <a16:colId xmlns:a16="http://schemas.microsoft.com/office/drawing/2014/main" val="2791441993"/>
                    </a:ext>
                  </a:extLst>
                </a:gridCol>
                <a:gridCol w="6572209">
                  <a:extLst>
                    <a:ext uri="{9D8B030D-6E8A-4147-A177-3AD203B41FA5}">
                      <a16:colId xmlns:a16="http://schemas.microsoft.com/office/drawing/2014/main" val="2319339322"/>
                    </a:ext>
                  </a:extLst>
                </a:gridCol>
              </a:tblGrid>
              <a:tr h="266311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400" b="1" i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List: </a:t>
                      </a: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["apple", 12, "computer science", "apple", 13.2]</a:t>
                      </a:r>
                      <a:endParaRPr lang="en-US" sz="2400" b="0" i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  <a:p>
                      <a:pPr marL="1143000" lvl="2" indent="-22860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Order is saved</a:t>
                      </a:r>
                    </a:p>
                    <a:p>
                      <a:pPr marL="1143000" lvl="2" indent="-22860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Can be rearranged after list is defined</a:t>
                      </a:r>
                    </a:p>
                    <a:p>
                      <a:pPr marL="1143000" lvl="2" indent="-22860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Can contain duplicates</a:t>
                      </a:r>
                    </a:p>
                    <a:p>
                      <a:pPr marL="1143000" lvl="2" indent="-22860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Elements can be added or removed</a:t>
                      </a:r>
                    </a:p>
                    <a:p>
                      <a:pPr marL="1143000" lvl="2" indent="-22860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Indicated by square brackets</a:t>
                      </a:r>
                      <a:endParaRPr lang="en-US" sz="2400"/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Set</a:t>
                      </a: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: {"orange", "house", 102}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Order is not saved (unordered)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Cannot contain duplicates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Cannot add or remove elements once defined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Indicated by curly brackets</a:t>
                      </a:r>
                    </a:p>
                    <a:p>
                      <a:pPr lvl="0" algn="l">
                        <a:buNone/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342089"/>
                  </a:ext>
                </a:extLst>
              </a:tr>
              <a:tr h="60010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Tuple </a:t>
                      </a: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: ("apple", 29, 32)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Order is saved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Order cannot be rearranged after tuple is defined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Can contain duplicates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Elements cannot be added or removed 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Indicated by parentheses</a:t>
                      </a:r>
                    </a:p>
                    <a:p>
                      <a:pPr lvl="0" algn="l">
                        <a:buNone/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Dictionary:</a:t>
                      </a: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 {"name": "Anne", "age": 19, "major": "communications"}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Stores data in key/value pairs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Order is saved (as of Python 3.7)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Duplicate values permitted, but not duplicate keys within one item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Elements can be added and removed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•"/>
                      </a:pPr>
                      <a:r>
                        <a:rPr lang="en-US" sz="2400" b="0" i="0" u="none" strike="noStrike" noProof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/>
                        </a:rPr>
                        <a:t>Indicated by curly brackets and colons</a:t>
                      </a:r>
                    </a:p>
                    <a:p>
                      <a:pPr lvl="0" algn="l">
                        <a:buNone/>
                      </a:pP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Times New Roman"/>
                      </a:endParaRPr>
                    </a:p>
                  </a:txBody>
                  <a:tcPr marL="68580" marR="68580" marT="34290" marB="3429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890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80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1228</Words>
  <Application>Microsoft Macintosh PowerPoint</Application>
  <PresentationFormat>Custom</PresentationFormat>
  <Paragraphs>236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Arial,Sans-Serif</vt:lpstr>
      <vt:lpstr>Calibri</vt:lpstr>
      <vt:lpstr>Consolas</vt:lpstr>
      <vt:lpstr>Courier New</vt:lpstr>
      <vt:lpstr>Menlo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Carroll, Claudia</cp:lastModifiedBy>
  <cp:revision>1</cp:revision>
  <dcterms:created xsi:type="dcterms:W3CDTF">2023-01-12T07:17:30Z</dcterms:created>
  <dcterms:modified xsi:type="dcterms:W3CDTF">2025-09-29T18:47:41Z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Creator">
    <vt:lpwstr>Adobe InDesign 18.1 (Macintosh)</vt:lpwstr>
  </property>
  <property fmtid="{D5CDD505-2E9C-101B-9397-08002B2CF9AE}" pid="4" name="LastSaved">
    <vt:filetime>2023-01-12T00:00:00Z</vt:filetime>
  </property>
  <property fmtid="{D5CDD505-2E9C-101B-9397-08002B2CF9AE}" pid="5" name="Producer">
    <vt:lpwstr>Adobe PDF Library 17.0</vt:lpwstr>
  </property>
</Properties>
</file>