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8"/>
  </p:notesMasterIdLst>
  <p:sldIdLst>
    <p:sldId id="256" r:id="rId2"/>
    <p:sldId id="265" r:id="rId3"/>
    <p:sldId id="257" r:id="rId4"/>
    <p:sldId id="358" r:id="rId5"/>
    <p:sldId id="357" r:id="rId6"/>
    <p:sldId id="359" r:id="rId7"/>
  </p:sldIdLst>
  <p:sldSz cx="16256000" cy="9144000"/>
  <p:notesSz cx="16256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7" d="100"/>
          <a:sy n="87" d="100"/>
        </p:scale>
        <p:origin x="880" y="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5513adb2-3315-47c6-853b-61e74126e783" providerId="ADAL" clId="{0046B8DA-FA77-1A4E-983F-E81AB9B5D12C}"/>
    <pc:docChg chg="delSld modSld">
      <pc:chgData name="Carroll, Claudia" userId="5513adb2-3315-47c6-853b-61e74126e783" providerId="ADAL" clId="{0046B8DA-FA77-1A4E-983F-E81AB9B5D12C}" dt="2025-02-26T04:05:42.353" v="4" actId="2696"/>
      <pc:docMkLst>
        <pc:docMk/>
      </pc:docMkLst>
      <pc:sldChg chg="modSp mod">
        <pc:chgData name="Carroll, Claudia" userId="5513adb2-3315-47c6-853b-61e74126e783" providerId="ADAL" clId="{0046B8DA-FA77-1A4E-983F-E81AB9B5D12C}" dt="2025-02-26T04:04:54.652" v="3" actId="20577"/>
        <pc:sldMkLst>
          <pc:docMk/>
          <pc:sldMk cId="0" sldId="256"/>
        </pc:sldMkLst>
      </pc:sldChg>
      <pc:sldChg chg="del">
        <pc:chgData name="Carroll, Claudia" userId="5513adb2-3315-47c6-853b-61e74126e783" providerId="ADAL" clId="{0046B8DA-FA77-1A4E-983F-E81AB9B5D12C}" dt="2025-02-26T04:05:42.353" v="4" actId="2696"/>
        <pc:sldMkLst>
          <pc:docMk/>
          <pc:sldMk cId="4226173105" sldId="355"/>
        </pc:sldMkLst>
      </pc:sldChg>
    </pc:docChg>
  </pc:docChgLst>
  <pc:docChgLst>
    <pc:chgData name="Carroll, Claudia" userId="S::claudiac@wustl.edu::5513adb2-3315-47c6-853b-61e74126e783" providerId="AD" clId="Web-{60AD3D6B-7838-F547-ACB7-A4353D5EDECB}"/>
    <pc:docChg chg="modSld">
      <pc:chgData name="Carroll, Claudia" userId="S::claudiac@wustl.edu::5513adb2-3315-47c6-853b-61e74126e783" providerId="AD" clId="Web-{60AD3D6B-7838-F547-ACB7-A4353D5EDECB}" dt="2025-02-27T01:35:32.155" v="8" actId="20577"/>
      <pc:docMkLst>
        <pc:docMk/>
      </pc:docMkLst>
      <pc:sldChg chg="modSp">
        <pc:chgData name="Carroll, Claudia" userId="S::claudiac@wustl.edu::5513adb2-3315-47c6-853b-61e74126e783" providerId="AD" clId="Web-{60AD3D6B-7838-F547-ACB7-A4353D5EDECB}" dt="2025-02-27T01:35:32.155" v="8" actId="20577"/>
        <pc:sldMkLst>
          <pc:docMk/>
          <pc:sldMk cId="0" sldId="256"/>
        </pc:sldMkLst>
      </pc:sldChg>
    </pc:docChg>
  </pc:docChgLst>
  <pc:docChgLst>
    <pc:chgData name="Carroll, Claudia" userId="S::claudiac@wustl.edu::5513adb2-3315-47c6-853b-61e74126e783" providerId="AD" clId="Web-{4DA95C55-443C-BFF4-95C9-57B85904510E}"/>
    <pc:docChg chg="modSld">
      <pc:chgData name="Carroll, Claudia" userId="S::claudiac@wustl.edu::5513adb2-3315-47c6-853b-61e74126e783" providerId="AD" clId="Web-{4DA95C55-443C-BFF4-95C9-57B85904510E}" dt="2024-10-21T17:36:33.201" v="10" actId="20577"/>
      <pc:docMkLst>
        <pc:docMk/>
      </pc:docMkLst>
      <pc:sldChg chg="modSp">
        <pc:chgData name="Carroll, Claudia" userId="S::claudiac@wustl.edu::5513adb2-3315-47c6-853b-61e74126e783" providerId="AD" clId="Web-{4DA95C55-443C-BFF4-95C9-57B85904510E}" dt="2024-10-21T17:36:33.201" v="10" actId="20577"/>
        <pc:sldMkLst>
          <pc:docMk/>
          <pc:sldMk cId="114736870" sldId="343"/>
        </pc:sldMkLst>
      </pc:sldChg>
    </pc:docChg>
  </pc:docChgLst>
  <pc:docChgLst>
    <pc:chgData name="Carroll, Claudia" userId="S::claudiac@wustl.edu::5513adb2-3315-47c6-853b-61e74126e783" providerId="AD" clId="Web-{DCF84490-7156-E428-8539-F3BCBEA53835}"/>
    <pc:docChg chg="addSld delSld modSld">
      <pc:chgData name="Carroll, Claudia" userId="S::claudiac@wustl.edu::5513adb2-3315-47c6-853b-61e74126e783" providerId="AD" clId="Web-{DCF84490-7156-E428-8539-F3BCBEA53835}" dt="2024-10-21T04:11:36.186" v="158"/>
      <pc:docMkLst>
        <pc:docMk/>
      </pc:docMkLst>
      <pc:sldChg chg="modSp">
        <pc:chgData name="Carroll, Claudia" userId="S::claudiac@wustl.edu::5513adb2-3315-47c6-853b-61e74126e783" providerId="AD" clId="Web-{DCF84490-7156-E428-8539-F3BCBEA53835}" dt="2024-10-21T03:01:02.122" v="7" actId="20577"/>
        <pc:sldMkLst>
          <pc:docMk/>
          <pc:sldMk cId="0" sldId="256"/>
        </pc:sldMkLst>
      </pc:sldChg>
      <pc:sldChg chg="modSp">
        <pc:chgData name="Carroll, Claudia" userId="S::claudiac@wustl.edu::5513adb2-3315-47c6-853b-61e74126e783" providerId="AD" clId="Web-{DCF84490-7156-E428-8539-F3BCBEA53835}" dt="2024-10-21T03:01:20.059" v="19" actId="20577"/>
        <pc:sldMkLst>
          <pc:docMk/>
          <pc:sldMk cId="4063191102" sldId="263"/>
        </pc:sldMkLst>
      </pc:sldChg>
      <pc:sldChg chg="modSp">
        <pc:chgData name="Carroll, Claudia" userId="S::claudiac@wustl.edu::5513adb2-3315-47c6-853b-61e74126e783" providerId="AD" clId="Web-{DCF84490-7156-E428-8539-F3BCBEA53835}" dt="2024-10-21T03:01:52.028" v="27" actId="20577"/>
        <pc:sldMkLst>
          <pc:docMk/>
          <pc:sldMk cId="2206619344" sldId="265"/>
        </pc:sldMkLst>
      </pc:sldChg>
      <pc:sldChg chg="del">
        <pc:chgData name="Carroll, Claudia" userId="S::claudiac@wustl.edu::5513adb2-3315-47c6-853b-61e74126e783" providerId="AD" clId="Web-{DCF84490-7156-E428-8539-F3BCBEA53835}" dt="2024-10-21T04:11:36.186" v="158"/>
        <pc:sldMkLst>
          <pc:docMk/>
          <pc:sldMk cId="3532325147" sldId="324"/>
        </pc:sldMkLst>
      </pc:sldChg>
      <pc:sldChg chg="delSp modSp del">
        <pc:chgData name="Carroll, Claudia" userId="S::claudiac@wustl.edu::5513adb2-3315-47c6-853b-61e74126e783" providerId="AD" clId="Web-{DCF84490-7156-E428-8539-F3BCBEA53835}" dt="2024-10-21T03:55:42.026" v="131"/>
        <pc:sldMkLst>
          <pc:docMk/>
          <pc:sldMk cId="4170078785" sldId="338"/>
        </pc:sldMkLst>
      </pc:sldChg>
      <pc:sldChg chg="add del">
        <pc:chgData name="Carroll, Claudia" userId="S::claudiac@wustl.edu::5513adb2-3315-47c6-853b-61e74126e783" providerId="AD" clId="Web-{DCF84490-7156-E428-8539-F3BCBEA53835}" dt="2024-10-21T03:52:47.584" v="62"/>
        <pc:sldMkLst>
          <pc:docMk/>
          <pc:sldMk cId="2463038776" sldId="352"/>
        </pc:sldMkLst>
      </pc:sldChg>
      <pc:sldChg chg="add del">
        <pc:chgData name="Carroll, Claudia" userId="S::claudiac@wustl.edu::5513adb2-3315-47c6-853b-61e74126e783" providerId="AD" clId="Web-{DCF84490-7156-E428-8539-F3BCBEA53835}" dt="2024-10-21T03:52:47.600" v="63"/>
        <pc:sldMkLst>
          <pc:docMk/>
          <pc:sldMk cId="4092443636" sldId="353"/>
        </pc:sldMkLst>
      </pc:sldChg>
      <pc:sldChg chg="del">
        <pc:chgData name="Carroll, Claudia" userId="S::claudiac@wustl.edu::5513adb2-3315-47c6-853b-61e74126e783" providerId="AD" clId="Web-{DCF84490-7156-E428-8539-F3BCBEA53835}" dt="2024-10-21T03:55:40.823" v="130"/>
        <pc:sldMkLst>
          <pc:docMk/>
          <pc:sldMk cId="2352237376" sldId="354"/>
        </pc:sldMkLst>
      </pc:sldChg>
      <pc:sldChg chg="addSp modSp">
        <pc:chgData name="Carroll, Claudia" userId="S::claudiac@wustl.edu::5513adb2-3315-47c6-853b-61e74126e783" providerId="AD" clId="Web-{DCF84490-7156-E428-8539-F3BCBEA53835}" dt="2024-10-21T03:57:16.042" v="157" actId="1076"/>
        <pc:sldMkLst>
          <pc:docMk/>
          <pc:sldMk cId="4226173105" sldId="355"/>
        </pc:sldMkLst>
      </pc:sldChg>
      <pc:sldChg chg="modSp">
        <pc:chgData name="Carroll, Claudia" userId="S::claudiac@wustl.edu::5513adb2-3315-47c6-853b-61e74126e783" providerId="AD" clId="Web-{DCF84490-7156-E428-8539-F3BCBEA53835}" dt="2024-10-21T03:55:31.182" v="129" actId="20577"/>
        <pc:sldMkLst>
          <pc:docMk/>
          <pc:sldMk cId="2337055655" sldId="356"/>
        </pc:sldMkLst>
      </pc:sldChg>
    </pc:docChg>
  </pc:docChgLst>
  <pc:docChgLst>
    <pc:chgData name="Carroll, Claudia" userId="5513adb2-3315-47c6-853b-61e74126e783" providerId="ADAL" clId="{FDB037B5-BC6E-529D-920A-0733451977A9}"/>
    <pc:docChg chg="modSld">
      <pc:chgData name="Carroll, Claudia" userId="5513adb2-3315-47c6-853b-61e74126e783" providerId="ADAL" clId="{FDB037B5-BC6E-529D-920A-0733451977A9}" dt="2025-09-24T15:46:54.133" v="40" actId="20577"/>
      <pc:docMkLst>
        <pc:docMk/>
      </pc:docMkLst>
      <pc:sldChg chg="modSp mod">
        <pc:chgData name="Carroll, Claudia" userId="5513adb2-3315-47c6-853b-61e74126e783" providerId="ADAL" clId="{FDB037B5-BC6E-529D-920A-0733451977A9}" dt="2025-09-24T15:46:54.133" v="40" actId="20577"/>
        <pc:sldMkLst>
          <pc:docMk/>
          <pc:sldMk cId="4063191102" sldId="263"/>
        </pc:sldMkLst>
        <pc:spChg chg="mod">
          <ac:chgData name="Carroll, Claudia" userId="5513adb2-3315-47c6-853b-61e74126e783" providerId="ADAL" clId="{FDB037B5-BC6E-529D-920A-0733451977A9}" dt="2025-09-24T15:46:54.133" v="40" actId="20577"/>
          <ac:spMkLst>
            <pc:docMk/>
            <pc:sldMk cId="4063191102" sldId="263"/>
            <ac:spMk id="12" creationId="{4F5FED13-BC47-0E98-FC6F-AC5E03357C04}"/>
          </ac:spMkLst>
        </pc:spChg>
      </pc:sldChg>
    </pc:docChg>
  </pc:docChgLst>
  <pc:docChgLst>
    <pc:chgData name="Carroll, Claudia" userId="S::claudiac@wustl.edu::5513adb2-3315-47c6-853b-61e74126e783" providerId="AD" clId="Web-{C6C33C12-6A2D-309F-F4D6-DCEAF5BFDB33}"/>
    <pc:docChg chg="addSld delSld modSld sldOrd">
      <pc:chgData name="Carroll, Claudia" userId="S::claudiac@wustl.edu::5513adb2-3315-47c6-853b-61e74126e783" providerId="AD" clId="Web-{C6C33C12-6A2D-309F-F4D6-DCEAF5BFDB33}" dt="2025-02-16T23:34:36.429" v="275" actId="20577"/>
      <pc:docMkLst>
        <pc:docMk/>
      </pc:docMkLst>
      <pc:sldChg chg="modSp">
        <pc:chgData name="Carroll, Claudia" userId="S::claudiac@wustl.edu::5513adb2-3315-47c6-853b-61e74126e783" providerId="AD" clId="Web-{C6C33C12-6A2D-309F-F4D6-DCEAF5BFDB33}" dt="2025-02-16T22:38:41.730" v="1" actId="20577"/>
        <pc:sldMkLst>
          <pc:docMk/>
          <pc:sldMk cId="4063191102" sldId="263"/>
        </pc:sldMkLst>
      </pc:sldChg>
      <pc:sldChg chg="modSp">
        <pc:chgData name="Carroll, Claudia" userId="S::claudiac@wustl.edu::5513adb2-3315-47c6-853b-61e74126e783" providerId="AD" clId="Web-{C6C33C12-6A2D-309F-F4D6-DCEAF5BFDB33}" dt="2025-02-16T23:10:14.210" v="127" actId="20577"/>
        <pc:sldMkLst>
          <pc:docMk/>
          <pc:sldMk cId="114736870" sldId="343"/>
        </pc:sldMkLst>
      </pc:sldChg>
      <pc:sldChg chg="modSp">
        <pc:chgData name="Carroll, Claudia" userId="S::claudiac@wustl.edu::5513adb2-3315-47c6-853b-61e74126e783" providerId="AD" clId="Web-{C6C33C12-6A2D-309F-F4D6-DCEAF5BFDB33}" dt="2025-02-16T23:34:11.975" v="264" actId="20577"/>
        <pc:sldMkLst>
          <pc:docMk/>
          <pc:sldMk cId="3196611522" sldId="349"/>
        </pc:sldMkLst>
      </pc:sldChg>
      <pc:sldChg chg="modSp del">
        <pc:chgData name="Carroll, Claudia" userId="S::claudiac@wustl.edu::5513adb2-3315-47c6-853b-61e74126e783" providerId="AD" clId="Web-{C6C33C12-6A2D-309F-F4D6-DCEAF5BFDB33}" dt="2025-02-16T23:34:17.491" v="265"/>
        <pc:sldMkLst>
          <pc:docMk/>
          <pc:sldMk cId="4083841813" sldId="350"/>
        </pc:sldMkLst>
      </pc:sldChg>
      <pc:sldChg chg="modSp">
        <pc:chgData name="Carroll, Claudia" userId="S::claudiac@wustl.edu::5513adb2-3315-47c6-853b-61e74126e783" providerId="AD" clId="Web-{C6C33C12-6A2D-309F-F4D6-DCEAF5BFDB33}" dt="2025-02-16T23:34:36.429" v="275" actId="20577"/>
        <pc:sldMkLst>
          <pc:docMk/>
          <pc:sldMk cId="2337055655" sldId="356"/>
        </pc:sldMkLst>
      </pc:sldChg>
      <pc:sldChg chg="modSp">
        <pc:chgData name="Carroll, Claudia" userId="S::claudiac@wustl.edu::5513adb2-3315-47c6-853b-61e74126e783" providerId="AD" clId="Web-{C6C33C12-6A2D-309F-F4D6-DCEAF5BFDB33}" dt="2025-02-16T23:07:34.361" v="51" actId="20577"/>
        <pc:sldMkLst>
          <pc:docMk/>
          <pc:sldMk cId="15138184" sldId="357"/>
        </pc:sldMkLst>
      </pc:sldChg>
      <pc:sldChg chg="modSp add ord replId">
        <pc:chgData name="Carroll, Claudia" userId="S::claudiac@wustl.edu::5513adb2-3315-47c6-853b-61e74126e783" providerId="AD" clId="Web-{C6C33C12-6A2D-309F-F4D6-DCEAF5BFDB33}" dt="2025-02-16T23:07:23.283" v="42" actId="20577"/>
        <pc:sldMkLst>
          <pc:docMk/>
          <pc:sldMk cId="1488584903" sldId="358"/>
        </pc:sldMkLst>
      </pc:sldChg>
      <pc:sldChg chg="modSp add replId">
        <pc:chgData name="Carroll, Claudia" userId="S::claudiac@wustl.edu::5513adb2-3315-47c6-853b-61e74126e783" providerId="AD" clId="Web-{C6C33C12-6A2D-309F-F4D6-DCEAF5BFDB33}" dt="2025-02-16T23:15:07.877" v="201" actId="20577"/>
        <pc:sldMkLst>
          <pc:docMk/>
          <pc:sldMk cId="2740621684" sldId="359"/>
        </pc:sldMkLst>
      </pc:sldChg>
    </pc:docChg>
  </pc:docChgLst>
  <pc:docChgLst>
    <pc:chgData name="Carroll, Claudia" userId="5513adb2-3315-47c6-853b-61e74126e783" providerId="ADAL" clId="{DD6627AD-D59F-CC4D-8274-8516D35CD762}"/>
    <pc:docChg chg="undo custSel addSld delSld modSld">
      <pc:chgData name="Carroll, Claudia" userId="5513adb2-3315-47c6-853b-61e74126e783" providerId="ADAL" clId="{DD6627AD-D59F-CC4D-8274-8516D35CD762}" dt="2025-09-29T18:48:35.778" v="388" actId="2696"/>
      <pc:docMkLst>
        <pc:docMk/>
      </pc:docMkLst>
      <pc:sldChg chg="modSp mod">
        <pc:chgData name="Carroll, Claudia" userId="5513adb2-3315-47c6-853b-61e74126e783" providerId="ADAL" clId="{DD6627AD-D59F-CC4D-8274-8516D35CD762}" dt="2025-09-29T18:48:16.407" v="384" actId="20577"/>
        <pc:sldMkLst>
          <pc:docMk/>
          <pc:sldMk cId="0" sldId="256"/>
        </pc:sldMkLst>
        <pc:spChg chg="mod">
          <ac:chgData name="Carroll, Claudia" userId="5513adb2-3315-47c6-853b-61e74126e783" providerId="ADAL" clId="{DD6627AD-D59F-CC4D-8274-8516D35CD762}" dt="2025-09-29T18:48:16.407" v="384" actId="20577"/>
          <ac:spMkLst>
            <pc:docMk/>
            <pc:sldMk cId="0" sldId="256"/>
            <ac:spMk id="9" creationId="{29540A67-CD84-C0AB-A441-06C2044E5610}"/>
          </ac:spMkLst>
        </pc:spChg>
      </pc:sldChg>
      <pc:sldChg chg="add modNotes">
        <pc:chgData name="Carroll, Claudia" userId="5513adb2-3315-47c6-853b-61e74126e783" providerId="ADAL" clId="{DD6627AD-D59F-CC4D-8274-8516D35CD762}" dt="2025-09-22T18:13:10.258" v="64"/>
        <pc:sldMkLst>
          <pc:docMk/>
          <pc:sldMk cId="0" sldId="257"/>
        </pc:sldMkLst>
      </pc:sldChg>
      <pc:sldChg chg="modSp del mod">
        <pc:chgData name="Carroll, Claudia" userId="5513adb2-3315-47c6-853b-61e74126e783" providerId="ADAL" clId="{DD6627AD-D59F-CC4D-8274-8516D35CD762}" dt="2025-09-29T18:48:35.778" v="388" actId="2696"/>
        <pc:sldMkLst>
          <pc:docMk/>
          <pc:sldMk cId="4063191102" sldId="263"/>
        </pc:sldMkLst>
        <pc:spChg chg="mod">
          <ac:chgData name="Carroll, Claudia" userId="5513adb2-3315-47c6-853b-61e74126e783" providerId="ADAL" clId="{DD6627AD-D59F-CC4D-8274-8516D35CD762}" dt="2025-09-29T18:48:28.821" v="387" actId="5793"/>
          <ac:spMkLst>
            <pc:docMk/>
            <pc:sldMk cId="4063191102" sldId="263"/>
            <ac:spMk id="12" creationId="{4F5FED13-BC47-0E98-FC6F-AC5E03357C04}"/>
          </ac:spMkLst>
        </pc:spChg>
      </pc:sldChg>
      <pc:sldChg chg="modSp mod">
        <pc:chgData name="Carroll, Claudia" userId="5513adb2-3315-47c6-853b-61e74126e783" providerId="ADAL" clId="{DD6627AD-D59F-CC4D-8274-8516D35CD762}" dt="2025-09-22T18:23:15.190" v="350" actId="20577"/>
        <pc:sldMkLst>
          <pc:docMk/>
          <pc:sldMk cId="2206619344" sldId="265"/>
        </pc:sldMkLst>
        <pc:spChg chg="mod">
          <ac:chgData name="Carroll, Claudia" userId="5513adb2-3315-47c6-853b-61e74126e783" providerId="ADAL" clId="{DD6627AD-D59F-CC4D-8274-8516D35CD762}" dt="2025-09-22T18:23:15.190" v="350" actId="20577"/>
          <ac:spMkLst>
            <pc:docMk/>
            <pc:sldMk cId="2206619344" sldId="265"/>
            <ac:spMk id="11" creationId="{2898ECD4-E888-FC98-E0A7-5E01297CC64B}"/>
          </ac:spMkLst>
        </pc:spChg>
      </pc:sldChg>
      <pc:sldChg chg="del">
        <pc:chgData name="Carroll, Claudia" userId="5513adb2-3315-47c6-853b-61e74126e783" providerId="ADAL" clId="{DD6627AD-D59F-CC4D-8274-8516D35CD762}" dt="2025-09-22T18:13:03.328" v="60" actId="2696"/>
        <pc:sldMkLst>
          <pc:docMk/>
          <pc:sldMk cId="114736870" sldId="343"/>
        </pc:sldMkLst>
      </pc:sldChg>
      <pc:sldChg chg="del">
        <pc:chgData name="Carroll, Claudia" userId="5513adb2-3315-47c6-853b-61e74126e783" providerId="ADAL" clId="{DD6627AD-D59F-CC4D-8274-8516D35CD762}" dt="2025-09-22T18:13:20.839" v="65" actId="2696"/>
        <pc:sldMkLst>
          <pc:docMk/>
          <pc:sldMk cId="1413915198" sldId="348"/>
        </pc:sldMkLst>
      </pc:sldChg>
      <pc:sldChg chg="del">
        <pc:chgData name="Carroll, Claudia" userId="5513adb2-3315-47c6-853b-61e74126e783" providerId="ADAL" clId="{DD6627AD-D59F-CC4D-8274-8516D35CD762}" dt="2025-09-22T18:13:27.930" v="69" actId="2696"/>
        <pc:sldMkLst>
          <pc:docMk/>
          <pc:sldMk cId="3196611522" sldId="349"/>
        </pc:sldMkLst>
      </pc:sldChg>
      <pc:sldChg chg="del">
        <pc:chgData name="Carroll, Claudia" userId="5513adb2-3315-47c6-853b-61e74126e783" providerId="ADAL" clId="{DD6627AD-D59F-CC4D-8274-8516D35CD762}" dt="2025-09-22T18:13:22.863" v="66" actId="2696"/>
        <pc:sldMkLst>
          <pc:docMk/>
          <pc:sldMk cId="2463038776" sldId="352"/>
        </pc:sldMkLst>
      </pc:sldChg>
      <pc:sldChg chg="del">
        <pc:chgData name="Carroll, Claudia" userId="5513adb2-3315-47c6-853b-61e74126e783" providerId="ADAL" clId="{DD6627AD-D59F-CC4D-8274-8516D35CD762}" dt="2025-09-22T18:13:23.655" v="67" actId="2696"/>
        <pc:sldMkLst>
          <pc:docMk/>
          <pc:sldMk cId="4092443636" sldId="353"/>
        </pc:sldMkLst>
      </pc:sldChg>
      <pc:sldChg chg="del">
        <pc:chgData name="Carroll, Claudia" userId="5513adb2-3315-47c6-853b-61e74126e783" providerId="ADAL" clId="{DD6627AD-D59F-CC4D-8274-8516D35CD762}" dt="2025-09-22T18:13:26.892" v="68" actId="2696"/>
        <pc:sldMkLst>
          <pc:docMk/>
          <pc:sldMk cId="2337055655" sldId="356"/>
        </pc:sldMkLst>
      </pc:sldChg>
      <pc:sldChg chg="add">
        <pc:chgData name="Carroll, Claudia" userId="5513adb2-3315-47c6-853b-61e74126e783" providerId="ADAL" clId="{DD6627AD-D59F-CC4D-8274-8516D35CD762}" dt="2025-09-22T18:13:10.258" v="64"/>
        <pc:sldMkLst>
          <pc:docMk/>
          <pc:sldMk cId="0" sldId="357"/>
        </pc:sldMkLst>
      </pc:sldChg>
      <pc:sldChg chg="del">
        <pc:chgData name="Carroll, Claudia" userId="5513adb2-3315-47c6-853b-61e74126e783" providerId="ADAL" clId="{DD6627AD-D59F-CC4D-8274-8516D35CD762}" dt="2025-09-22T18:13:07.747" v="63" actId="2696"/>
        <pc:sldMkLst>
          <pc:docMk/>
          <pc:sldMk cId="15138184" sldId="357"/>
        </pc:sldMkLst>
      </pc:sldChg>
      <pc:sldChg chg="del">
        <pc:chgData name="Carroll, Claudia" userId="5513adb2-3315-47c6-853b-61e74126e783" providerId="ADAL" clId="{DD6627AD-D59F-CC4D-8274-8516D35CD762}" dt="2025-09-22T18:13:05.013" v="61" actId="2696"/>
        <pc:sldMkLst>
          <pc:docMk/>
          <pc:sldMk cId="1488584903" sldId="358"/>
        </pc:sldMkLst>
      </pc:sldChg>
      <pc:sldChg chg="modSp add mod">
        <pc:chgData name="Carroll, Claudia" userId="5513adb2-3315-47c6-853b-61e74126e783" providerId="ADAL" clId="{DD6627AD-D59F-CC4D-8274-8516D35CD762}" dt="2025-09-22T18:23:06.257" v="332" actId="207"/>
        <pc:sldMkLst>
          <pc:docMk/>
          <pc:sldMk cId="4046973896" sldId="358"/>
        </pc:sldMkLst>
        <pc:spChg chg="mod">
          <ac:chgData name="Carroll, Claudia" userId="5513adb2-3315-47c6-853b-61e74126e783" providerId="ADAL" clId="{DD6627AD-D59F-CC4D-8274-8516D35CD762}" dt="2025-09-22T18:14:01.589" v="81" actId="20577"/>
          <ac:spMkLst>
            <pc:docMk/>
            <pc:sldMk cId="4046973896" sldId="358"/>
            <ac:spMk id="64" creationId="{C6C3C1D8-20D1-DA11-5F90-5335F9EEECB7}"/>
          </ac:spMkLst>
        </pc:spChg>
        <pc:spChg chg="mod">
          <ac:chgData name="Carroll, Claudia" userId="5513adb2-3315-47c6-853b-61e74126e783" providerId="ADAL" clId="{DD6627AD-D59F-CC4D-8274-8516D35CD762}" dt="2025-09-22T18:23:06.257" v="332" actId="207"/>
          <ac:spMkLst>
            <pc:docMk/>
            <pc:sldMk cId="4046973896" sldId="358"/>
            <ac:spMk id="65" creationId="{69FE4E26-4032-B9F5-331F-DEDA7BE21104}"/>
          </ac:spMkLst>
        </pc:spChg>
      </pc:sldChg>
      <pc:sldChg chg="del">
        <pc:chgData name="Carroll, Claudia" userId="5513adb2-3315-47c6-853b-61e74126e783" providerId="ADAL" clId="{DD6627AD-D59F-CC4D-8274-8516D35CD762}" dt="2025-09-22T18:13:06.957" v="62" actId="2696"/>
        <pc:sldMkLst>
          <pc:docMk/>
          <pc:sldMk cId="2740621684" sldId="359"/>
        </pc:sldMkLst>
      </pc:sldChg>
      <pc:sldChg chg="modSp add mod">
        <pc:chgData name="Carroll, Claudia" userId="5513adb2-3315-47c6-853b-61e74126e783" providerId="ADAL" clId="{DD6627AD-D59F-CC4D-8274-8516D35CD762}" dt="2025-09-22T18:22:46.308" v="330" actId="207"/>
        <pc:sldMkLst>
          <pc:docMk/>
          <pc:sldMk cId="2840364857" sldId="359"/>
        </pc:sldMkLst>
        <pc:spChg chg="mod">
          <ac:chgData name="Carroll, Claudia" userId="5513adb2-3315-47c6-853b-61e74126e783" providerId="ADAL" clId="{DD6627AD-D59F-CC4D-8274-8516D35CD762}" dt="2025-09-22T18:17:57.520" v="232" actId="20577"/>
          <ac:spMkLst>
            <pc:docMk/>
            <pc:sldMk cId="2840364857" sldId="359"/>
            <ac:spMk id="56" creationId="{D6B492E8-1AD6-0BD4-585F-7539925E514B}"/>
          </ac:spMkLst>
        </pc:spChg>
        <pc:spChg chg="mod">
          <ac:chgData name="Carroll, Claudia" userId="5513adb2-3315-47c6-853b-61e74126e783" providerId="ADAL" clId="{DD6627AD-D59F-CC4D-8274-8516D35CD762}" dt="2025-09-22T18:22:46.308" v="330" actId="207"/>
          <ac:spMkLst>
            <pc:docMk/>
            <pc:sldMk cId="2840364857" sldId="359"/>
            <ac:spMk id="57" creationId="{04BFCB94-C8FC-6627-8753-4050E759D55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43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9207500" y="0"/>
            <a:ext cx="7045325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5D443-F02C-504B-AFED-62C430EDF4FE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384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625600" y="4400550"/>
            <a:ext cx="1300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7043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9207500" y="8685213"/>
            <a:ext cx="7045325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93F2E-64F8-C349-9C07-722355F08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31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c9400a34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357c9400a34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>
          <a:extLst>
            <a:ext uri="{FF2B5EF4-FFF2-40B4-BE49-F238E27FC236}">
              <a16:creationId xmlns:a16="http://schemas.microsoft.com/office/drawing/2014/main" id="{6DA27335-D6DC-D47F-4992-C3B5F485B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7c9400a34_0_127:notes">
            <a:extLst>
              <a:ext uri="{FF2B5EF4-FFF2-40B4-BE49-F238E27FC236}">
                <a16:creationId xmlns:a16="http://schemas.microsoft.com/office/drawing/2014/main" id="{1DBC1ABD-3D8E-450B-2B4A-F49B5AD5A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357c9400a34_0_127:notes">
            <a:extLst>
              <a:ext uri="{FF2B5EF4-FFF2-40B4-BE49-F238E27FC236}">
                <a16:creationId xmlns:a16="http://schemas.microsoft.com/office/drawing/2014/main" id="{9CE2688D-DE9B-7D01-F695-824B6DD631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295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c9400a3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57c9400a3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763809C-CFB0-D83C-7058-2648A5276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c9400a34_0_5:notes">
            <a:extLst>
              <a:ext uri="{FF2B5EF4-FFF2-40B4-BE49-F238E27FC236}">
                <a16:creationId xmlns:a16="http://schemas.microsoft.com/office/drawing/2014/main" id="{3C5BBCC0-69C3-A2E6-E5CE-4FF93B6FC1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57c9400a34_0_5:notes">
            <a:extLst>
              <a:ext uri="{FF2B5EF4-FFF2-40B4-BE49-F238E27FC236}">
                <a16:creationId xmlns:a16="http://schemas.microsoft.com/office/drawing/2014/main" id="{203B01FE-6E06-79B7-7A5F-49E31F77D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6262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F974-841C-3A6F-5735-1CDE13990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5582E-1B9B-C9E1-864C-3118EDCE4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A96E0-65B8-FB0D-650E-784E63321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CE097-A64E-703C-7F06-9794036E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21661-0406-4920-1A18-ECCA2058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D689-D96E-060F-1B45-663C3C0A2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F8F88-012D-D951-4536-2EAF3C694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168C9-94A0-DC83-DB70-11A926ED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B8BAA-4092-FC92-2007-8200808CC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EED60-8C3F-F9C2-6FF1-9F0E5EF54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0FAA83-975D-9FFD-5E97-E98F5E9D8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633200" y="486833"/>
            <a:ext cx="35052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57994-C4F2-79CA-1B96-B158A5BA4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17600" y="486833"/>
            <a:ext cx="103124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2EA1-C5B2-829A-ED0D-D6116F56A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98ECC-6DE1-D488-B50B-BD230B67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5D949-0541-B7E9-9B51-D36AD47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6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2A6C-DC2E-F540-EE51-6DA0FDAD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79F3-5254-A3BD-EC35-80CCDCB6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F3D2-1774-B9DD-C406-44C95C867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29A4B-B9A8-8025-0BD9-06889BAD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7835F-FC30-24C3-1163-BCD88952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9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B281C-8FE2-DA63-206E-7AC8C9687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3CDCF-AC8B-A6CC-4D6D-D8EA631C4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12CE-F6A5-07E8-D2C9-36E2C4B7F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890CC-1C0F-3017-4E59-7890DCC4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C2C3C-6663-CAE9-9771-259C69386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6E45-2634-FEF5-CA06-FE0D1E2E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20CD1-4397-24DC-1465-8BDDC62A1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02F56-6712-426A-97C0-93A95700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C7EFC-145E-13AA-818F-E677DBB67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7465E-52FC-AF51-1357-DA1CAFD6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A7B2B-79D8-DF0C-492D-E57D8F52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6E67-E637-8D92-4D40-76007A26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E71F1-1C32-F669-C496-687CC74AC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5AAC3-6245-1625-7A6B-5759356A3A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CC4471-6280-7EC4-345B-92859A3FB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6B81-180F-7D69-9AC2-596B9813E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1CA86B-1E32-C952-607E-106AB4A9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6FF4F-6128-5DA3-CD1C-50D8AB90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B0CED-ADD1-9EF7-273D-3AE7FA0C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9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6303-6F6B-BF97-A96F-E67C8A65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8280D-0102-F906-5784-AC68ACF92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82449-187C-0279-9E14-04FCD483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B3FE2F-0EC0-6760-FB0D-7C2CDE7F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528C76-7375-95AA-1B7D-AE86A2AF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EA6EE5-5014-6037-518F-D750194A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F50-B6AB-4DCB-8EDF-62E3032C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2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630-CF0B-730A-46DD-2E54C9317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F6BCB-C1BA-E2C9-9689-A892D321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67FF84-39B2-346C-468B-79D2335C7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325A-662B-8D17-6E89-6FD07603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93141-6332-821D-B143-827FB5778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8E153-1222-2CEA-47EB-AD542F3E9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0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1F52-2042-EB24-F22A-3B60080AA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271D57-472E-D4B1-A8DB-94FA535BC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78DD5-7B02-15B3-2A83-E38CAF432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9D9DF-4A56-8E73-8DE5-2CEA856D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CA53B-F644-183B-1E36-5D276131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27F93-1378-B6E4-B53F-83CA2834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1E7C4-78E0-1C89-AFC3-6039413CC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7997-DB92-EBE2-D873-501564F21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85C4-A129-60F7-018A-7F8E063B2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AFF6D-67BB-DAC3-983E-314AB2B42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C54D-7D8F-F056-4EAC-076DCD3EE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08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Analysis</a:t>
            </a: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Part 2: Data Cleaning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Demo: Data Cleaning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7700" y="7815339"/>
            <a:ext cx="3832263" cy="11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0" y="8412994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 extrusionOk="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7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602891" y="583444"/>
            <a:ext cx="15013867" cy="77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89" rIns="91422" bIns="45689" anchor="t" anchorCtr="0">
            <a:spAutoFit/>
          </a:bodyPr>
          <a:lstStyle/>
          <a:p>
            <a:pPr algn="ctr"/>
            <a:r>
              <a:rPr lang="en" sz="444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r>
              <a:rPr lang="en" sz="4445" b="1">
                <a:latin typeface="Times New Roman"/>
                <a:ea typeface="Times New Roman"/>
                <a:cs typeface="Times New Roman"/>
                <a:sym typeface="Times New Roman"/>
              </a:rPr>
              <a:t>: Data Cleaning Basics</a:t>
            </a:r>
            <a:endParaRPr sz="1422"/>
          </a:p>
        </p:txBody>
      </p:sp>
      <p:sp>
        <p:nvSpPr>
          <p:cNvPr id="65" name="Google Shape;65;p14"/>
          <p:cNvSpPr txBox="1"/>
          <p:nvPr/>
        </p:nvSpPr>
        <p:spPr>
          <a:xfrm>
            <a:off x="1342350" y="2131159"/>
            <a:ext cx="13864000" cy="1022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89" rIns="91422" bIns="45689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067"/>
              </a:spcBef>
              <a:buClr>
                <a:schemeClr val="dk1"/>
              </a:buClr>
              <a:buSzPts val="1100"/>
            </a:pPr>
            <a:r>
              <a:rPr lang="en" sz="4089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Using the </a:t>
            </a:r>
            <a:r>
              <a:rPr lang="en" sz="4089" dirty="0" err="1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gdp_europe.csv</a:t>
            </a:r>
            <a:r>
              <a:rPr lang="en" sz="4089" dirty="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file from earlier, clean the data in the following ways:</a:t>
            </a:r>
            <a:endParaRPr sz="4089" dirty="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12810" indent="-666053">
              <a:lnSpc>
                <a:spcPct val="115000"/>
              </a:lnSpc>
              <a:spcBef>
                <a:spcPts val="1067"/>
              </a:spcBef>
              <a:buClr>
                <a:srgbClr val="1F1F1F"/>
              </a:buClr>
              <a:buSzPts val="2300"/>
              <a:buFont typeface="Times New Roman"/>
              <a:buAutoNum type="arabicPeriod"/>
            </a:pPr>
            <a:r>
              <a:rPr lang="en" sz="4089" dirty="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Make the country names lowercase</a:t>
            </a:r>
            <a:endParaRPr sz="4089" dirty="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12810" indent="-666053">
              <a:lnSpc>
                <a:spcPct val="115000"/>
              </a:lnSpc>
              <a:buClr>
                <a:srgbClr val="1F1F1F"/>
              </a:buClr>
              <a:buSzPts val="2300"/>
              <a:buFont typeface="Times New Roman"/>
              <a:buAutoNum type="arabicPeriod"/>
            </a:pPr>
            <a:r>
              <a:rPr lang="en" sz="4089" dirty="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Put the rows in descending order of the GDP in Europe in 2007</a:t>
            </a:r>
            <a:endParaRPr sz="4089" dirty="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12810" indent="-666053">
              <a:lnSpc>
                <a:spcPct val="115000"/>
              </a:lnSpc>
              <a:buClr>
                <a:srgbClr val="1F1F1F"/>
              </a:buClr>
              <a:buSzPts val="2300"/>
              <a:buFont typeface="Times New Roman"/>
              <a:buAutoNum type="arabicPeriod"/>
            </a:pPr>
            <a:r>
              <a:rPr lang="en" sz="4089" dirty="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Convert the column headers to datetime format</a:t>
            </a:r>
            <a:endParaRPr sz="4089" dirty="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244"/>
              </a:spcBef>
            </a:pPr>
            <a:endParaRPr sz="6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1561" indent="-180624">
              <a:lnSpc>
                <a:spcPct val="90000"/>
              </a:lnSpc>
              <a:spcBef>
                <a:spcPts val="1244"/>
              </a:spcBef>
              <a:buClr>
                <a:schemeClr val="dk1"/>
              </a:buClr>
              <a:buSzPts val="2500"/>
            </a:pPr>
            <a:endParaRPr sz="6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244"/>
              </a:spcBef>
            </a:pPr>
            <a:endParaRPr sz="515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244"/>
              </a:spcBef>
            </a:pPr>
            <a:endParaRPr sz="5156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5076" indent="-519295">
              <a:buClr>
                <a:schemeClr val="dk1"/>
              </a:buClr>
              <a:buSzPts val="2000"/>
            </a:pPr>
            <a:endParaRPr sz="551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38591" lvl="1" indent="-361249">
              <a:buClr>
                <a:schemeClr val="dk1"/>
              </a:buClr>
              <a:buSzPts val="2000"/>
            </a:pPr>
            <a:endParaRPr sz="551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>
          <a:extLst>
            <a:ext uri="{FF2B5EF4-FFF2-40B4-BE49-F238E27FC236}">
              <a16:creationId xmlns:a16="http://schemas.microsoft.com/office/drawing/2014/main" id="{22A87746-9A29-D01B-C298-0B3DA0A4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>
            <a:extLst>
              <a:ext uri="{FF2B5EF4-FFF2-40B4-BE49-F238E27FC236}">
                <a16:creationId xmlns:a16="http://schemas.microsoft.com/office/drawing/2014/main" id="{AF9D0D96-0EB3-9981-0D29-FF3CD4A0D58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7700" y="7815339"/>
            <a:ext cx="3832263" cy="11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66755637-389A-0070-578C-7AA74656BF08}"/>
              </a:ext>
            </a:extLst>
          </p:cNvPr>
          <p:cNvSpPr/>
          <p:nvPr/>
        </p:nvSpPr>
        <p:spPr>
          <a:xfrm>
            <a:off x="0" y="8412994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 extrusionOk="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7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>
            <a:extLst>
              <a:ext uri="{FF2B5EF4-FFF2-40B4-BE49-F238E27FC236}">
                <a16:creationId xmlns:a16="http://schemas.microsoft.com/office/drawing/2014/main" id="{C6C3C1D8-20D1-DA11-5F90-5335F9EEECB7}"/>
              </a:ext>
            </a:extLst>
          </p:cNvPr>
          <p:cNvSpPr txBox="1"/>
          <p:nvPr/>
        </p:nvSpPr>
        <p:spPr>
          <a:xfrm>
            <a:off x="602891" y="583444"/>
            <a:ext cx="15013867" cy="77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89" rIns="91422" bIns="45689" anchor="t" anchorCtr="0">
            <a:spAutoFit/>
          </a:bodyPr>
          <a:lstStyle/>
          <a:p>
            <a:pPr algn="ctr"/>
            <a:r>
              <a:rPr lang="en" sz="4445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r>
              <a:rPr lang="en" sz="4445" b="1" dirty="0">
                <a:latin typeface="Times New Roman"/>
                <a:ea typeface="Times New Roman"/>
                <a:cs typeface="Times New Roman"/>
                <a:sym typeface="Times New Roman"/>
              </a:rPr>
              <a:t>: Data Cleaning Basics (Solution)</a:t>
            </a:r>
            <a:endParaRPr sz="1422" dirty="0"/>
          </a:p>
        </p:txBody>
      </p:sp>
      <p:sp>
        <p:nvSpPr>
          <p:cNvPr id="65" name="Google Shape;65;p14">
            <a:extLst>
              <a:ext uri="{FF2B5EF4-FFF2-40B4-BE49-F238E27FC236}">
                <a16:creationId xmlns:a16="http://schemas.microsoft.com/office/drawing/2014/main" id="{69FE4E26-4032-B9F5-331F-DEDA7BE21104}"/>
              </a:ext>
            </a:extLst>
          </p:cNvPr>
          <p:cNvSpPr txBox="1"/>
          <p:nvPr/>
        </p:nvSpPr>
        <p:spPr>
          <a:xfrm>
            <a:off x="1312854" y="1603537"/>
            <a:ext cx="13864000" cy="578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89" rIns="91422" bIns="45689" anchor="t" anchorCtr="0">
            <a:spAutoFit/>
          </a:bodyPr>
          <a:lstStyle/>
          <a:p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df_europe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("/content/drive/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MyDrive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python_bootcamp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sample_data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gdp_europe.csv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endParaRPr lang="en-US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#Lowercase country names</a:t>
            </a:r>
          </a:p>
          <a:p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df_europe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['country'] = 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df_europe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['country'].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str.lower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#Sort ascending by 2007 GDP</a:t>
            </a:r>
          </a:p>
          <a:p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df_europe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df_europe.sort_values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(by='2007', ascending=False)</a:t>
            </a:r>
          </a:p>
          <a:p>
            <a:endParaRPr lang="en-US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r>
              <a:rPr lang="en-US" i="1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#Reformat years to datetime</a:t>
            </a:r>
            <a:endParaRPr i="1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new_columns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[] </a:t>
            </a:r>
          </a:p>
          <a:p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 col in 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df_europe.columns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col != 'country’: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new_columns.append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pd.to_datetime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(col, format='%Y’))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else: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new_columns.append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(col) 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df_europe.columns</a:t>
            </a:r>
            <a:r>
              <a:rPr lang="en-US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new_columns</a:t>
            </a: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>
              <a:spcBef>
                <a:spcPts val="1244"/>
              </a:spcBef>
            </a:pP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745076" indent="-519295">
              <a:buClr>
                <a:schemeClr val="dk1"/>
              </a:buClr>
              <a:buSzPts val="2000"/>
            </a:pP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1038591" lvl="1" indent="-361249">
              <a:buClr>
                <a:schemeClr val="dk1"/>
              </a:buClr>
              <a:buSzPts val="2000"/>
            </a:pPr>
            <a:endParaRPr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697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7700" y="7815339"/>
            <a:ext cx="3832263" cy="11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8412994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 extrusionOk="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7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2891" y="583444"/>
            <a:ext cx="15013867" cy="77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89" rIns="91422" bIns="45689" anchor="t" anchorCtr="0">
            <a:spAutoFit/>
          </a:bodyPr>
          <a:lstStyle/>
          <a:p>
            <a:pPr algn="ctr"/>
            <a:r>
              <a:rPr lang="en" sz="444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r>
              <a:rPr lang="en" sz="4445" b="1">
                <a:latin typeface="Times New Roman"/>
                <a:ea typeface="Times New Roman"/>
                <a:cs typeface="Times New Roman"/>
                <a:sym typeface="Times New Roman"/>
              </a:rPr>
              <a:t>: Cleaning N</a:t>
            </a:r>
            <a:r>
              <a:rPr lang="en" sz="444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ull </a:t>
            </a:r>
            <a:r>
              <a:rPr lang="en" sz="4445" b="1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4445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ells </a:t>
            </a:r>
            <a:endParaRPr sz="1422"/>
          </a:p>
        </p:txBody>
      </p:sp>
      <p:sp>
        <p:nvSpPr>
          <p:cNvPr id="57" name="Google Shape;57;p13"/>
          <p:cNvSpPr txBox="1"/>
          <p:nvPr/>
        </p:nvSpPr>
        <p:spPr>
          <a:xfrm>
            <a:off x="1342350" y="2131159"/>
            <a:ext cx="13864000" cy="9152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89" rIns="91422" bIns="45689" anchor="t" anchorCtr="0">
            <a:spAutoFit/>
          </a:bodyPr>
          <a:lstStyle/>
          <a:p>
            <a:pPr marL="745076" indent="-756365">
              <a:lnSpc>
                <a:spcPct val="90000"/>
              </a:lnSpc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" sz="44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a new dataframe called SAFI_subset from the SAFI.csv that contains the columns respondent_roof_type, respondent_wall_type, respondent_wall_type_other, and respondent_floor_type. </a:t>
            </a:r>
            <a:endParaRPr sz="17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5076" indent="-756365">
              <a:lnSpc>
                <a:spcPct val="90000"/>
              </a:lnSpc>
              <a:spcBef>
                <a:spcPts val="1244"/>
              </a:spcBef>
              <a:buClr>
                <a:schemeClr val="dk1"/>
              </a:buClr>
              <a:buSzPts val="2500"/>
              <a:buFont typeface="Times New Roman"/>
              <a:buAutoNum type="arabicPeriod"/>
            </a:pPr>
            <a:r>
              <a:rPr lang="en" sz="44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 the percentage of cells in the new dataframe that are null.</a:t>
            </a:r>
            <a:endParaRPr sz="17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5076" indent="-474139">
              <a:lnSpc>
                <a:spcPct val="90000"/>
              </a:lnSpc>
              <a:spcBef>
                <a:spcPts val="1244"/>
              </a:spcBef>
              <a:buClr>
                <a:schemeClr val="dk1"/>
              </a:buClr>
              <a:buSzPts val="2500"/>
            </a:pPr>
            <a:endParaRPr sz="44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" sz="444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Hint: For part 2 you will have to remember you mathematical operators!!</a:t>
            </a:r>
            <a:endParaRPr sz="1422"/>
          </a:p>
          <a:p>
            <a:pPr marL="451561" indent="-180624">
              <a:lnSpc>
                <a:spcPct val="90000"/>
              </a:lnSpc>
              <a:spcBef>
                <a:spcPts val="1244"/>
              </a:spcBef>
              <a:buClr>
                <a:schemeClr val="dk1"/>
              </a:buClr>
              <a:buSzPts val="2500"/>
            </a:pPr>
            <a:endParaRPr sz="444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244"/>
              </a:spcBef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244"/>
              </a:spcBef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5076" indent="-519295">
              <a:buClr>
                <a:schemeClr val="dk1"/>
              </a:buClr>
              <a:buSzPts val="2000"/>
            </a:pPr>
            <a:endParaRPr sz="355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38591" lvl="1" indent="-361249">
              <a:buClr>
                <a:schemeClr val="dk1"/>
              </a:buClr>
              <a:buSzPts val="2000"/>
            </a:pPr>
            <a:endParaRPr sz="3556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837A8E9-6E67-C680-97D2-EA97C2C0D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extLst>
              <a:ext uri="{FF2B5EF4-FFF2-40B4-BE49-F238E27FC236}">
                <a16:creationId xmlns:a16="http://schemas.microsoft.com/office/drawing/2014/main" id="{2181EA03-D887-B596-7E1B-53BCF809971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077700" y="7815339"/>
            <a:ext cx="3832263" cy="114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46D75A57-1857-E82D-2588-B34C509AFA3C}"/>
              </a:ext>
            </a:extLst>
          </p:cNvPr>
          <p:cNvSpPr/>
          <p:nvPr/>
        </p:nvSpPr>
        <p:spPr>
          <a:xfrm>
            <a:off x="0" y="8412994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 extrusionOk="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77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D6B492E8-1AD6-0BD4-585F-7539925E514B}"/>
              </a:ext>
            </a:extLst>
          </p:cNvPr>
          <p:cNvSpPr txBox="1"/>
          <p:nvPr/>
        </p:nvSpPr>
        <p:spPr>
          <a:xfrm>
            <a:off x="602891" y="583444"/>
            <a:ext cx="15013867" cy="776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89" rIns="91422" bIns="45689" anchor="t" anchorCtr="0">
            <a:spAutoFit/>
          </a:bodyPr>
          <a:lstStyle/>
          <a:p>
            <a:pPr algn="ctr"/>
            <a:r>
              <a:rPr lang="en" sz="4445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Exercise</a:t>
            </a:r>
            <a:r>
              <a:rPr lang="en" sz="4445" b="1" dirty="0">
                <a:latin typeface="Times New Roman"/>
                <a:ea typeface="Times New Roman"/>
                <a:cs typeface="Times New Roman"/>
                <a:sym typeface="Times New Roman"/>
              </a:rPr>
              <a:t>: Cleaning N</a:t>
            </a:r>
            <a:r>
              <a:rPr lang="en" sz="4445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ull </a:t>
            </a:r>
            <a:r>
              <a:rPr lang="en" sz="4445" b="1" dirty="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4445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ells (Solution)</a:t>
            </a:r>
            <a:endParaRPr sz="1422" dirty="0"/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04BFCB94-C8FC-6627-8753-4050E759D55E}"/>
              </a:ext>
            </a:extLst>
          </p:cNvPr>
          <p:cNvSpPr txBox="1"/>
          <p:nvPr/>
        </p:nvSpPr>
        <p:spPr>
          <a:xfrm>
            <a:off x="1342350" y="2131159"/>
            <a:ext cx="13864000" cy="52936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89" rIns="91422" bIns="45689" anchor="t" anchorCtr="0">
            <a:spAutoFit/>
          </a:bodyPr>
          <a:lstStyle/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b="0" i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#Creating </a:t>
            </a:r>
            <a:r>
              <a:rPr lang="en-US" sz="2000" b="0" i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SAFI_subset</a:t>
            </a:r>
            <a:endParaRPr lang="en-US" sz="2000" b="0" i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pd.read_csv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("/content/drive/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MyDrive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python_bootcamp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sample_data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SAFI.csv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 </a:t>
            </a: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df_SAFI_subset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[["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respondent_roof_type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respondent_wall_type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							"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respondent_wall_type_other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respondent_floor_type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"]]</a:t>
            </a:r>
          </a:p>
          <a:p>
            <a:pPr>
              <a:lnSpc>
                <a:spcPct val="90000"/>
              </a:lnSpc>
              <a:spcBef>
                <a:spcPts val="1244"/>
              </a:spcBef>
            </a:pPr>
            <a:endParaRPr sz="2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i="1" dirty="0">
                <a:latin typeface="Consolas" panose="020B0609020204030204" pitchFamily="49" charset="0"/>
                <a:ea typeface="Times New Roman"/>
                <a:cs typeface="Consolas" panose="020B0609020204030204" pitchFamily="49" charset="0"/>
                <a:sym typeface="Times New Roman"/>
              </a:rPr>
              <a:t>#Calculating the percentage of null cells</a:t>
            </a: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col_no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df_SAFI_subset.columns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row_no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df_SAFI_subset.index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total_cells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col_no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row_no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df_SAFI_subset.isnull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().sum().sum() </a:t>
            </a: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percentage_null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((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null_cells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total_cells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* 100) </a:t>
            </a:r>
          </a:p>
          <a:p>
            <a:pPr>
              <a:lnSpc>
                <a:spcPct val="90000"/>
              </a:lnSpc>
              <a:spcBef>
                <a:spcPts val="1244"/>
              </a:spcBef>
            </a:pP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sz="2000" b="0" i="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percentage_null</a:t>
            </a:r>
            <a:r>
              <a:rPr lang="en-US" sz="2000" b="0" i="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sz="2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745076" indent="-519295">
              <a:buClr>
                <a:schemeClr val="dk1"/>
              </a:buClr>
              <a:buSzPts val="2000"/>
            </a:pPr>
            <a:endParaRPr sz="2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  <a:p>
            <a:pPr marL="1038591" lvl="1" indent="-361249">
              <a:buClr>
                <a:schemeClr val="dk1"/>
              </a:buClr>
              <a:buSzPts val="2000"/>
            </a:pPr>
            <a:endParaRPr sz="2000" dirty="0">
              <a:latin typeface="Consolas" panose="020B0609020204030204" pitchFamily="49" charset="0"/>
              <a:ea typeface="Times New Roman"/>
              <a:cs typeface="Consolas" panose="020B0609020204030204" pitchFamily="49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0364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{4ABE2C33-E5B2-C545-8D47-3347716CB3E9}tf10001121_mac</Template>
  <TotalTime>75</TotalTime>
  <Words>465</Words>
  <Application>Microsoft Macintosh PowerPoint</Application>
  <PresentationFormat>Custom</PresentationFormat>
  <Paragraphs>53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232</cp:revision>
  <dcterms:created xsi:type="dcterms:W3CDTF">2023-01-12T07:17:30Z</dcterms:created>
  <dcterms:modified xsi:type="dcterms:W3CDTF">2025-09-29T18:48:42Z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