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60" r:id="rId7"/>
    <p:sldId id="265" r:id="rId8"/>
    <p:sldId id="269" r:id="rId9"/>
    <p:sldId id="270" r:id="rId10"/>
    <p:sldId id="271" r:id="rId11"/>
    <p:sldId id="304" r:id="rId12"/>
    <p:sldId id="300" r:id="rId13"/>
    <p:sldId id="305" r:id="rId14"/>
    <p:sldId id="301" r:id="rId15"/>
    <p:sldId id="302" r:id="rId16"/>
    <p:sldId id="303" r:id="rId17"/>
    <p:sldId id="306" r:id="rId18"/>
    <p:sldId id="345" r:id="rId19"/>
    <p:sldId id="348" r:id="rId20"/>
    <p:sldId id="350" r:id="rId21"/>
    <p:sldId id="314" r:id="rId22"/>
    <p:sldId id="338" r:id="rId23"/>
    <p:sldId id="339" r:id="rId24"/>
    <p:sldId id="343" r:id="rId25"/>
    <p:sldId id="313" r:id="rId26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A8083-6574-4E42-A266-97CBD7B88C8A}" v="5" dt="2025-09-22T18:05:02.067"/>
    <p1510:client id="{1707E16B-FA5D-B943-9CAF-ADE56A6AB886}" v="1" dt="2025-09-22T03:00:16.0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0ABA8083-6574-4E42-A266-97CBD7B88C8A}"/>
    <pc:docChg chg="modSld">
      <pc:chgData name="Carroll, Claudia" userId="5513adb2-3315-47c6-853b-61e74126e783" providerId="ADAL" clId="{0ABA8083-6574-4E42-A266-97CBD7B88C8A}" dt="2025-09-22T18:05:02.067" v="4" actId="20577"/>
      <pc:docMkLst>
        <pc:docMk/>
      </pc:docMkLst>
      <pc:sldChg chg="modSp mod">
        <pc:chgData name="Carroll, Claudia" userId="5513adb2-3315-47c6-853b-61e74126e783" providerId="ADAL" clId="{0ABA8083-6574-4E42-A266-97CBD7B88C8A}" dt="2025-09-22T18:04:57.394" v="1" actId="20577"/>
        <pc:sldMkLst>
          <pc:docMk/>
          <pc:sldMk cId="0" sldId="256"/>
        </pc:sldMkLst>
        <pc:spChg chg="mod">
          <ac:chgData name="Carroll, Claudia" userId="5513adb2-3315-47c6-853b-61e74126e783" providerId="ADAL" clId="{0ABA8083-6574-4E42-A266-97CBD7B88C8A}" dt="2025-09-22T18:04:57.394" v="1" actId="20577"/>
          <ac:spMkLst>
            <pc:docMk/>
            <pc:sldMk cId="0" sldId="256"/>
            <ac:spMk id="9" creationId="{29540A67-CD84-C0AB-A441-06C2044E5610}"/>
          </ac:spMkLst>
        </pc:spChg>
      </pc:sldChg>
      <pc:sldChg chg="modSp mod">
        <pc:chgData name="Carroll, Claudia" userId="5513adb2-3315-47c6-853b-61e74126e783" providerId="ADAL" clId="{0ABA8083-6574-4E42-A266-97CBD7B88C8A}" dt="2025-09-22T18:05:02.067" v="4" actId="20577"/>
        <pc:sldMkLst>
          <pc:docMk/>
          <pc:sldMk cId="0" sldId="259"/>
        </pc:sldMkLst>
        <pc:spChg chg="mod">
          <ac:chgData name="Carroll, Claudia" userId="5513adb2-3315-47c6-853b-61e74126e783" providerId="ADAL" clId="{0ABA8083-6574-4E42-A266-97CBD7B88C8A}" dt="2025-09-22T18:05:02.067" v="4" actId="20577"/>
          <ac:spMkLst>
            <pc:docMk/>
            <pc:sldMk cId="0" sldId="259"/>
            <ac:spMk id="12" creationId="{4F5FED13-BC47-0E98-FC6F-AC5E03357C04}"/>
          </ac:spMkLst>
        </pc:spChg>
      </pc:sldChg>
    </pc:docChg>
  </pc:docChgLst>
  <pc:docChgLst>
    <pc:chgData name="Carroll, Claudia" userId="S::claudiac@wustl.edu::5513adb2-3315-47c6-853b-61e74126e783" providerId="AD" clId="Web-{11D1A61E-3DE3-E5A5-EA85-89D7532C1FAA}"/>
    <pc:docChg chg="modSld">
      <pc:chgData name="Carroll, Claudia" userId="S::claudiac@wustl.edu::5513adb2-3315-47c6-853b-61e74126e783" providerId="AD" clId="Web-{11D1A61E-3DE3-E5A5-EA85-89D7532C1FAA}" dt="2025-02-27T01:36:27.777" v="29"/>
      <pc:docMkLst>
        <pc:docMk/>
      </pc:docMkLst>
      <pc:sldChg chg="modSp">
        <pc:chgData name="Carroll, Claudia" userId="S::claudiac@wustl.edu::5513adb2-3315-47c6-853b-61e74126e783" providerId="AD" clId="Web-{11D1A61E-3DE3-E5A5-EA85-89D7532C1FAA}" dt="2025-02-27T01:36:27.777" v="29"/>
        <pc:sldMkLst>
          <pc:docMk/>
          <pc:sldMk cId="363735770" sldId="262"/>
        </pc:sldMkLst>
      </pc:sldChg>
    </pc:docChg>
  </pc:docChgLst>
  <pc:docChgLst>
    <pc:chgData name="Carroll, Claudia" userId="S::claudiac@wustl.edu::5513adb2-3315-47c6-853b-61e74126e783" providerId="AD" clId="Web-{6266D97F-994A-FC8D-0A12-F2468554C2CD}"/>
    <pc:docChg chg="addSld delSld modSld sldOrd">
      <pc:chgData name="Carroll, Claudia" userId="S::claudiac@wustl.edu::5513adb2-3315-47c6-853b-61e74126e783" providerId="AD" clId="Web-{6266D97F-994A-FC8D-0A12-F2468554C2CD}" dt="2024-10-13T23:52:55.485" v="349"/>
      <pc:docMkLst>
        <pc:docMk/>
      </pc:docMkLst>
      <pc:sldChg chg="modSp">
        <pc:chgData name="Carroll, Claudia" userId="S::claudiac@wustl.edu::5513adb2-3315-47c6-853b-61e74126e783" providerId="AD" clId="Web-{6266D97F-994A-FC8D-0A12-F2468554C2CD}" dt="2024-10-13T23:36:26.956" v="10" actId="20577"/>
        <pc:sldMkLst>
          <pc:docMk/>
          <pc:sldMk cId="0" sldId="256"/>
        </pc:sldMkLst>
      </pc:sldChg>
      <pc:sldChg chg="modSp">
        <pc:chgData name="Carroll, Claudia" userId="S::claudiac@wustl.edu::5513adb2-3315-47c6-853b-61e74126e783" providerId="AD" clId="Web-{6266D97F-994A-FC8D-0A12-F2468554C2CD}" dt="2024-10-13T23:40:01.103" v="224" actId="20577"/>
        <pc:sldMkLst>
          <pc:docMk/>
          <pc:sldMk cId="0" sldId="259"/>
        </pc:sldMkLst>
      </pc:sldChg>
      <pc:sldChg chg="modSp">
        <pc:chgData name="Carroll, Claudia" userId="S::claudiac@wustl.edu::5513adb2-3315-47c6-853b-61e74126e783" providerId="AD" clId="Web-{6266D97F-994A-FC8D-0A12-F2468554C2CD}" dt="2024-10-13T23:39:31.180" v="215"/>
        <pc:sldMkLst>
          <pc:docMk/>
          <pc:sldMk cId="363735770" sldId="262"/>
        </pc:sldMkLst>
      </pc:sldChg>
      <pc:sldChg chg="modSp">
        <pc:chgData name="Carroll, Claudia" userId="S::claudiac@wustl.edu::5513adb2-3315-47c6-853b-61e74126e783" providerId="AD" clId="Web-{6266D97F-994A-FC8D-0A12-F2468554C2CD}" dt="2024-10-13T23:44:41.750" v="261" actId="20577"/>
        <pc:sldMkLst>
          <pc:docMk/>
          <pc:sldMk cId="4063191102" sldId="263"/>
        </pc:sldMkLst>
      </pc:sldChg>
      <pc:sldChg chg="del">
        <pc:chgData name="Carroll, Claudia" userId="S::claudiac@wustl.edu::5513adb2-3315-47c6-853b-61e74126e783" providerId="AD" clId="Web-{6266D97F-994A-FC8D-0A12-F2468554C2CD}" dt="2024-10-13T23:44:48.454" v="262"/>
        <pc:sldMkLst>
          <pc:docMk/>
          <pc:sldMk cId="857369682" sldId="266"/>
        </pc:sldMkLst>
      </pc:sldChg>
      <pc:sldChg chg="del">
        <pc:chgData name="Carroll, Claudia" userId="S::claudiac@wustl.edu::5513adb2-3315-47c6-853b-61e74126e783" providerId="AD" clId="Web-{6266D97F-994A-FC8D-0A12-F2468554C2CD}" dt="2024-10-13T23:44:50.157" v="263"/>
        <pc:sldMkLst>
          <pc:docMk/>
          <pc:sldMk cId="1004577140" sldId="267"/>
        </pc:sldMkLst>
      </pc:sldChg>
      <pc:sldChg chg="del">
        <pc:chgData name="Carroll, Claudia" userId="S::claudiac@wustl.edu::5513adb2-3315-47c6-853b-61e74126e783" providerId="AD" clId="Web-{6266D97F-994A-FC8D-0A12-F2468554C2CD}" dt="2024-10-13T23:44:51.657" v="264"/>
        <pc:sldMkLst>
          <pc:docMk/>
          <pc:sldMk cId="1148385629" sldId="268"/>
        </pc:sldMkLst>
      </pc:sldChg>
      <pc:sldChg chg="del">
        <pc:chgData name="Carroll, Claudia" userId="S::claudiac@wustl.edu::5513adb2-3315-47c6-853b-61e74126e783" providerId="AD" clId="Web-{6266D97F-994A-FC8D-0A12-F2468554C2CD}" dt="2024-10-13T23:44:59.673" v="265"/>
        <pc:sldMkLst>
          <pc:docMk/>
          <pc:sldMk cId="1970252688" sldId="273"/>
        </pc:sldMkLst>
      </pc:sldChg>
      <pc:sldChg chg="del">
        <pc:chgData name="Carroll, Claudia" userId="S::claudiac@wustl.edu::5513adb2-3315-47c6-853b-61e74126e783" providerId="AD" clId="Web-{6266D97F-994A-FC8D-0A12-F2468554C2CD}" dt="2024-10-13T23:45:07.845" v="266"/>
        <pc:sldMkLst>
          <pc:docMk/>
          <pc:sldMk cId="583100981" sldId="274"/>
        </pc:sldMkLst>
      </pc:sldChg>
      <pc:sldChg chg="add del">
        <pc:chgData name="Carroll, Claudia" userId="S::claudiac@wustl.edu::5513adb2-3315-47c6-853b-61e74126e783" providerId="AD" clId="Web-{6266D97F-994A-FC8D-0A12-F2468554C2CD}" dt="2024-10-13T23:45:25.689" v="269"/>
        <pc:sldMkLst>
          <pc:docMk/>
          <pc:sldMk cId="1028731111" sldId="275"/>
        </pc:sldMkLst>
      </pc:sldChg>
      <pc:sldChg chg="modSp">
        <pc:chgData name="Carroll, Claudia" userId="S::claudiac@wustl.edu::5513adb2-3315-47c6-853b-61e74126e783" providerId="AD" clId="Web-{6266D97F-994A-FC8D-0A12-F2468554C2CD}" dt="2024-10-13T23:47:59.149" v="321" actId="20577"/>
        <pc:sldMkLst>
          <pc:docMk/>
          <pc:sldMk cId="164136963" sldId="308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4"/>
        <pc:sldMkLst>
          <pc:docMk/>
          <pc:sldMk cId="2804086977" sldId="310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3"/>
        <pc:sldMkLst>
          <pc:docMk/>
          <pc:sldMk cId="1560213529" sldId="311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2"/>
        <pc:sldMkLst>
          <pc:docMk/>
          <pc:sldMk cId="1364634220" sldId="312"/>
        </pc:sldMkLst>
      </pc:sldChg>
      <pc:sldChg chg="modSp">
        <pc:chgData name="Carroll, Claudia" userId="S::claudiac@wustl.edu::5513adb2-3315-47c6-853b-61e74126e783" providerId="AD" clId="Web-{6266D97F-994A-FC8D-0A12-F2468554C2CD}" dt="2024-10-13T23:48:34.212" v="333" actId="20577"/>
        <pc:sldMkLst>
          <pc:docMk/>
          <pc:sldMk cId="2996069887" sldId="313"/>
        </pc:sldMkLst>
      </pc:sldChg>
      <pc:sldChg chg="del">
        <pc:chgData name="Carroll, Claudia" userId="S::claudiac@wustl.edu::5513adb2-3315-47c6-853b-61e74126e783" providerId="AD" clId="Web-{6266D97F-994A-FC8D-0A12-F2468554C2CD}" dt="2024-10-13T23:45:52.783" v="270"/>
        <pc:sldMkLst>
          <pc:docMk/>
          <pc:sldMk cId="2136900980" sldId="314"/>
        </pc:sldMkLst>
      </pc:sldChg>
      <pc:sldChg chg="modSp add ord replId">
        <pc:chgData name="Carroll, Claudia" userId="S::claudiac@wustl.edu::5513adb2-3315-47c6-853b-61e74126e783" providerId="AD" clId="Web-{6266D97F-994A-FC8D-0A12-F2468554C2CD}" dt="2024-10-13T23:48:59.791" v="342" actId="20577"/>
        <pc:sldMkLst>
          <pc:docMk/>
          <pc:sldMk cId="3346274305" sldId="314"/>
        </pc:sldMkLst>
      </pc:sldChg>
      <pc:sldChg chg="add">
        <pc:chgData name="Carroll, Claudia" userId="S::claudiac@wustl.edu::5513adb2-3315-47c6-853b-61e74126e783" providerId="AD" clId="Web-{6266D97F-994A-FC8D-0A12-F2468554C2CD}" dt="2024-10-13T23:52:55.453" v="346"/>
        <pc:sldMkLst>
          <pc:docMk/>
          <pc:sldMk cId="4170078785" sldId="338"/>
        </pc:sldMkLst>
      </pc:sldChg>
      <pc:sldChg chg="add">
        <pc:chgData name="Carroll, Claudia" userId="S::claudiac@wustl.edu::5513adb2-3315-47c6-853b-61e74126e783" providerId="AD" clId="Web-{6266D97F-994A-FC8D-0A12-F2468554C2CD}" dt="2024-10-13T23:52:55.469" v="347"/>
        <pc:sldMkLst>
          <pc:docMk/>
          <pc:sldMk cId="3251250739" sldId="339"/>
        </pc:sldMkLst>
      </pc:sldChg>
      <pc:sldChg chg="add">
        <pc:chgData name="Carroll, Claudia" userId="S::claudiac@wustl.edu::5513adb2-3315-47c6-853b-61e74126e783" providerId="AD" clId="Web-{6266D97F-994A-FC8D-0A12-F2468554C2CD}" dt="2024-10-13T23:52:55.469" v="348"/>
        <pc:sldMkLst>
          <pc:docMk/>
          <pc:sldMk cId="114736870" sldId="343"/>
        </pc:sldMkLst>
      </pc:sldChg>
      <pc:sldChg chg="add">
        <pc:chgData name="Carroll, Claudia" userId="S::claudiac@wustl.edu::5513adb2-3315-47c6-853b-61e74126e783" providerId="AD" clId="Web-{6266D97F-994A-FC8D-0A12-F2468554C2CD}" dt="2024-10-13T23:51:47.186" v="343"/>
        <pc:sldMkLst>
          <pc:docMk/>
          <pc:sldMk cId="1721646603" sldId="345"/>
        </pc:sldMkLst>
      </pc:sldChg>
      <pc:sldChg chg="add">
        <pc:chgData name="Carroll, Claudia" userId="S::claudiac@wustl.edu::5513adb2-3315-47c6-853b-61e74126e783" providerId="AD" clId="Web-{6266D97F-994A-FC8D-0A12-F2468554C2CD}" dt="2024-10-13T23:52:55.485" v="349"/>
        <pc:sldMkLst>
          <pc:docMk/>
          <pc:sldMk cId="2632776748" sldId="347"/>
        </pc:sldMkLst>
      </pc:sldChg>
      <pc:sldChg chg="add">
        <pc:chgData name="Carroll, Claudia" userId="S::claudiac@wustl.edu::5513adb2-3315-47c6-853b-61e74126e783" providerId="AD" clId="Web-{6266D97F-994A-FC8D-0A12-F2468554C2CD}" dt="2024-10-13T23:51:47.202" v="344"/>
        <pc:sldMkLst>
          <pc:docMk/>
          <pc:sldMk cId="1876550961" sldId="348"/>
        </pc:sldMkLst>
      </pc:sldChg>
      <pc:sldChg chg="add">
        <pc:chgData name="Carroll, Claudia" userId="S::claudiac@wustl.edu::5513adb2-3315-47c6-853b-61e74126e783" providerId="AD" clId="Web-{6266D97F-994A-FC8D-0A12-F2468554C2CD}" dt="2024-10-13T23:51:47.202" v="345"/>
        <pc:sldMkLst>
          <pc:docMk/>
          <pc:sldMk cId="1714450078" sldId="349"/>
        </pc:sldMkLst>
      </pc:sldChg>
    </pc:docChg>
  </pc:docChgLst>
  <pc:docChgLst>
    <pc:chgData name="Carroll, Claudia" userId="S::claudiac@wustl.edu::5513adb2-3315-47c6-853b-61e74126e783" providerId="AD" clId="Web-{D38CAA21-2056-1D0A-AF80-283F4191C636}"/>
    <pc:docChg chg="delSld modSld">
      <pc:chgData name="Carroll, Claudia" userId="S::claudiac@wustl.edu::5513adb2-3315-47c6-853b-61e74126e783" providerId="AD" clId="Web-{D38CAA21-2056-1D0A-AF80-283F4191C636}" dt="2025-02-16T22:36:02.536" v="102" actId="20577"/>
      <pc:docMkLst>
        <pc:docMk/>
      </pc:docMkLst>
      <pc:sldChg chg="modSp">
        <pc:chgData name="Carroll, Claudia" userId="S::claudiac@wustl.edu::5513adb2-3315-47c6-853b-61e74126e783" providerId="AD" clId="Web-{D38CAA21-2056-1D0A-AF80-283F4191C636}" dt="2025-02-16T21:29:45.253" v="4" actId="20577"/>
        <pc:sldMkLst>
          <pc:docMk/>
          <pc:sldMk cId="0" sldId="256"/>
        </pc:sldMkLst>
      </pc:sldChg>
      <pc:sldChg chg="modSp">
        <pc:chgData name="Carroll, Claudia" userId="S::claudiac@wustl.edu::5513adb2-3315-47c6-853b-61e74126e783" providerId="AD" clId="Web-{D38CAA21-2056-1D0A-AF80-283F4191C636}" dt="2025-02-16T21:29:56.144" v="9" actId="20577"/>
        <pc:sldMkLst>
          <pc:docMk/>
          <pc:sldMk cId="0" sldId="259"/>
        </pc:sldMkLst>
      </pc:sldChg>
      <pc:sldChg chg="modSp">
        <pc:chgData name="Carroll, Claudia" userId="S::claudiac@wustl.edu::5513adb2-3315-47c6-853b-61e74126e783" providerId="AD" clId="Web-{D38CAA21-2056-1D0A-AF80-283F4191C636}" dt="2025-02-16T22:09:40.817" v="19"/>
        <pc:sldMkLst>
          <pc:docMk/>
          <pc:sldMk cId="363735770" sldId="262"/>
        </pc:sldMkLst>
      </pc:sldChg>
      <pc:sldChg chg="modSp">
        <pc:chgData name="Carroll, Claudia" userId="S::claudiac@wustl.edu::5513adb2-3315-47c6-853b-61e74126e783" providerId="AD" clId="Web-{D38CAA21-2056-1D0A-AF80-283F4191C636}" dt="2025-02-16T22:10:13.568" v="37" actId="20577"/>
        <pc:sldMkLst>
          <pc:docMk/>
          <pc:sldMk cId="4063191102" sldId="263"/>
        </pc:sldMkLst>
      </pc:sldChg>
      <pc:sldChg chg="del">
        <pc:chgData name="Carroll, Claudia" userId="S::claudiac@wustl.edu::5513adb2-3315-47c6-853b-61e74126e783" providerId="AD" clId="Web-{D38CAA21-2056-1D0A-AF80-283F4191C636}" dt="2025-02-16T22:12:19.088" v="44"/>
        <pc:sldMkLst>
          <pc:docMk/>
          <pc:sldMk cId="1516363012" sldId="307"/>
        </pc:sldMkLst>
      </pc:sldChg>
      <pc:sldChg chg="del">
        <pc:chgData name="Carroll, Claudia" userId="S::claudiac@wustl.edu::5513adb2-3315-47c6-853b-61e74126e783" providerId="AD" clId="Web-{D38CAA21-2056-1D0A-AF80-283F4191C636}" dt="2025-02-16T22:12:14.634" v="42"/>
        <pc:sldMkLst>
          <pc:docMk/>
          <pc:sldMk cId="164136963" sldId="308"/>
        </pc:sldMkLst>
      </pc:sldChg>
      <pc:sldChg chg="del">
        <pc:chgData name="Carroll, Claudia" userId="S::claudiac@wustl.edu::5513adb2-3315-47c6-853b-61e74126e783" providerId="AD" clId="Web-{D38CAA21-2056-1D0A-AF80-283F4191C636}" dt="2025-02-16T22:12:16.228" v="43"/>
        <pc:sldMkLst>
          <pc:docMk/>
          <pc:sldMk cId="4014237565" sldId="309"/>
        </pc:sldMkLst>
      </pc:sldChg>
      <pc:sldChg chg="modSp">
        <pc:chgData name="Carroll, Claudia" userId="S::claudiac@wustl.edu::5513adb2-3315-47c6-853b-61e74126e783" providerId="AD" clId="Web-{D38CAA21-2056-1D0A-AF80-283F4191C636}" dt="2025-02-16T22:19:07.929" v="98" actId="20577"/>
        <pc:sldMkLst>
          <pc:docMk/>
          <pc:sldMk cId="2996069887" sldId="313"/>
        </pc:sldMkLst>
      </pc:sldChg>
      <pc:sldChg chg="modSp">
        <pc:chgData name="Carroll, Claudia" userId="S::claudiac@wustl.edu::5513adb2-3315-47c6-853b-61e74126e783" providerId="AD" clId="Web-{D38CAA21-2056-1D0A-AF80-283F4191C636}" dt="2025-02-16T22:12:27.572" v="53" actId="20577"/>
        <pc:sldMkLst>
          <pc:docMk/>
          <pc:sldMk cId="3346274305" sldId="314"/>
        </pc:sldMkLst>
      </pc:sldChg>
      <pc:sldChg chg="modSp">
        <pc:chgData name="Carroll, Claudia" userId="S::claudiac@wustl.edu::5513adb2-3315-47c6-853b-61e74126e783" providerId="AD" clId="Web-{D38CAA21-2056-1D0A-AF80-283F4191C636}" dt="2025-02-16T22:16:08.189" v="82" actId="20577"/>
        <pc:sldMkLst>
          <pc:docMk/>
          <pc:sldMk cId="3251250739" sldId="339"/>
        </pc:sldMkLst>
      </pc:sldChg>
      <pc:sldChg chg="modSp">
        <pc:chgData name="Carroll, Claudia" userId="S::claudiac@wustl.edu::5513adb2-3315-47c6-853b-61e74126e783" providerId="AD" clId="Web-{D38CAA21-2056-1D0A-AF80-283F4191C636}" dt="2025-02-16T22:18:40.131" v="88" actId="20577"/>
        <pc:sldMkLst>
          <pc:docMk/>
          <pc:sldMk cId="114736870" sldId="343"/>
        </pc:sldMkLst>
      </pc:sldChg>
      <pc:sldChg chg="modSp del">
        <pc:chgData name="Carroll, Claudia" userId="S::claudiac@wustl.edu::5513adb2-3315-47c6-853b-61e74126e783" providerId="AD" clId="Web-{D38CAA21-2056-1D0A-AF80-283F4191C636}" dt="2025-02-16T22:11:04.038" v="39"/>
        <pc:sldMkLst>
          <pc:docMk/>
          <pc:sldMk cId="1714450078" sldId="349"/>
        </pc:sldMkLst>
      </pc:sldChg>
      <pc:sldChg chg="modSp">
        <pc:chgData name="Carroll, Claudia" userId="S::claudiac@wustl.edu::5513adb2-3315-47c6-853b-61e74126e783" providerId="AD" clId="Web-{D38CAA21-2056-1D0A-AF80-283F4191C636}" dt="2025-02-16T22:36:02.536" v="102" actId="20577"/>
        <pc:sldMkLst>
          <pc:docMk/>
          <pc:sldMk cId="2949485301" sldId="350"/>
        </pc:sldMkLst>
      </pc:sldChg>
    </pc:docChg>
  </pc:docChgLst>
  <pc:docChgLst>
    <pc:chgData name="Carroll, Claudia" userId="5513adb2-3315-47c6-853b-61e74126e783" providerId="ADAL" clId="{FDB037B5-BC6E-529D-920A-0733451977A9}"/>
    <pc:docChg chg="modSld">
      <pc:chgData name="Carroll, Claudia" userId="5513adb2-3315-47c6-853b-61e74126e783" providerId="ADAL" clId="{FDB037B5-BC6E-529D-920A-0733451977A9}" dt="2025-09-22T02:58:33.653" v="42" actId="20577"/>
      <pc:docMkLst>
        <pc:docMk/>
      </pc:docMkLst>
      <pc:sldChg chg="modSp mod">
        <pc:chgData name="Carroll, Claudia" userId="5513adb2-3315-47c6-853b-61e74126e783" providerId="ADAL" clId="{FDB037B5-BC6E-529D-920A-0733451977A9}" dt="2025-09-22T02:58:33.653" v="42" actId="20577"/>
        <pc:sldMkLst>
          <pc:docMk/>
          <pc:sldMk cId="363735770" sldId="262"/>
        </pc:sldMkLst>
        <pc:graphicFrameChg chg="modGraphic">
          <ac:chgData name="Carroll, Claudia" userId="5513adb2-3315-47c6-853b-61e74126e783" providerId="ADAL" clId="{FDB037B5-BC6E-529D-920A-0733451977A9}" dt="2025-09-22T02:58:33.653" v="42" actId="20577"/>
          <ac:graphicFrameMkLst>
            <pc:docMk/>
            <pc:sldMk cId="363735770" sldId="262"/>
            <ac:graphicFrameMk id="3" creationId="{059DA168-FC12-31AA-4CB0-DBC8DC0F290E}"/>
          </ac:graphicFrameMkLst>
        </pc:graphicFrameChg>
      </pc:sldChg>
    </pc:docChg>
  </pc:docChgLst>
  <pc:docChgLst>
    <pc:chgData name="Carroll, Claudia" userId="S::claudiac@wustl.edu::5513adb2-3315-47c6-853b-61e74126e783" providerId="AD" clId="Web-{FAB33FFA-AC97-28B5-B4E0-94CE309C9D6F}"/>
    <pc:docChg chg="addSld delSld modSld sldOrd">
      <pc:chgData name="Carroll, Claudia" userId="S::claudiac@wustl.edu::5513adb2-3315-47c6-853b-61e74126e783" providerId="AD" clId="Web-{FAB33FFA-AC97-28B5-B4E0-94CE309C9D6F}" dt="2024-10-14T00:14:38.074" v="167" actId="20577"/>
      <pc:docMkLst>
        <pc:docMk/>
      </pc:docMkLst>
      <pc:sldChg chg="modSp">
        <pc:chgData name="Carroll, Claudia" userId="S::claudiac@wustl.edu::5513adb2-3315-47c6-853b-61e74126e783" providerId="AD" clId="Web-{FAB33FFA-AC97-28B5-B4E0-94CE309C9D6F}" dt="2024-10-14T00:06:09.675" v="36" actId="20577"/>
        <pc:sldMkLst>
          <pc:docMk/>
          <pc:sldMk cId="4063191102" sldId="263"/>
        </pc:sldMkLst>
      </pc:sldChg>
      <pc:sldChg chg="modSp">
        <pc:chgData name="Carroll, Claudia" userId="S::claudiac@wustl.edu::5513adb2-3315-47c6-853b-61e74126e783" providerId="AD" clId="Web-{FAB33FFA-AC97-28B5-B4E0-94CE309C9D6F}" dt="2024-10-14T00:08:36.288" v="89" actId="20577"/>
        <pc:sldMkLst>
          <pc:docMk/>
          <pc:sldMk cId="164136963" sldId="308"/>
        </pc:sldMkLst>
      </pc:sldChg>
      <pc:sldChg chg="modSp">
        <pc:chgData name="Carroll, Claudia" userId="S::claudiac@wustl.edu::5513adb2-3315-47c6-853b-61e74126e783" providerId="AD" clId="Web-{FAB33FFA-AC97-28B5-B4E0-94CE309C9D6F}" dt="2024-10-14T00:14:38.074" v="167" actId="20577"/>
        <pc:sldMkLst>
          <pc:docMk/>
          <pc:sldMk cId="2996069887" sldId="313"/>
        </pc:sldMkLst>
      </pc:sldChg>
      <pc:sldChg chg="modSp">
        <pc:chgData name="Carroll, Claudia" userId="S::claudiac@wustl.edu::5513adb2-3315-47c6-853b-61e74126e783" providerId="AD" clId="Web-{FAB33FFA-AC97-28B5-B4E0-94CE309C9D6F}" dt="2024-10-13T23:56:04.310" v="0" actId="20577"/>
        <pc:sldMkLst>
          <pc:docMk/>
          <pc:sldMk cId="4170078785" sldId="338"/>
        </pc:sldMkLst>
      </pc:sldChg>
      <pc:sldChg chg="modSp ord">
        <pc:chgData name="Carroll, Claudia" userId="S::claudiac@wustl.edu::5513adb2-3315-47c6-853b-61e74126e783" providerId="AD" clId="Web-{FAB33FFA-AC97-28B5-B4E0-94CE309C9D6F}" dt="2024-10-14T00:14:10.443" v="164"/>
        <pc:sldMkLst>
          <pc:docMk/>
          <pc:sldMk cId="3251250739" sldId="339"/>
        </pc:sldMkLst>
      </pc:sldChg>
      <pc:sldChg chg="modSp ord">
        <pc:chgData name="Carroll, Claudia" userId="S::claudiac@wustl.edu::5513adb2-3315-47c6-853b-61e74126e783" providerId="AD" clId="Web-{FAB33FFA-AC97-28B5-B4E0-94CE309C9D6F}" dt="2024-10-14T00:14:15.428" v="165"/>
        <pc:sldMkLst>
          <pc:docMk/>
          <pc:sldMk cId="114736870" sldId="343"/>
        </pc:sldMkLst>
      </pc:sldChg>
      <pc:sldChg chg="del">
        <pc:chgData name="Carroll, Claudia" userId="S::claudiac@wustl.edu::5513adb2-3315-47c6-853b-61e74126e783" providerId="AD" clId="Web-{FAB33FFA-AC97-28B5-B4E0-94CE309C9D6F}" dt="2024-10-14T00:14:09.021" v="163"/>
        <pc:sldMkLst>
          <pc:docMk/>
          <pc:sldMk cId="2632776748" sldId="347"/>
        </pc:sldMkLst>
      </pc:sldChg>
      <pc:sldChg chg="new del">
        <pc:chgData name="Carroll, Claudia" userId="S::claudiac@wustl.edu::5513adb2-3315-47c6-853b-61e74126e783" providerId="AD" clId="Web-{FAB33FFA-AC97-28B5-B4E0-94CE309C9D6F}" dt="2024-10-14T00:09:25.451" v="93"/>
        <pc:sldMkLst>
          <pc:docMk/>
          <pc:sldMk cId="2591334548" sldId="350"/>
        </pc:sldMkLst>
      </pc:sldChg>
      <pc:sldChg chg="modSp add ord replId">
        <pc:chgData name="Carroll, Claudia" userId="S::claudiac@wustl.edu::5513adb2-3315-47c6-853b-61e74126e783" providerId="AD" clId="Web-{FAB33FFA-AC97-28B5-B4E0-94CE309C9D6F}" dt="2024-10-14T00:14:02.302" v="162" actId="20577"/>
        <pc:sldMkLst>
          <pc:docMk/>
          <pc:sldMk cId="2949485301" sldId="350"/>
        </pc:sldMkLst>
      </pc:sldChg>
      <pc:sldChg chg="new del">
        <pc:chgData name="Carroll, Claudia" userId="S::claudiac@wustl.edu::5513adb2-3315-47c6-853b-61e74126e783" providerId="AD" clId="Web-{FAB33FFA-AC97-28B5-B4E0-94CE309C9D6F}" dt="2024-10-14T00:09:21.701" v="91"/>
        <pc:sldMkLst>
          <pc:docMk/>
          <pc:sldMk cId="4084858953" sldId="350"/>
        </pc:sldMkLst>
      </pc:sldChg>
    </pc:docChg>
  </pc:docChgLst>
  <pc:docChgLst>
    <pc:chgData name="Carroll, Claudia" userId="S::claudiac@wustl.edu::5513adb2-3315-47c6-853b-61e74126e783" providerId="AD" clId="Web-{47830EFF-C3BC-C436-3A64-EB923B4E4EAD}"/>
    <pc:docChg chg="modSld">
      <pc:chgData name="Carroll, Claudia" userId="S::claudiac@wustl.edu::5513adb2-3315-47c6-853b-61e74126e783" providerId="AD" clId="Web-{47830EFF-C3BC-C436-3A64-EB923B4E4EAD}" dt="2025-02-19T18:18:25.449" v="2" actId="20577"/>
      <pc:docMkLst>
        <pc:docMk/>
      </pc:docMkLst>
      <pc:sldChg chg="modSp">
        <pc:chgData name="Carroll, Claudia" userId="S::claudiac@wustl.edu::5513adb2-3315-47c6-853b-61e74126e783" providerId="AD" clId="Web-{47830EFF-C3BC-C436-3A64-EB923B4E4EAD}" dt="2025-02-19T18:18:25.449" v="2" actId="20577"/>
        <pc:sldMkLst>
          <pc:docMk/>
          <pc:sldMk cId="114736870" sldId="343"/>
        </pc:sldMkLst>
      </pc:sldChg>
    </pc:docChg>
  </pc:docChgLst>
  <pc:docChgLst>
    <pc:chgData name="Carroll, Claudia" userId="S::claudiac@wustl.edu::5513adb2-3315-47c6-853b-61e74126e783" providerId="AD" clId="Web-{6EF78537-3847-EFF2-CBAD-C4F4F9C21861}"/>
    <pc:docChg chg="modSld">
      <pc:chgData name="Carroll, Claudia" userId="S::claudiac@wustl.edu::5513adb2-3315-47c6-853b-61e74126e783" providerId="AD" clId="Web-{6EF78537-3847-EFF2-CBAD-C4F4F9C21861}" dt="2025-02-17T17:26:23.174" v="11" actId="20577"/>
      <pc:docMkLst>
        <pc:docMk/>
      </pc:docMkLst>
      <pc:sldChg chg="modSp">
        <pc:chgData name="Carroll, Claudia" userId="S::claudiac@wustl.edu::5513adb2-3315-47c6-853b-61e74126e783" providerId="AD" clId="Web-{6EF78537-3847-EFF2-CBAD-C4F4F9C21861}" dt="2025-02-17T17:26:23.174" v="11" actId="20577"/>
        <pc:sldMkLst>
          <pc:docMk/>
          <pc:sldMk cId="4063191102" sldId="263"/>
        </pc:sldMkLst>
      </pc:sldChg>
      <pc:sldChg chg="modSp">
        <pc:chgData name="Carroll, Claudia" userId="S::claudiac@wustl.edu::5513adb2-3315-47c6-853b-61e74126e783" providerId="AD" clId="Web-{6EF78537-3847-EFF2-CBAD-C4F4F9C21861}" dt="2025-02-17T17:26:02.549" v="0" actId="20577"/>
        <pc:sldMkLst>
          <pc:docMk/>
          <pc:sldMk cId="145917751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python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fall_24_python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Times New Roman"/>
                <a:cs typeface="Times New Roman"/>
              </a:rPr>
              <a:t>Python for Data Analysis</a:t>
            </a:r>
          </a:p>
          <a:p>
            <a:pPr algn="l"/>
            <a:endParaRPr lang="en-US" sz="40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Identify Data Types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E4DF9D-212A-8444-0A0B-855CB01D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20" y="2273403"/>
            <a:ext cx="10823086" cy="31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Times New Roman"/>
                <a:cs typeface="Times New Roman"/>
              </a:rPr>
              <a:t>Indices </a:t>
            </a:r>
            <a:endParaRPr lang="en-US" sz="4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7614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An index is the 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position of a subset of data </a:t>
            </a: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within a data type (e.g. letters in a string, or elements in a list)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In python, the index starts with 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Elements can be access by index with the following syntax: 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list[</a:t>
            </a:r>
            <a:r>
              <a:rPr lang="en-US" sz="3200" b="1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Example:</a:t>
            </a:r>
          </a:p>
          <a:p>
            <a:pPr marL="457200" indent="-457200" algn="l">
              <a:buFont typeface="Arial"/>
              <a:buChar char="•"/>
            </a:pPr>
            <a:endParaRPr lang="en-US" sz="3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200">
                <a:solidFill>
                  <a:schemeClr val="tx1"/>
                </a:solidFill>
                <a:latin typeface="Consolas"/>
                <a:cs typeface="Times New Roman"/>
              </a:rPr>
              <a:t>&gt;&gt;&gt; fruits = ["apples", "oranges", "melons"]</a:t>
            </a:r>
          </a:p>
          <a:p>
            <a:pPr algn="l"/>
            <a:r>
              <a:rPr lang="en-US" sz="3200">
                <a:solidFill>
                  <a:schemeClr val="tx1"/>
                </a:solidFill>
                <a:latin typeface="Consolas"/>
                <a:cs typeface="Times New Roman"/>
              </a:rPr>
              <a:t>&gt;&gt;&gt; print(fruits[1])</a:t>
            </a:r>
          </a:p>
          <a:p>
            <a:pPr algn="l"/>
            <a:r>
              <a:rPr lang="en-US" sz="3200">
                <a:solidFill>
                  <a:schemeClr val="tx1"/>
                </a:solidFill>
                <a:latin typeface="Consolas"/>
                <a:cs typeface="Times New Roman"/>
              </a:rPr>
              <a:t>"oranges"</a:t>
            </a:r>
          </a:p>
          <a:p>
            <a:pPr marL="457200" indent="-457200" algn="l">
              <a:buFont typeface="Arial"/>
              <a:buChar char="•"/>
            </a:pPr>
            <a:endParaRPr lang="en-US" sz="3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spcBef>
                <a:spcPct val="20000"/>
              </a:spcBef>
            </a:pPr>
            <a:endParaRPr lang="en-US" sz="140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0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Boolean Statements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7869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A 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Boolean statement </a:t>
            </a: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is a statement that is either True or False</a:t>
            </a:r>
            <a:endParaRPr lang="en-US"/>
          </a:p>
          <a:p>
            <a:pPr marL="342900" indent="-342900" algn="l">
              <a:buFont typeface="Arial"/>
              <a:buChar char="•"/>
            </a:pPr>
            <a:endParaRPr lang="en-US" sz="190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Boolean statements are primarily used to filter data or methods based on certain conditions</a:t>
            </a:r>
          </a:p>
          <a:p>
            <a:pPr marL="457200" indent="-457200" algn="l">
              <a:buFont typeface="Arial"/>
              <a:buChar char="•"/>
            </a:pP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Boolean statements are usually produced using 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Boolean operators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2600">
              <a:solidFill>
                <a:schemeClr val="tx1"/>
              </a:solidFill>
            </a:endParaRPr>
          </a:p>
          <a:p>
            <a:pPr algn="l"/>
            <a:r>
              <a:rPr lang="en-US" sz="2600">
                <a:solidFill>
                  <a:schemeClr val="tx1"/>
                </a:solidFill>
                <a:latin typeface="Consolas"/>
              </a:rPr>
              <a:t>&gt;&gt;&gt; age = 15</a:t>
            </a:r>
          </a:p>
          <a:p>
            <a:pPr algn="l"/>
            <a:r>
              <a:rPr lang="en-US" sz="2600">
                <a:solidFill>
                  <a:schemeClr val="tx1"/>
                </a:solidFill>
                <a:latin typeface="Consolas"/>
              </a:rPr>
              <a:t>&gt;&gt;&gt; print(age &lt; 12)</a:t>
            </a:r>
          </a:p>
          <a:p>
            <a:pPr algn="l"/>
            <a:r>
              <a:rPr lang="en-US" sz="2600">
                <a:solidFill>
                  <a:srgbClr val="C00000"/>
                </a:solidFill>
                <a:latin typeface="Consolas"/>
              </a:rPr>
              <a:t>False</a:t>
            </a:r>
            <a:endParaRPr lang="en-US" sz="2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2600">
                <a:solidFill>
                  <a:schemeClr val="tx1"/>
                </a:solidFill>
                <a:latin typeface="Consolas"/>
              </a:rPr>
              <a:t>&gt;&gt;&gt; print (age &gt; 12)</a:t>
            </a:r>
          </a:p>
          <a:p>
            <a:pPr algn="l"/>
            <a:r>
              <a:rPr lang="en-US" sz="2600">
                <a:solidFill>
                  <a:srgbClr val="C00000"/>
                </a:solidFill>
                <a:latin typeface="Consolas"/>
              </a:rPr>
              <a:t>True</a:t>
            </a:r>
            <a:endParaRPr lang="en-US">
              <a:latin typeface="Consolas"/>
            </a:endParaRPr>
          </a:p>
          <a:p>
            <a:pPr algn="l">
              <a:spcBef>
                <a:spcPct val="20000"/>
              </a:spcBef>
            </a:pPr>
            <a:endParaRPr lang="en-US" sz="28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spcBef>
                <a:spcPct val="20000"/>
              </a:spcBef>
            </a:pPr>
            <a:endParaRPr lang="en-US" sz="140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9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Arithmetic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C227BF-F427-EFA1-C3F8-F7D831728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92987"/>
              </p:ext>
            </p:extLst>
          </p:nvPr>
        </p:nvGraphicFramePr>
        <p:xfrm>
          <a:off x="1938215" y="1797538"/>
          <a:ext cx="12783047" cy="56916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168557126"/>
                    </a:ext>
                  </a:extLst>
                </a:gridCol>
                <a:gridCol w="11344578">
                  <a:extLst>
                    <a:ext uri="{9D8B030D-6E8A-4147-A177-3AD203B41FA5}">
                      <a16:colId xmlns:a16="http://schemas.microsoft.com/office/drawing/2014/main" val="2483091871"/>
                    </a:ext>
                  </a:extLst>
                </a:gridCol>
              </a:tblGrid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+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Addition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961988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-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Subtraction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476351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*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Multiplication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800430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/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Division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143417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%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Modulus (divide and return the remainder)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214564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**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Exponential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151095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//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Floor division (divide and round down to the nearest whole number)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7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Comparison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9205B-37FA-F936-16BF-2B44D0B8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28811"/>
              </p:ext>
            </p:extLst>
          </p:nvPr>
        </p:nvGraphicFramePr>
        <p:xfrm>
          <a:off x="1741487" y="2314575"/>
          <a:ext cx="12773024" cy="4514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9387">
                  <a:extLst>
                    <a:ext uri="{9D8B030D-6E8A-4147-A177-3AD203B41FA5}">
                      <a16:colId xmlns:a16="http://schemas.microsoft.com/office/drawing/2014/main" val="1157167513"/>
                    </a:ext>
                  </a:extLst>
                </a:gridCol>
                <a:gridCol w="10673637">
                  <a:extLst>
                    <a:ext uri="{9D8B030D-6E8A-4147-A177-3AD203B41FA5}">
                      <a16:colId xmlns:a16="http://schemas.microsoft.com/office/drawing/2014/main" val="823859934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 ==</a:t>
                      </a:r>
                      <a:endParaRPr lang="en-US" sz="36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Equal to</a:t>
                      </a:r>
                      <a:endParaRPr lang="en-US" sz="36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0735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!=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Not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3146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&gt;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Greater than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02006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&lt;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Less than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54755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&gt;=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Great than or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541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&lt;=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Less than or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09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Conditionals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1495559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Used to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 filter </a:t>
            </a: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data for further operations</a:t>
            </a:r>
            <a:endParaRPr lang="en-US" sz="3600">
              <a:solidFill>
                <a:schemeClr val="tx1"/>
              </a:solidFill>
              <a:latin typeface="Consolas"/>
            </a:endParaRPr>
          </a:p>
          <a:p>
            <a:pPr algn="l"/>
            <a:endParaRPr lang="en-US" sz="3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number = 0 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 sz="3600">
              <a:latin typeface="Consolas"/>
            </a:endParaRPr>
          </a:p>
          <a:p>
            <a:pPr algn="l"/>
            <a:r>
              <a:rPr lang="en-US" sz="3600">
                <a:solidFill>
                  <a:srgbClr val="C00000"/>
                </a:solidFill>
                <a:latin typeface="Consolas"/>
              </a:rPr>
              <a:t>if</a:t>
            </a:r>
            <a:r>
              <a:rPr lang="en-US" sz="3600">
                <a:solidFill>
                  <a:schemeClr val="tx1"/>
                </a:solidFill>
                <a:latin typeface="Consolas"/>
              </a:rPr>
              <a:t> number &gt; 0: 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 print('Positive number’) </a:t>
            </a:r>
          </a:p>
          <a:p>
            <a:pPr algn="l"/>
            <a:r>
              <a:rPr lang="en-US" sz="3600" err="1">
                <a:solidFill>
                  <a:srgbClr val="C00000"/>
                </a:solidFill>
                <a:latin typeface="Consolas"/>
              </a:rPr>
              <a:t>elif</a:t>
            </a:r>
            <a:r>
              <a:rPr lang="en-US" sz="360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3600">
                <a:solidFill>
                  <a:schemeClr val="tx1"/>
                </a:solidFill>
                <a:latin typeface="Consolas"/>
              </a:rPr>
              <a:t>number &lt;0: 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 print('Negative number’) </a:t>
            </a:r>
          </a:p>
          <a:p>
            <a:pPr algn="l"/>
            <a:r>
              <a:rPr lang="en-US" sz="3600">
                <a:solidFill>
                  <a:srgbClr val="C00000"/>
                </a:solidFill>
                <a:latin typeface="Consolas"/>
              </a:rPr>
              <a:t>else</a:t>
            </a:r>
            <a:r>
              <a:rPr lang="en-US" sz="3600">
                <a:solidFill>
                  <a:schemeClr val="tx1"/>
                </a:solidFill>
                <a:latin typeface="Consolas"/>
              </a:rPr>
              <a:t>: 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 print('Zero') print('This statement is always executed')</a:t>
            </a:r>
          </a:p>
        </p:txBody>
      </p:sp>
    </p:spTree>
    <p:extLst>
      <p:ext uri="{BB962C8B-B14F-4D97-AF65-F5344CB8AC3E}">
        <p14:creationId xmlns:p14="http://schemas.microsoft.com/office/powerpoint/2010/main" val="39581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1495559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Used to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iterate</a:t>
            </a: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over a sequence of data (string, list, dictionary etc.)</a:t>
            </a:r>
            <a:endParaRPr lang="en-US">
              <a:solidFill>
                <a:schemeClr val="tx1"/>
              </a:solidFill>
            </a:endParaRPr>
          </a:p>
          <a:p>
            <a:pPr indent="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Can be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nested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Syntax:</a:t>
            </a:r>
          </a:p>
          <a:p>
            <a:pPr algn="l"/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/>
              </a:rPr>
              <a:t>fruits = [</a:t>
            </a:r>
            <a:r>
              <a:rPr lang="en-US" sz="2800">
                <a:solidFill>
                  <a:srgbClr val="A52A2A"/>
                </a:solidFill>
                <a:latin typeface="Consolas"/>
              </a:rPr>
              <a:t>"apple"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, </a:t>
            </a:r>
            <a:r>
              <a:rPr lang="en-US" sz="2800">
                <a:solidFill>
                  <a:srgbClr val="A52A2A"/>
                </a:solidFill>
                <a:latin typeface="Consolas"/>
              </a:rPr>
              <a:t>"banana"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, </a:t>
            </a:r>
            <a:r>
              <a:rPr lang="en-US" sz="2800">
                <a:solidFill>
                  <a:srgbClr val="A52A2A"/>
                </a:solidFill>
                <a:latin typeface="Consolas"/>
              </a:rPr>
              <a:t>"cherry"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]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br>
              <a:rPr lang="en-US" sz="2800">
                <a:latin typeface="Consolas"/>
              </a:rPr>
            </a:br>
            <a:r>
              <a:rPr lang="en-US" sz="2800">
                <a:solidFill>
                  <a:schemeClr val="tx1"/>
                </a:solidFill>
                <a:latin typeface="Consolas"/>
              </a:rPr>
              <a:t>for 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x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 </a:t>
            </a:r>
            <a:r>
              <a:rPr lang="en-US" sz="2800">
                <a:solidFill>
                  <a:srgbClr val="0000CD"/>
                </a:solidFill>
                <a:latin typeface="Consolas"/>
              </a:rPr>
              <a:t>in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 fruits: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latin typeface="Consolas"/>
              </a:rPr>
              <a:t>  for letter in </a:t>
            </a:r>
            <a:r>
              <a:rPr lang="en-US" sz="2800">
                <a:highlight>
                  <a:srgbClr val="FFFF00"/>
                </a:highlight>
                <a:latin typeface="Consolas"/>
              </a:rPr>
              <a:t>x</a:t>
            </a:r>
            <a:r>
              <a:rPr lang="en-US" sz="2800">
                <a:latin typeface="Consolas"/>
              </a:rPr>
              <a:t>:</a:t>
            </a:r>
            <a:endParaRPr lang="en-US" sz="2800"/>
          </a:p>
          <a:p>
            <a:pPr algn="l"/>
            <a:r>
              <a:rPr lang="en-US" sz="2800">
                <a:latin typeface="Consolas"/>
              </a:rPr>
              <a:t>  </a:t>
            </a:r>
            <a:r>
              <a:rPr lang="en-US" sz="2800">
                <a:solidFill>
                  <a:srgbClr val="0000CD"/>
                </a:solidFill>
                <a:latin typeface="Consolas"/>
              </a:rPr>
              <a:t>  print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(letter)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8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729651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Blocks of pre-written code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Created by user or included in Python libraries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Must be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defined</a:t>
            </a: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before being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called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i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Data can be passed to a function as arguments</a:t>
            </a:r>
          </a:p>
          <a:p>
            <a:pPr algn="l"/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2400">
              <a:solidFill>
                <a:schemeClr val="tx1"/>
              </a:solidFill>
              <a:latin typeface="Consolas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05677-34EF-F46C-8EFA-C4E29412BE2E}"/>
              </a:ext>
            </a:extLst>
          </p:cNvPr>
          <p:cNvSpPr txBox="1"/>
          <p:nvPr/>
        </p:nvSpPr>
        <p:spPr>
          <a:xfrm>
            <a:off x="8331545" y="1944884"/>
            <a:ext cx="7598175" cy="507831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6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foods = [“eggs”, “bread”, “milk”, “cookies”]</a:t>
            </a:r>
          </a:p>
          <a:p>
            <a:pPr algn="l"/>
            <a:endParaRPr lang="en-US" sz="24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&gt;&gt;&gt; def 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long_strings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(x):</a:t>
            </a:r>
            <a:endParaRPr lang="en-US"/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    for food in foods:</a:t>
            </a:r>
            <a:endParaRPr lang="en-US"/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        if 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len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(food) &gt; 5: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          print(food) 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      return</a:t>
            </a:r>
          </a:p>
          <a:p>
            <a:pPr algn="l"/>
            <a:endParaRPr lang="en-US" sz="24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&gt;&gt;&gt; print(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long_string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(foods))</a:t>
            </a:r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cookies</a:t>
            </a:r>
          </a:p>
          <a:p>
            <a:pPr algn="l"/>
            <a:endParaRPr lang="en-US" sz="2400">
              <a:solidFill>
                <a:srgbClr val="FFFFFF"/>
              </a:solidFill>
              <a:latin typeface="Consolas"/>
            </a:endParaRPr>
          </a:p>
          <a:p>
            <a:pPr algn="l"/>
            <a:endParaRPr lang="en-US" sz="240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479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What is Pandas?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7663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The most common Python </a:t>
            </a:r>
            <a:r>
              <a:rPr lang="en-US" sz="3200" i="1">
                <a:latin typeface="Times New Roman"/>
                <a:ea typeface="Calibri"/>
                <a:cs typeface="Times New Roman"/>
              </a:rPr>
              <a:t>library</a:t>
            </a:r>
            <a:r>
              <a:rPr lang="en-US" sz="3200">
                <a:latin typeface="Times New Roman"/>
                <a:ea typeface="Calibri"/>
                <a:cs typeface="Times New Roman"/>
              </a:rPr>
              <a:t> for basic data manipulation</a:t>
            </a:r>
          </a:p>
          <a:p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Built on the NumPy library</a:t>
            </a:r>
          </a:p>
          <a:p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Often used in conjunction with additional libraries for advanced data analysis and visualization, such as matplotlib or SciPy</a:t>
            </a:r>
          </a:p>
          <a:p>
            <a:pPr marL="571500" indent="-571500">
              <a:buFont typeface="Arial"/>
              <a:buChar char="•"/>
            </a:pPr>
            <a:endParaRPr lang="en-US" sz="32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Particularly suited to working with </a:t>
            </a:r>
            <a:r>
              <a:rPr lang="en-US" sz="3200" i="1">
                <a:latin typeface="Times New Roman"/>
                <a:ea typeface="Calibri"/>
                <a:cs typeface="Times New Roman"/>
              </a:rPr>
              <a:t>tabular</a:t>
            </a:r>
            <a:r>
              <a:rPr lang="en-US" sz="3200">
                <a:latin typeface="Times New Roman"/>
                <a:ea typeface="Calibri"/>
                <a:cs typeface="Times New Roman"/>
              </a:rPr>
              <a:t> data (csv, </a:t>
            </a:r>
            <a:r>
              <a:rPr lang="en-US" sz="3200" err="1">
                <a:latin typeface="Times New Roman"/>
                <a:ea typeface="Calibri"/>
                <a:cs typeface="Times New Roman"/>
              </a:rPr>
              <a:t>tsv</a:t>
            </a:r>
            <a:r>
              <a:rPr lang="en-US" sz="3200">
                <a:latin typeface="Times New Roman"/>
                <a:ea typeface="Calibri"/>
                <a:cs typeface="Times New Roman"/>
              </a:rPr>
              <a:t>, excel etc.)</a:t>
            </a:r>
          </a:p>
          <a:p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Reads tabular data as a </a:t>
            </a:r>
            <a:r>
              <a:rPr lang="en-US" sz="3200" i="1" err="1">
                <a:latin typeface="Times New Roman"/>
                <a:ea typeface="Calibri"/>
                <a:cs typeface="Times New Roman"/>
              </a:rPr>
              <a:t>dataframe</a:t>
            </a:r>
            <a:endParaRPr lang="en-US" sz="3200" i="1">
              <a:latin typeface="Times New Roman"/>
              <a:ea typeface="Calibri"/>
              <a:cs typeface="Times New Roman"/>
            </a:endParaRPr>
          </a:p>
          <a:p>
            <a:endParaRPr lang="en-US" sz="32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A </a:t>
            </a:r>
            <a:r>
              <a:rPr lang="en-US" sz="32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3200">
                <a:latin typeface="Times New Roman"/>
                <a:ea typeface="Calibri"/>
                <a:cs typeface="Times New Roman"/>
              </a:rPr>
              <a:t> is a 2-dimensional array in python</a:t>
            </a:r>
          </a:p>
          <a:p>
            <a:pPr marL="571500" indent="-571500">
              <a:buFont typeface="Arial"/>
              <a:buChar char="•"/>
            </a:pPr>
            <a:endParaRPr lang="en-US" sz="36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64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Uses of Pandas?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Reading data stored in CSV files (other file formats can be read as well)</a:t>
            </a:r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Slicing and </a:t>
            </a:r>
            <a:r>
              <a:rPr lang="en-US" sz="3200" err="1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subsetting</a:t>
            </a: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 data</a:t>
            </a:r>
            <a:endParaRPr lang="en-US" sz="3200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Dealing with missing data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Inserting and deleting columns from data structures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Aggregating data 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Joining of datasets (after they have been loaded into </a:t>
            </a:r>
            <a:r>
              <a:rPr lang="en-US" sz="3200" err="1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Dataframes</a:t>
            </a: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)</a:t>
            </a:r>
            <a:endParaRPr lang="en-US" sz="320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2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5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Goals for the Workshop</a:t>
            </a:r>
            <a:endParaRPr lang="en-US" sz="4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Develop further fluency in the Python programming language</a:t>
            </a: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Learn how to access and perform basic analysis of data contained in tabular form using the Pandas library</a:t>
            </a:r>
          </a:p>
          <a:p>
            <a:pPr algn="l"/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Class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>
                <a:latin typeface="Times New Roman"/>
                <a:cs typeface="Times New Roman"/>
                <a:hlinkClick r:id="rId3"/>
              </a:rPr>
              <a:t>https://github.com/ClaudiaECarroll/python_data</a:t>
            </a:r>
            <a:endParaRPr lang="en-US"/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Download all three CSV files from class_1 to your computer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Upload those three files to Google Drive</a:t>
            </a: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48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00000"/>
                </a:solidFill>
                <a:latin typeface="Times New Roman"/>
                <a:cs typeface="Times New Roman"/>
              </a:rPr>
              <a:t>Demo: Intro to Pandas</a:t>
            </a:r>
          </a:p>
        </p:txBody>
      </p:sp>
    </p:spTree>
    <p:extLst>
      <p:ext uri="{BB962C8B-B14F-4D97-AF65-F5344CB8AC3E}">
        <p14:creationId xmlns:p14="http://schemas.microsoft.com/office/powerpoint/2010/main" val="334627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Exercise 2: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Write the code to print each country in the data file gdp_africa.csv and that country’s mean </a:t>
            </a:r>
            <a:r>
              <a:rPr lang="en-US" sz="4000" err="1">
                <a:latin typeface="Times New Roman"/>
                <a:cs typeface="Times New Roman"/>
              </a:rPr>
              <a:t>gdp</a:t>
            </a:r>
            <a:r>
              <a:rPr lang="en-US" sz="4000">
                <a:latin typeface="Times New Roman"/>
                <a:cs typeface="Times New Roman"/>
              </a:rPr>
              <a:t> between 1952 and 1982.</a:t>
            </a:r>
            <a:endParaRPr lang="en-US" sz="4000">
              <a:latin typeface="Times New Roman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4000">
              <a:latin typeface="Times New Roman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Now write the code to print each year (as represented by the column headings) in gdp_africa.csv and the mean GDP in Africa that year. How does your code differ from part one?</a:t>
            </a:r>
            <a:endParaRPr lang="en-US" sz="4000">
              <a:latin typeface="Times New Roman"/>
              <a:cs typeface="Calibri" panose="020F0502020204030204"/>
            </a:endParaRPr>
          </a:p>
          <a:p>
            <a:pPr marL="742950" indent="-742950">
              <a:buAutoNum type="arabicPeriod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07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Exercise 2 Part 1: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929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Times New Roman"/>
                <a:cs typeface="Times New Roman"/>
              </a:rPr>
              <a:t>Write the code to print each country in the data file gdp_africa.csv and that country’s mean </a:t>
            </a:r>
            <a:r>
              <a:rPr lang="en-US" sz="3600" err="1">
                <a:latin typeface="Times New Roman"/>
                <a:cs typeface="Times New Roman"/>
              </a:rPr>
              <a:t>gdp</a:t>
            </a:r>
            <a:r>
              <a:rPr lang="en-US" sz="3600">
                <a:latin typeface="Times New Roman"/>
                <a:cs typeface="Times New Roman"/>
              </a:rPr>
              <a:t> between 1952 and 1982.</a:t>
            </a:r>
            <a:endParaRPr lang="en-US" sz="3600">
              <a:cs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r>
              <a:rPr lang="en-US" sz="3600" err="1">
                <a:latin typeface="Menlo"/>
                <a:cs typeface="Times New Roman"/>
              </a:rPr>
              <a:t>df_africa</a:t>
            </a:r>
            <a:r>
              <a:rPr lang="en-US" sz="3600">
                <a:latin typeface="Menlo"/>
                <a:cs typeface="Times New Roman"/>
              </a:rPr>
              <a:t> = </a:t>
            </a:r>
            <a:r>
              <a:rPr lang="en-US" sz="3600" err="1">
                <a:latin typeface="Menlo"/>
                <a:cs typeface="Times New Roman"/>
              </a:rPr>
              <a:t>pd.read_csv</a:t>
            </a:r>
            <a:r>
              <a:rPr lang="en-US" sz="3600">
                <a:latin typeface="Menlo"/>
                <a:cs typeface="Times New Roman"/>
              </a:rPr>
              <a:t> (</a:t>
            </a:r>
            <a:r>
              <a:rPr lang="en-US" sz="3600">
                <a:solidFill>
                  <a:srgbClr val="000000"/>
                </a:solidFill>
                <a:latin typeface="Menlo"/>
                <a:cs typeface="Times New Roman"/>
              </a:rPr>
              <a:t>"/content/drive/</a:t>
            </a:r>
            <a:r>
              <a:rPr lang="en-US" sz="3600" err="1">
                <a:solidFill>
                  <a:srgbClr val="000000"/>
                </a:solidFill>
                <a:latin typeface="Menlo"/>
                <a:cs typeface="Times New Roman"/>
              </a:rPr>
              <a:t>MyDrive</a:t>
            </a:r>
            <a:r>
              <a:rPr lang="en-US" sz="3600">
                <a:solidFill>
                  <a:srgbClr val="000000"/>
                </a:solidFill>
                <a:latin typeface="Menlo"/>
                <a:cs typeface="Times New Roman"/>
              </a:rPr>
              <a:t>/</a:t>
            </a:r>
            <a:r>
              <a:rPr lang="en-US" sz="3600" err="1">
                <a:solidFill>
                  <a:srgbClr val="000000"/>
                </a:solidFill>
                <a:latin typeface="Menlo"/>
                <a:cs typeface="Times New Roman"/>
              </a:rPr>
              <a:t>workshop_data</a:t>
            </a:r>
            <a:r>
              <a:rPr lang="en-US" sz="3600">
                <a:solidFill>
                  <a:srgbClr val="000000"/>
                </a:solidFill>
                <a:latin typeface="Menlo"/>
                <a:cs typeface="Times New Roman"/>
              </a:rPr>
              <a:t>/gdp_africa.csv"</a:t>
            </a:r>
            <a:r>
              <a:rPr lang="en-US" sz="3600">
                <a:latin typeface="Menlo"/>
                <a:cs typeface="Times New Roman"/>
              </a:rPr>
              <a:t>, </a:t>
            </a:r>
            <a:r>
              <a:rPr lang="en-US" sz="3600" err="1">
                <a:latin typeface="Menlo"/>
                <a:cs typeface="Times New Roman"/>
              </a:rPr>
              <a:t>index_col</a:t>
            </a:r>
            <a:r>
              <a:rPr lang="en-US" sz="3600">
                <a:latin typeface="Menlo"/>
                <a:cs typeface="Times New Roman"/>
              </a:rPr>
              <a:t>=</a:t>
            </a:r>
            <a:r>
              <a:rPr lang="en-US" sz="3600">
                <a:solidFill>
                  <a:srgbClr val="000000"/>
                </a:solidFill>
                <a:latin typeface="Menlo"/>
                <a:cs typeface="Times New Roman"/>
              </a:rPr>
              <a:t>0</a:t>
            </a:r>
            <a:r>
              <a:rPr lang="en-US" sz="3600">
                <a:latin typeface="Menlo"/>
                <a:cs typeface="Times New Roman"/>
              </a:rPr>
              <a:t>)</a:t>
            </a:r>
            <a:endParaRPr lang="en-US">
              <a:latin typeface="Menlo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r>
              <a:rPr lang="en-US" sz="3600" err="1">
                <a:latin typeface="Menlo"/>
              </a:rPr>
              <a:t>countries_africa</a:t>
            </a:r>
            <a:r>
              <a:rPr lang="en-US" sz="3600">
                <a:latin typeface="Menlo"/>
              </a:rPr>
              <a:t> = </a:t>
            </a:r>
            <a:r>
              <a:rPr lang="en-US" sz="3600" err="1">
                <a:latin typeface="Menlo"/>
              </a:rPr>
              <a:t>df_africa.index.values</a:t>
            </a:r>
            <a:endParaRPr lang="en-US" err="1"/>
          </a:p>
          <a:p>
            <a:pPr algn="l">
              <a:lnSpc>
                <a:spcPct val="90000"/>
              </a:lnSpc>
            </a:pPr>
            <a:br>
              <a:rPr lang="en-US"/>
            </a:b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Menlo"/>
              </a:rPr>
              <a:t>for</a:t>
            </a:r>
            <a:r>
              <a:rPr lang="en-US" sz="3600">
                <a:latin typeface="Menlo"/>
              </a:rPr>
              <a:t> x </a:t>
            </a:r>
            <a:r>
              <a:rPr lang="en-US" sz="3600">
                <a:solidFill>
                  <a:srgbClr val="000000"/>
                </a:solidFill>
                <a:latin typeface="Menlo"/>
              </a:rPr>
              <a:t>in</a:t>
            </a:r>
            <a:r>
              <a:rPr lang="en-US" sz="3600">
                <a:latin typeface="Menlo"/>
              </a:rPr>
              <a:t> </a:t>
            </a:r>
            <a:r>
              <a:rPr lang="en-US" sz="3600" err="1">
                <a:latin typeface="Menlo"/>
              </a:rPr>
              <a:t>countries_africa</a:t>
            </a:r>
            <a:r>
              <a:rPr lang="en-US" sz="3600">
                <a:latin typeface="Menlo"/>
              </a:rPr>
              <a:t>: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latin typeface="Menlo"/>
              </a:rPr>
              <a:t>  y = </a:t>
            </a:r>
            <a:r>
              <a:rPr lang="en-US" sz="3600" err="1">
                <a:latin typeface="Menlo"/>
              </a:rPr>
              <a:t>df_africa.loc</a:t>
            </a:r>
            <a:r>
              <a:rPr lang="en-US" sz="3600">
                <a:latin typeface="Menlo"/>
              </a:rPr>
              <a:t>[x, </a:t>
            </a:r>
            <a:r>
              <a:rPr lang="en-US" sz="3600">
                <a:solidFill>
                  <a:srgbClr val="000000"/>
                </a:solidFill>
                <a:latin typeface="Menlo"/>
              </a:rPr>
              <a:t>"1952"</a:t>
            </a:r>
            <a:r>
              <a:rPr lang="en-US" sz="3600">
                <a:latin typeface="Menlo"/>
              </a:rPr>
              <a:t>: </a:t>
            </a:r>
            <a:r>
              <a:rPr lang="en-US" sz="3600">
                <a:solidFill>
                  <a:srgbClr val="000000"/>
                </a:solidFill>
                <a:latin typeface="Menlo"/>
              </a:rPr>
              <a:t>"1982"</a:t>
            </a:r>
            <a:r>
              <a:rPr lang="en-US" sz="3600">
                <a:latin typeface="Menlo"/>
              </a:rPr>
              <a:t>].mean()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Menlo"/>
              </a:rPr>
              <a:t>  print</a:t>
            </a:r>
            <a:r>
              <a:rPr lang="en-US" sz="3600">
                <a:latin typeface="Menlo"/>
              </a:rPr>
              <a:t>(x, y)</a:t>
            </a:r>
            <a:endParaRPr lang="en-US"/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Menlo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25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Exercise 2 Part 2: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8127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Times New Roman"/>
                <a:cs typeface="Times New Roman"/>
              </a:rPr>
              <a:t>Now write the code to print each year (as represented by the column headings) in gdp_africa.csv and the mean GDP in Africa that year. How does your code differ from part one?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r>
              <a:rPr lang="en-US" sz="3600" err="1">
                <a:latin typeface="Menlo"/>
              </a:rPr>
              <a:t>years_africa</a:t>
            </a:r>
            <a:r>
              <a:rPr lang="en-US" sz="3600">
                <a:latin typeface="Menlo"/>
              </a:rPr>
              <a:t> = </a:t>
            </a:r>
            <a:r>
              <a:rPr lang="en-US" sz="3600" err="1">
                <a:latin typeface="Menlo"/>
              </a:rPr>
              <a:t>df_africa.columns.values</a:t>
            </a:r>
            <a:endParaRPr lang="en-US" err="1"/>
          </a:p>
          <a:p>
            <a:pPr algn="l">
              <a:lnSpc>
                <a:spcPct val="90000"/>
              </a:lnSpc>
            </a:pPr>
            <a:br>
              <a:rPr lang="en-US"/>
            </a:b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Menlo"/>
              </a:rPr>
              <a:t>for</a:t>
            </a:r>
            <a:r>
              <a:rPr lang="en-US" sz="3600">
                <a:latin typeface="Menlo"/>
              </a:rPr>
              <a:t> x </a:t>
            </a:r>
            <a:r>
              <a:rPr lang="en-US" sz="3600">
                <a:solidFill>
                  <a:srgbClr val="000000"/>
                </a:solidFill>
                <a:latin typeface="Menlo"/>
              </a:rPr>
              <a:t>in</a:t>
            </a:r>
            <a:r>
              <a:rPr lang="en-US" sz="3600">
                <a:latin typeface="Menlo"/>
              </a:rPr>
              <a:t> </a:t>
            </a:r>
            <a:r>
              <a:rPr lang="en-US" sz="3600" err="1">
                <a:latin typeface="Menlo"/>
              </a:rPr>
              <a:t>years_africa</a:t>
            </a:r>
            <a:r>
              <a:rPr lang="en-US" sz="3600">
                <a:latin typeface="Menlo"/>
              </a:rPr>
              <a:t>: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latin typeface="Menlo"/>
              </a:rPr>
              <a:t> y = </a:t>
            </a:r>
            <a:r>
              <a:rPr lang="en-US" sz="3600" err="1">
                <a:latin typeface="Menlo"/>
              </a:rPr>
              <a:t>df_africa</a:t>
            </a:r>
            <a:r>
              <a:rPr lang="en-US" sz="3600">
                <a:latin typeface="Menlo"/>
              </a:rPr>
              <a:t>[x].mean()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Menlo"/>
              </a:rPr>
              <a:t> print</a:t>
            </a:r>
            <a:r>
              <a:rPr lang="en-US" sz="3600">
                <a:latin typeface="Menlo"/>
              </a:rPr>
              <a:t>(x, y)</a:t>
            </a:r>
            <a:endParaRPr lang="en-US"/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Menlo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3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Homework!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eriod"/>
            </a:pPr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</a:rPr>
              <a:t>Complete in-class exercises</a:t>
            </a:r>
            <a:endParaRPr lang="en-US" sz="4000">
              <a:solidFill>
                <a:srgbClr val="212529"/>
              </a:solidFill>
              <a:latin typeface="Consolas"/>
              <a:cs typeface="Times New Roman"/>
            </a:endParaRPr>
          </a:p>
          <a:p>
            <a:pPr marL="457200" indent="-457200" algn="l">
              <a:buAutoNum type="arabicPeriod"/>
            </a:pPr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</a:rPr>
              <a:t>Complete Class One Homework Exercises</a:t>
            </a:r>
          </a:p>
          <a:p>
            <a:pPr marL="457200" indent="-457200" algn="l">
              <a:buAutoNum type="arabicPeriod"/>
            </a:pPr>
            <a:endParaRPr lang="en-US" sz="400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</a:rPr>
              <a:t>Materials and homework can be access via my GitHub repo for this class:</a:t>
            </a:r>
          </a:p>
          <a:p>
            <a:pPr algn="l"/>
            <a:endParaRPr lang="en-US" sz="400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4000">
                <a:solidFill>
                  <a:schemeClr val="tx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ttps://github.com/ClaudiaECarroll/python_data</a:t>
            </a:r>
            <a:endParaRPr lang="en-US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indent="-742950" algn="l">
              <a:buAutoNum type="arabicPeriod"/>
            </a:pPr>
            <a:endParaRPr lang="en-US" sz="3600">
              <a:solidFill>
                <a:srgbClr val="383838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60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Workshop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DA168-FC12-31AA-4CB0-DBC8DC0F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01536"/>
              </p:ext>
            </p:extLst>
          </p:nvPr>
        </p:nvGraphicFramePr>
        <p:xfrm>
          <a:off x="2312226" y="2258281"/>
          <a:ext cx="11576715" cy="454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845">
                  <a:extLst>
                    <a:ext uri="{9D8B030D-6E8A-4147-A177-3AD203B41FA5}">
                      <a16:colId xmlns:a16="http://schemas.microsoft.com/office/drawing/2014/main" val="2909318260"/>
                    </a:ext>
                  </a:extLst>
                </a:gridCol>
                <a:gridCol w="9880870">
                  <a:extLst>
                    <a:ext uri="{9D8B030D-6E8A-4147-A177-3AD203B41FA5}">
                      <a16:colId xmlns:a16="http://schemas.microsoft.com/office/drawing/2014/main" val="228436556"/>
                    </a:ext>
                  </a:extLst>
                </a:gridCol>
              </a:tblGrid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Accessing and Exploring Tabular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2231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Data Cleaning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24599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Data Aggregation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9006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Practicing with your own data!</a:t>
                      </a:r>
                      <a:endParaRPr lang="en-US" sz="3200" b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Lesson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278124" y="2402733"/>
            <a:ext cx="137051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l"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Review of previous class's material</a:t>
            </a:r>
          </a:p>
          <a:p>
            <a:pPr marL="742950" indent="-742950" algn="l"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Brief lecture on new concepts/material</a:t>
            </a:r>
          </a:p>
          <a:p>
            <a:pPr marL="742950" indent="-742950" algn="l"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Demo and Exercise</a:t>
            </a:r>
          </a:p>
          <a:p>
            <a:pPr marL="742950" indent="-74295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*Each class will have accompanying homework exercises, which you are strongly encourage to complete between class sessions.</a:t>
            </a: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91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Review of Python Data Formats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Demo: Accessing Data with Pandas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Exercise 1: Practicing exploring data with Pandas </a:t>
            </a:r>
            <a:endParaRPr lang="en-US" sz="4000"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2583D9-CA88-A05C-752C-F56EBED929CA}"/>
              </a:ext>
            </a:extLst>
          </p:cNvPr>
          <p:cNvSpPr txBox="1"/>
          <p:nvPr/>
        </p:nvSpPr>
        <p:spPr>
          <a:xfrm>
            <a:off x="6446662" y="3554546"/>
            <a:ext cx="32746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latin typeface="Times New Roman"/>
                <a:cs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Times New Roman"/>
                <a:cs typeface="Times New Roman"/>
              </a:rPr>
              <a:t>Lecture: Crash Course on Python Basics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Data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3590F-2D97-C3B8-2385-F8352F49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5801"/>
              </p:ext>
            </p:extLst>
          </p:nvPr>
        </p:nvGraphicFramePr>
        <p:xfrm>
          <a:off x="1015999" y="2031999"/>
          <a:ext cx="13336902" cy="2922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4336">
                  <a:extLst>
                    <a:ext uri="{9D8B030D-6E8A-4147-A177-3AD203B41FA5}">
                      <a16:colId xmlns:a16="http://schemas.microsoft.com/office/drawing/2014/main" val="2791441993"/>
                    </a:ext>
                  </a:extLst>
                </a:gridCol>
                <a:gridCol w="11062566">
                  <a:extLst>
                    <a:ext uri="{9D8B030D-6E8A-4147-A177-3AD203B41FA5}">
                      <a16:colId xmlns:a16="http://schemas.microsoft.com/office/drawing/2014/main" val="2319339322"/>
                    </a:ext>
                  </a:extLst>
                </a:gridCol>
              </a:tblGrid>
              <a:tr h="11219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Strings</a:t>
                      </a:r>
                      <a:br>
                        <a:rPr lang="en-US" sz="3200" b="1" i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</a:br>
                      <a:endParaRPr lang="en-US" sz="32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"Heuston, we have a problem"</a:t>
                      </a:r>
                      <a:endParaRPr lang="en-US" sz="32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42089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Integers</a:t>
                      </a:r>
                      <a:endParaRPr lang="en-US" sz="3200" b="1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35</a:t>
                      </a:r>
                      <a:endParaRPr lang="en-US" sz="32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90966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Floats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35.6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10784"/>
                  </a:ext>
                </a:extLst>
              </a:tr>
              <a:tr h="6001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Booleans</a:t>
                      </a:r>
                    </a:p>
                  </a:txBody>
                  <a:tcPr marL="68580" marR="68580" marT="34290" marB="34290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True/False</a:t>
                      </a:r>
                    </a:p>
                  </a:txBody>
                  <a:tcPr marL="68580" marR="68580" marT="34290" marB="34290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8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8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Data Collection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3590F-2D97-C3B8-2385-F8352F49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50526"/>
              </p:ext>
            </p:extLst>
          </p:nvPr>
        </p:nvGraphicFramePr>
        <p:xfrm>
          <a:off x="1140407" y="1689877"/>
          <a:ext cx="13336902" cy="6023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4693">
                  <a:extLst>
                    <a:ext uri="{9D8B030D-6E8A-4147-A177-3AD203B41FA5}">
                      <a16:colId xmlns:a16="http://schemas.microsoft.com/office/drawing/2014/main" val="2791441993"/>
                    </a:ext>
                  </a:extLst>
                </a:gridCol>
                <a:gridCol w="6572209">
                  <a:extLst>
                    <a:ext uri="{9D8B030D-6E8A-4147-A177-3AD203B41FA5}">
                      <a16:colId xmlns:a16="http://schemas.microsoft.com/office/drawing/2014/main" val="2319339322"/>
                    </a:ext>
                  </a:extLst>
                </a:gridCol>
              </a:tblGrid>
              <a:tr h="26631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List: 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["apple", 12, "computer science", "apple", 13.2]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be rearranged after list is defined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contain duplicates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 be added or removed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square brackets</a:t>
                      </a:r>
                      <a:endParaRPr lang="en-US" sz="2400"/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Set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: {"orange", "house", 102}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not saved (unordered)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Cannot contain duplicates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Cannot add or remove elements once defined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curly brackets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42089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Tuple 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: ("apple", 29, 32)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cannot be rearranged after tuple is defined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contain duplicates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cannot be added or removed 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parentheses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Dictionary: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 {"name": "Anne", "age": 19, "major": "communications"}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Stores data in key/value pairs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 (as of Python 3.7)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Duplicate values permitted, but not duplicate keys within one item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 be added and removed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curly brackets and colons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9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2023-01-12T07:17:30Z</dcterms:created>
  <dcterms:modified xsi:type="dcterms:W3CDTF">2025-09-22T18:05:08Z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