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3" r:id="rId3"/>
    <p:sldId id="324" r:id="rId4"/>
    <p:sldId id="265" r:id="rId5"/>
    <p:sldId id="343" r:id="rId6"/>
    <p:sldId id="357" r:id="rId7"/>
    <p:sldId id="348" r:id="rId8"/>
    <p:sldId id="356" r:id="rId9"/>
    <p:sldId id="349" r:id="rId10"/>
    <p:sldId id="350" r:id="rId11"/>
    <p:sldId id="354" r:id="rId12"/>
    <p:sldId id="352" r:id="rId13"/>
    <p:sldId id="353" r:id="rId14"/>
    <p:sldId id="338" r:id="rId15"/>
    <p:sldId id="355" r:id="rId1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76" d="100"/>
          <a:sy n="76" d="100"/>
        </p:scale>
        <p:origin x="1000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S::claudiac@wustl.edu::5513adb2-3315-47c6-853b-61e74126e783" providerId="AD" clId="Web-{9945ED25-BDBF-3F3B-65F8-30525533E3F4}"/>
    <pc:docChg chg="addSld delSld modSld sldOrd">
      <pc:chgData name="Carroll, Claudia" userId="S::claudiac@wustl.edu::5513adb2-3315-47c6-853b-61e74126e783" providerId="AD" clId="Web-{9945ED25-BDBF-3F3B-65F8-30525533E3F4}" dt="2024-03-31T22:17:15.309" v="1096"/>
      <pc:docMkLst>
        <pc:docMk/>
      </pc:docMkLst>
      <pc:sldChg chg="modSp">
        <pc:chgData name="Carroll, Claudia" userId="S::claudiac@wustl.edu::5513adb2-3315-47c6-853b-61e74126e783" providerId="AD" clId="Web-{9945ED25-BDBF-3F3B-65F8-30525533E3F4}" dt="2024-03-31T20:32:37.118" v="101" actId="20577"/>
        <pc:sldMkLst>
          <pc:docMk/>
          <pc:sldMk cId="0" sldId="256"/>
        </pc:sldMkLst>
        <pc:spChg chg="mod">
          <ac:chgData name="Carroll, Claudia" userId="S::claudiac@wustl.edu::5513adb2-3315-47c6-853b-61e74126e783" providerId="AD" clId="Web-{9945ED25-BDBF-3F3B-65F8-30525533E3F4}" dt="2024-03-31T20:32:37.118" v="101" actId="20577"/>
          <ac:spMkLst>
            <pc:docMk/>
            <pc:sldMk cId="0" sldId="256"/>
            <ac:spMk id="9" creationId="{29540A67-CD84-C0AB-A441-06C2044E5610}"/>
          </ac:spMkLst>
        </pc:spChg>
      </pc:sldChg>
      <pc:sldChg chg="modSp">
        <pc:chgData name="Carroll, Claudia" userId="S::claudiac@wustl.edu::5513adb2-3315-47c6-853b-61e74126e783" providerId="AD" clId="Web-{9945ED25-BDBF-3F3B-65F8-30525533E3F4}" dt="2024-03-31T22:17:15.309" v="1096"/>
        <pc:sldMkLst>
          <pc:docMk/>
          <pc:sldMk cId="4063191102" sldId="263"/>
        </pc:sldMkLst>
        <pc:spChg chg="mod">
          <ac:chgData name="Carroll, Claudia" userId="S::claudiac@wustl.edu::5513adb2-3315-47c6-853b-61e74126e783" providerId="AD" clId="Web-{9945ED25-BDBF-3F3B-65F8-30525533E3F4}" dt="2024-03-31T22:17:15.309" v="1096"/>
          <ac:spMkLst>
            <pc:docMk/>
            <pc:sldMk cId="4063191102" sldId="263"/>
            <ac:spMk id="12" creationId="{4F5FED13-BC47-0E98-FC6F-AC5E03357C04}"/>
          </ac:spMkLst>
        </pc:spChg>
      </pc:sldChg>
      <pc:sldChg chg="modSp ord">
        <pc:chgData name="Carroll, Claudia" userId="S::claudiac@wustl.edu::5513adb2-3315-47c6-853b-61e74126e783" providerId="AD" clId="Web-{9945ED25-BDBF-3F3B-65F8-30525533E3F4}" dt="2024-03-31T20:38:28.896" v="143" actId="20577"/>
        <pc:sldMkLst>
          <pc:docMk/>
          <pc:sldMk cId="2206619344" sldId="265"/>
        </pc:sldMkLst>
        <pc:spChg chg="mod">
          <ac:chgData name="Carroll, Claudia" userId="S::claudiac@wustl.edu::5513adb2-3315-47c6-853b-61e74126e783" providerId="AD" clId="Web-{9945ED25-BDBF-3F3B-65F8-30525533E3F4}" dt="2024-03-31T20:38:28.896" v="143" actId="20577"/>
          <ac:spMkLst>
            <pc:docMk/>
            <pc:sldMk cId="2206619344" sldId="265"/>
            <ac:spMk id="11" creationId="{2898ECD4-E888-FC98-E0A7-5E01297CC64B}"/>
          </ac:spMkLst>
        </pc:spChg>
      </pc:sldChg>
      <pc:sldChg chg="del">
        <pc:chgData name="Carroll, Claudia" userId="S::claudiac@wustl.edu::5513adb2-3315-47c6-853b-61e74126e783" providerId="AD" clId="Web-{9945ED25-BDBF-3F3B-65F8-30525533E3F4}" dt="2024-03-31T20:36:57.013" v="137"/>
        <pc:sldMkLst>
          <pc:docMk/>
          <pc:sldMk cId="1516363012" sldId="307"/>
        </pc:sldMkLst>
      </pc:sldChg>
      <pc:sldChg chg="modSp del">
        <pc:chgData name="Carroll, Claudia" userId="S::claudiac@wustl.edu::5513adb2-3315-47c6-853b-61e74126e783" providerId="AD" clId="Web-{9945ED25-BDBF-3F3B-65F8-30525533E3F4}" dt="2024-03-31T20:30:42.459" v="48"/>
        <pc:sldMkLst>
          <pc:docMk/>
          <pc:sldMk cId="2485834018" sldId="308"/>
        </pc:sldMkLst>
        <pc:spChg chg="mod">
          <ac:chgData name="Carroll, Claudia" userId="S::claudiac@wustl.edu::5513adb2-3315-47c6-853b-61e74126e783" providerId="AD" clId="Web-{9945ED25-BDBF-3F3B-65F8-30525533E3F4}" dt="2024-03-31T20:30:39.912" v="46" actId="20577"/>
          <ac:spMkLst>
            <pc:docMk/>
            <pc:sldMk cId="2485834018" sldId="308"/>
            <ac:spMk id="9" creationId="{9B7761B9-4287-504E-FC59-679725C66764}"/>
          </ac:spMkLst>
        </pc:spChg>
      </pc:sldChg>
      <pc:sldChg chg="del">
        <pc:chgData name="Carroll, Claudia" userId="S::claudiac@wustl.edu::5513adb2-3315-47c6-853b-61e74126e783" providerId="AD" clId="Web-{9945ED25-BDBF-3F3B-65F8-30525533E3F4}" dt="2024-03-31T20:31:15.116" v="71"/>
        <pc:sldMkLst>
          <pc:docMk/>
          <pc:sldMk cId="3107286763" sldId="309"/>
        </pc:sldMkLst>
      </pc:sldChg>
      <pc:sldChg chg="del">
        <pc:chgData name="Carroll, Claudia" userId="S::claudiac@wustl.edu::5513adb2-3315-47c6-853b-61e74126e783" providerId="AD" clId="Web-{9945ED25-BDBF-3F3B-65F8-30525533E3F4}" dt="2024-03-31T20:36:47.497" v="132"/>
        <pc:sldMkLst>
          <pc:docMk/>
          <pc:sldMk cId="1560213529" sldId="311"/>
        </pc:sldMkLst>
      </pc:sldChg>
      <pc:sldChg chg="del">
        <pc:chgData name="Carroll, Claudia" userId="S::claudiac@wustl.edu::5513adb2-3315-47c6-853b-61e74126e783" providerId="AD" clId="Web-{9945ED25-BDBF-3F3B-65F8-30525533E3F4}" dt="2024-03-31T21:01:34.896" v="404"/>
        <pc:sldMkLst>
          <pc:docMk/>
          <pc:sldMk cId="1364634220" sldId="312"/>
        </pc:sldMkLst>
      </pc:sldChg>
      <pc:sldChg chg="del">
        <pc:chgData name="Carroll, Claudia" userId="S::claudiac@wustl.edu::5513adb2-3315-47c6-853b-61e74126e783" providerId="AD" clId="Web-{9945ED25-BDBF-3F3B-65F8-30525533E3F4}" dt="2024-03-31T21:01:34.896" v="401"/>
        <pc:sldMkLst>
          <pc:docMk/>
          <pc:sldMk cId="3878933098" sldId="316"/>
        </pc:sldMkLst>
      </pc:sldChg>
      <pc:sldChg chg="del">
        <pc:chgData name="Carroll, Claudia" userId="S::claudiac@wustl.edu::5513adb2-3315-47c6-853b-61e74126e783" providerId="AD" clId="Web-{9945ED25-BDBF-3F3B-65F8-30525533E3F4}" dt="2024-03-31T21:01:34.896" v="403"/>
        <pc:sldMkLst>
          <pc:docMk/>
          <pc:sldMk cId="2884425133" sldId="317"/>
        </pc:sldMkLst>
      </pc:sldChg>
      <pc:sldChg chg="del">
        <pc:chgData name="Carroll, Claudia" userId="S::claudiac@wustl.edu::5513adb2-3315-47c6-853b-61e74126e783" providerId="AD" clId="Web-{9945ED25-BDBF-3F3B-65F8-30525533E3F4}" dt="2024-03-31T21:01:34.896" v="402"/>
        <pc:sldMkLst>
          <pc:docMk/>
          <pc:sldMk cId="3938656446" sldId="318"/>
        </pc:sldMkLst>
      </pc:sldChg>
      <pc:sldChg chg="del">
        <pc:chgData name="Carroll, Claudia" userId="S::claudiac@wustl.edu::5513adb2-3315-47c6-853b-61e74126e783" providerId="AD" clId="Web-{9945ED25-BDBF-3F3B-65F8-30525533E3F4}" dt="2024-03-31T21:01:34.896" v="400"/>
        <pc:sldMkLst>
          <pc:docMk/>
          <pc:sldMk cId="2018965451" sldId="320"/>
        </pc:sldMkLst>
      </pc:sldChg>
      <pc:sldChg chg="del">
        <pc:chgData name="Carroll, Claudia" userId="S::claudiac@wustl.edu::5513adb2-3315-47c6-853b-61e74126e783" providerId="AD" clId="Web-{9945ED25-BDBF-3F3B-65F8-30525533E3F4}" dt="2024-03-31T21:01:34.880" v="398"/>
        <pc:sldMkLst>
          <pc:docMk/>
          <pc:sldMk cId="2045232778" sldId="321"/>
        </pc:sldMkLst>
      </pc:sldChg>
      <pc:sldChg chg="del">
        <pc:chgData name="Carroll, Claudia" userId="S::claudiac@wustl.edu::5513adb2-3315-47c6-853b-61e74126e783" providerId="AD" clId="Web-{9945ED25-BDBF-3F3B-65F8-30525533E3F4}" dt="2024-03-31T21:01:34.896" v="405"/>
        <pc:sldMkLst>
          <pc:docMk/>
          <pc:sldMk cId="1101716197" sldId="322"/>
        </pc:sldMkLst>
      </pc:sldChg>
      <pc:sldChg chg="del">
        <pc:chgData name="Carroll, Claudia" userId="S::claudiac@wustl.edu::5513adb2-3315-47c6-853b-61e74126e783" providerId="AD" clId="Web-{9945ED25-BDBF-3F3B-65F8-30525533E3F4}" dt="2024-03-31T20:36:50.560" v="133"/>
        <pc:sldMkLst>
          <pc:docMk/>
          <pc:sldMk cId="4081828302" sldId="323"/>
        </pc:sldMkLst>
      </pc:sldChg>
      <pc:sldChg chg="modSp ord">
        <pc:chgData name="Carroll, Claudia" userId="S::claudiac@wustl.edu::5513adb2-3315-47c6-853b-61e74126e783" providerId="AD" clId="Web-{9945ED25-BDBF-3F3B-65F8-30525533E3F4}" dt="2024-03-31T20:48:58.225" v="363"/>
        <pc:sldMkLst>
          <pc:docMk/>
          <pc:sldMk cId="3532325147" sldId="324"/>
        </pc:sldMkLst>
        <pc:spChg chg="mod">
          <ac:chgData name="Carroll, Claudia" userId="S::claudiac@wustl.edu::5513adb2-3315-47c6-853b-61e74126e783" providerId="AD" clId="Web-{9945ED25-BDBF-3F3B-65F8-30525533E3F4}" dt="2024-03-31T20:41:10.915" v="249" actId="20577"/>
          <ac:spMkLst>
            <pc:docMk/>
            <pc:sldMk cId="3532325147" sldId="324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9945ED25-BDBF-3F3B-65F8-30525533E3F4}" dt="2024-03-31T20:43:35.906" v="272" actId="20577"/>
          <ac:spMkLst>
            <pc:docMk/>
            <pc:sldMk cId="3532325147" sldId="324"/>
            <ac:spMk id="9" creationId="{9B7761B9-4287-504E-FC59-679725C66764}"/>
          </ac:spMkLst>
        </pc:spChg>
      </pc:sldChg>
      <pc:sldChg chg="del">
        <pc:chgData name="Carroll, Claudia" userId="S::claudiac@wustl.edu::5513adb2-3315-47c6-853b-61e74126e783" providerId="AD" clId="Web-{9945ED25-BDBF-3F3B-65F8-30525533E3F4}" dt="2024-03-31T20:36:52.466" v="134"/>
        <pc:sldMkLst>
          <pc:docMk/>
          <pc:sldMk cId="310633961" sldId="325"/>
        </pc:sldMkLst>
      </pc:sldChg>
      <pc:sldChg chg="del">
        <pc:chgData name="Carroll, Claudia" userId="S::claudiac@wustl.edu::5513adb2-3315-47c6-853b-61e74126e783" providerId="AD" clId="Web-{9945ED25-BDBF-3F3B-65F8-30525533E3F4}" dt="2024-03-31T20:36:53.201" v="135"/>
        <pc:sldMkLst>
          <pc:docMk/>
          <pc:sldMk cId="2924359972" sldId="326"/>
        </pc:sldMkLst>
      </pc:sldChg>
      <pc:sldChg chg="del">
        <pc:chgData name="Carroll, Claudia" userId="S::claudiac@wustl.edu::5513adb2-3315-47c6-853b-61e74126e783" providerId="AD" clId="Web-{9945ED25-BDBF-3F3B-65F8-30525533E3F4}" dt="2024-03-31T20:36:55.654" v="136"/>
        <pc:sldMkLst>
          <pc:docMk/>
          <pc:sldMk cId="1900875294" sldId="327"/>
        </pc:sldMkLst>
      </pc:sldChg>
      <pc:sldChg chg="del">
        <pc:chgData name="Carroll, Claudia" userId="S::claudiac@wustl.edu::5513adb2-3315-47c6-853b-61e74126e783" providerId="AD" clId="Web-{9945ED25-BDBF-3F3B-65F8-30525533E3F4}" dt="2024-03-31T21:01:34.880" v="399"/>
        <pc:sldMkLst>
          <pc:docMk/>
          <pc:sldMk cId="2952356339" sldId="328"/>
        </pc:sldMkLst>
      </pc:sldChg>
      <pc:sldChg chg="modSp add">
        <pc:chgData name="Carroll, Claudia" userId="S::claudiac@wustl.edu::5513adb2-3315-47c6-853b-61e74126e783" providerId="AD" clId="Web-{9945ED25-BDBF-3F3B-65F8-30525533E3F4}" dt="2024-03-31T20:30:55.709" v="52" actId="20577"/>
        <pc:sldMkLst>
          <pc:docMk/>
          <pc:sldMk cId="2765703507" sldId="329"/>
        </pc:sldMkLst>
        <pc:spChg chg="mod">
          <ac:chgData name="Carroll, Claudia" userId="S::claudiac@wustl.edu::5513adb2-3315-47c6-853b-61e74126e783" providerId="AD" clId="Web-{9945ED25-BDBF-3F3B-65F8-30525533E3F4}" dt="2024-03-31T20:30:55.709" v="52" actId="20577"/>
          <ac:spMkLst>
            <pc:docMk/>
            <pc:sldMk cId="2765703507" sldId="329"/>
            <ac:spMk id="9" creationId="{9B7761B9-4287-504E-FC59-679725C66764}"/>
          </ac:spMkLst>
        </pc:spChg>
      </pc:sldChg>
      <pc:sldChg chg="modSp add">
        <pc:chgData name="Carroll, Claudia" userId="S::claudiac@wustl.edu::5513adb2-3315-47c6-853b-61e74126e783" providerId="AD" clId="Web-{9945ED25-BDBF-3F3B-65F8-30525533E3F4}" dt="2024-03-31T20:31:08.460" v="70" actId="20577"/>
        <pc:sldMkLst>
          <pc:docMk/>
          <pc:sldMk cId="4118049952" sldId="330"/>
        </pc:sldMkLst>
        <pc:spChg chg="mod">
          <ac:chgData name="Carroll, Claudia" userId="S::claudiac@wustl.edu::5513adb2-3315-47c6-853b-61e74126e783" providerId="AD" clId="Web-{9945ED25-BDBF-3F3B-65F8-30525533E3F4}" dt="2024-03-31T20:31:08.460" v="70" actId="20577"/>
          <ac:spMkLst>
            <pc:docMk/>
            <pc:sldMk cId="4118049952" sldId="330"/>
            <ac:spMk id="9" creationId="{9B7761B9-4287-504E-FC59-679725C66764}"/>
          </ac:spMkLst>
        </pc:spChg>
      </pc:sldChg>
      <pc:sldChg chg="new del ord">
        <pc:chgData name="Carroll, Claudia" userId="S::claudiac@wustl.edu::5513adb2-3315-47c6-853b-61e74126e783" providerId="AD" clId="Web-{9945ED25-BDBF-3F3B-65F8-30525533E3F4}" dt="2024-03-31T20:36:43.841" v="131"/>
        <pc:sldMkLst>
          <pc:docMk/>
          <pc:sldMk cId="2585229609" sldId="331"/>
        </pc:sldMkLst>
      </pc:sldChg>
      <pc:sldChg chg="modSp add">
        <pc:chgData name="Carroll, Claudia" userId="S::claudiac@wustl.edu::5513adb2-3315-47c6-853b-61e74126e783" providerId="AD" clId="Web-{9945ED25-BDBF-3F3B-65F8-30525533E3F4}" dt="2024-03-31T20:31:47.757" v="83" actId="20577"/>
        <pc:sldMkLst>
          <pc:docMk/>
          <pc:sldMk cId="2670661075" sldId="332"/>
        </pc:sldMkLst>
        <pc:spChg chg="mod">
          <ac:chgData name="Carroll, Claudia" userId="S::claudiac@wustl.edu::5513adb2-3315-47c6-853b-61e74126e783" providerId="AD" clId="Web-{9945ED25-BDBF-3F3B-65F8-30525533E3F4}" dt="2024-03-31T20:31:47.757" v="83" actId="20577"/>
          <ac:spMkLst>
            <pc:docMk/>
            <pc:sldMk cId="2670661075" sldId="332"/>
            <ac:spMk id="9" creationId="{9B7761B9-4287-504E-FC59-679725C66764}"/>
          </ac:spMkLst>
        </pc:spChg>
      </pc:sldChg>
      <pc:sldChg chg="add del">
        <pc:chgData name="Carroll, Claudia" userId="S::claudiac@wustl.edu::5513adb2-3315-47c6-853b-61e74126e783" providerId="AD" clId="Web-{9945ED25-BDBF-3F3B-65F8-30525533E3F4}" dt="2024-03-31T20:31:52.710" v="85"/>
        <pc:sldMkLst>
          <pc:docMk/>
          <pc:sldMk cId="1556442773" sldId="333"/>
        </pc:sldMkLst>
      </pc:sldChg>
      <pc:sldChg chg="add">
        <pc:chgData name="Carroll, Claudia" userId="S::claudiac@wustl.edu::5513adb2-3315-47c6-853b-61e74126e783" providerId="AD" clId="Web-{9945ED25-BDBF-3F3B-65F8-30525533E3F4}" dt="2024-03-31T20:33:10.259" v="102"/>
        <pc:sldMkLst>
          <pc:docMk/>
          <pc:sldMk cId="3910843413" sldId="333"/>
        </pc:sldMkLst>
      </pc:sldChg>
      <pc:sldChg chg="add del">
        <pc:chgData name="Carroll, Claudia" userId="S::claudiac@wustl.edu::5513adb2-3315-47c6-853b-61e74126e783" providerId="AD" clId="Web-{9945ED25-BDBF-3F3B-65F8-30525533E3F4}" dt="2024-03-31T21:01:17.786" v="397"/>
        <pc:sldMkLst>
          <pc:docMk/>
          <pc:sldMk cId="1958792278" sldId="334"/>
        </pc:sldMkLst>
      </pc:sldChg>
      <pc:sldChg chg="add del">
        <pc:chgData name="Carroll, Claudia" userId="S::claudiac@wustl.edu::5513adb2-3315-47c6-853b-61e74126e783" providerId="AD" clId="Web-{9945ED25-BDBF-3F3B-65F8-30525533E3F4}" dt="2024-03-31T20:44:47.439" v="306"/>
        <pc:sldMkLst>
          <pc:docMk/>
          <pc:sldMk cId="571726433" sldId="335"/>
        </pc:sldMkLst>
      </pc:sldChg>
      <pc:sldChg chg="new del">
        <pc:chgData name="Carroll, Claudia" userId="S::claudiac@wustl.edu::5513adb2-3315-47c6-853b-61e74126e783" providerId="AD" clId="Web-{9945ED25-BDBF-3F3B-65F8-30525533E3F4}" dt="2024-03-31T20:43:10.808" v="260"/>
        <pc:sldMkLst>
          <pc:docMk/>
          <pc:sldMk cId="1978927667" sldId="336"/>
        </pc:sldMkLst>
      </pc:sldChg>
      <pc:sldChg chg="add del replId">
        <pc:chgData name="Carroll, Claudia" userId="S::claudiac@wustl.edu::5513adb2-3315-47c6-853b-61e74126e783" providerId="AD" clId="Web-{9945ED25-BDBF-3F3B-65F8-30525533E3F4}" dt="2024-03-31T20:43:42.141" v="275"/>
        <pc:sldMkLst>
          <pc:docMk/>
          <pc:sldMk cId="3926679644" sldId="337"/>
        </pc:sldMkLst>
      </pc:sldChg>
      <pc:sldChg chg="modSp add del ord replId">
        <pc:chgData name="Carroll, Claudia" userId="S::claudiac@wustl.edu::5513adb2-3315-47c6-853b-61e74126e783" providerId="AD" clId="Web-{9945ED25-BDBF-3F3B-65F8-30525533E3F4}" dt="2024-03-31T20:46:20.487" v="342" actId="20577"/>
        <pc:sldMkLst>
          <pc:docMk/>
          <pc:sldMk cId="4170078785" sldId="338"/>
        </pc:sldMkLst>
        <pc:spChg chg="mod">
          <ac:chgData name="Carroll, Claudia" userId="S::claudiac@wustl.edu::5513adb2-3315-47c6-853b-61e74126e783" providerId="AD" clId="Web-{9945ED25-BDBF-3F3B-65F8-30525533E3F4}" dt="2024-03-31T20:46:20.487" v="342" actId="20577"/>
          <ac:spMkLst>
            <pc:docMk/>
            <pc:sldMk cId="4170078785" sldId="338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9945ED25-BDBF-3F3B-65F8-30525533E3F4}" dt="2024-03-31T20:43:50.766" v="280" actId="20577"/>
          <ac:spMkLst>
            <pc:docMk/>
            <pc:sldMk cId="4170078785" sldId="338"/>
            <ac:spMk id="9" creationId="{9B7761B9-4287-504E-FC59-679725C66764}"/>
          </ac:spMkLst>
        </pc:spChg>
      </pc:sldChg>
      <pc:sldChg chg="modSp add replId">
        <pc:chgData name="Carroll, Claudia" userId="S::claudiac@wustl.edu::5513adb2-3315-47c6-853b-61e74126e783" providerId="AD" clId="Web-{9945ED25-BDBF-3F3B-65F8-30525533E3F4}" dt="2024-03-31T20:47:20.239" v="358" actId="20577"/>
        <pc:sldMkLst>
          <pc:docMk/>
          <pc:sldMk cId="3251250739" sldId="339"/>
        </pc:sldMkLst>
        <pc:spChg chg="mod">
          <ac:chgData name="Carroll, Claudia" userId="S::claudiac@wustl.edu::5513adb2-3315-47c6-853b-61e74126e783" providerId="AD" clId="Web-{9945ED25-BDBF-3F3B-65F8-30525533E3F4}" dt="2024-03-31T20:47:20.239" v="358" actId="20577"/>
          <ac:spMkLst>
            <pc:docMk/>
            <pc:sldMk cId="3251250739" sldId="339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9945ED25-BDBF-3F3B-65F8-30525533E3F4}" dt="2024-03-31T20:47:14.145" v="355" actId="20577"/>
          <ac:spMkLst>
            <pc:docMk/>
            <pc:sldMk cId="3251250739" sldId="339"/>
            <ac:spMk id="9" creationId="{9B7761B9-4287-504E-FC59-679725C66764}"/>
          </ac:spMkLst>
        </pc:spChg>
      </pc:sldChg>
      <pc:sldChg chg="delSp modSp add del replId">
        <pc:chgData name="Carroll, Claudia" userId="S::claudiac@wustl.edu::5513adb2-3315-47c6-853b-61e74126e783" providerId="AD" clId="Web-{9945ED25-BDBF-3F3B-65F8-30525533E3F4}" dt="2024-03-31T21:01:16.021" v="396"/>
        <pc:sldMkLst>
          <pc:docMk/>
          <pc:sldMk cId="4155374825" sldId="340"/>
        </pc:sldMkLst>
        <pc:spChg chg="del mod">
          <ac:chgData name="Carroll, Claudia" userId="S::claudiac@wustl.edu::5513adb2-3315-47c6-853b-61e74126e783" providerId="AD" clId="Web-{9945ED25-BDBF-3F3B-65F8-30525533E3F4}" dt="2024-03-31T20:44:48.829" v="307"/>
          <ac:spMkLst>
            <pc:docMk/>
            <pc:sldMk cId="4155374825" sldId="340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9945ED25-BDBF-3F3B-65F8-30525533E3F4}" dt="2024-03-31T20:44:39.454" v="302" actId="20577"/>
          <ac:spMkLst>
            <pc:docMk/>
            <pc:sldMk cId="4155374825" sldId="340"/>
            <ac:spMk id="9" creationId="{9B7761B9-4287-504E-FC59-679725C66764}"/>
          </ac:spMkLst>
        </pc:spChg>
      </pc:sldChg>
      <pc:sldChg chg="new del">
        <pc:chgData name="Carroll, Claudia" userId="S::claudiac@wustl.edu::5513adb2-3315-47c6-853b-61e74126e783" providerId="AD" clId="Web-{9945ED25-BDBF-3F3B-65F8-30525533E3F4}" dt="2024-03-31T20:46:54.285" v="348"/>
        <pc:sldMkLst>
          <pc:docMk/>
          <pc:sldMk cId="3797204924" sldId="341"/>
        </pc:sldMkLst>
      </pc:sldChg>
      <pc:sldChg chg="add del replId">
        <pc:chgData name="Carroll, Claudia" userId="S::claudiac@wustl.edu::5513adb2-3315-47c6-853b-61e74126e783" providerId="AD" clId="Web-{9945ED25-BDBF-3F3B-65F8-30525533E3F4}" dt="2024-03-31T21:37:43.479" v="639"/>
        <pc:sldMkLst>
          <pc:docMk/>
          <pc:sldMk cId="1523564423" sldId="342"/>
        </pc:sldMkLst>
      </pc:sldChg>
      <pc:sldChg chg="modSp add replId">
        <pc:chgData name="Carroll, Claudia" userId="S::claudiac@wustl.edu::5513adb2-3315-47c6-853b-61e74126e783" providerId="AD" clId="Web-{9945ED25-BDBF-3F3B-65F8-30525533E3F4}" dt="2024-03-31T20:47:34.161" v="362" actId="20577"/>
        <pc:sldMkLst>
          <pc:docMk/>
          <pc:sldMk cId="114736870" sldId="343"/>
        </pc:sldMkLst>
        <pc:spChg chg="mod">
          <ac:chgData name="Carroll, Claudia" userId="S::claudiac@wustl.edu::5513adb2-3315-47c6-853b-61e74126e783" providerId="AD" clId="Web-{9945ED25-BDBF-3F3B-65F8-30525533E3F4}" dt="2024-03-31T20:47:31.864" v="361" actId="20577"/>
          <ac:spMkLst>
            <pc:docMk/>
            <pc:sldMk cId="114736870" sldId="343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9945ED25-BDBF-3F3B-65F8-30525533E3F4}" dt="2024-03-31T20:47:34.161" v="362" actId="20577"/>
          <ac:spMkLst>
            <pc:docMk/>
            <pc:sldMk cId="114736870" sldId="343"/>
            <ac:spMk id="9" creationId="{9B7761B9-4287-504E-FC59-679725C66764}"/>
          </ac:spMkLst>
        </pc:spChg>
      </pc:sldChg>
      <pc:sldChg chg="new del">
        <pc:chgData name="Carroll, Claudia" userId="S::claudiac@wustl.edu::5513adb2-3315-47c6-853b-61e74126e783" providerId="AD" clId="Web-{9945ED25-BDBF-3F3B-65F8-30525533E3F4}" dt="2024-03-31T20:55:27.264" v="365"/>
        <pc:sldMkLst>
          <pc:docMk/>
          <pc:sldMk cId="738066654" sldId="344"/>
        </pc:sldMkLst>
      </pc:sldChg>
      <pc:sldChg chg="modSp add ord replId">
        <pc:chgData name="Carroll, Claudia" userId="S::claudiac@wustl.edu::5513adb2-3315-47c6-853b-61e74126e783" providerId="AD" clId="Web-{9945ED25-BDBF-3F3B-65F8-30525533E3F4}" dt="2024-03-31T20:55:43.608" v="380" actId="20577"/>
        <pc:sldMkLst>
          <pc:docMk/>
          <pc:sldMk cId="3084418559" sldId="344"/>
        </pc:sldMkLst>
        <pc:spChg chg="mod">
          <ac:chgData name="Carroll, Claudia" userId="S::claudiac@wustl.edu::5513adb2-3315-47c6-853b-61e74126e783" providerId="AD" clId="Web-{9945ED25-BDBF-3F3B-65F8-30525533E3F4}" dt="2024-03-31T20:55:43.608" v="380" actId="20577"/>
          <ac:spMkLst>
            <pc:docMk/>
            <pc:sldMk cId="3084418559" sldId="344"/>
            <ac:spMk id="11" creationId="{2898ECD4-E888-FC98-E0A7-5E01297CC64B}"/>
          </ac:spMkLst>
        </pc:spChg>
      </pc:sldChg>
      <pc:sldChg chg="modSp add ord replId">
        <pc:chgData name="Carroll, Claudia" userId="S::claudiac@wustl.edu::5513adb2-3315-47c6-853b-61e74126e783" providerId="AD" clId="Web-{9945ED25-BDBF-3F3B-65F8-30525533E3F4}" dt="2024-03-31T21:48:31.080" v="923" actId="20577"/>
        <pc:sldMkLst>
          <pc:docMk/>
          <pc:sldMk cId="1721646603" sldId="345"/>
        </pc:sldMkLst>
        <pc:spChg chg="mod">
          <ac:chgData name="Carroll, Claudia" userId="S::claudiac@wustl.edu::5513adb2-3315-47c6-853b-61e74126e783" providerId="AD" clId="Web-{9945ED25-BDBF-3F3B-65F8-30525533E3F4}" dt="2024-03-31T21:47:06.843" v="922" actId="20577"/>
          <ac:spMkLst>
            <pc:docMk/>
            <pc:sldMk cId="1721646603" sldId="345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9945ED25-BDBF-3F3B-65F8-30525533E3F4}" dt="2024-03-31T21:48:31.080" v="923" actId="20577"/>
          <ac:spMkLst>
            <pc:docMk/>
            <pc:sldMk cId="1721646603" sldId="345"/>
            <ac:spMk id="9" creationId="{9B7761B9-4287-504E-FC59-679725C66764}"/>
          </ac:spMkLst>
        </pc:spChg>
      </pc:sldChg>
      <pc:sldChg chg="modSp add del ord replId">
        <pc:chgData name="Carroll, Claudia" userId="S::claudiac@wustl.edu::5513adb2-3315-47c6-853b-61e74126e783" providerId="AD" clId="Web-{9945ED25-BDBF-3F3B-65F8-30525533E3F4}" dt="2024-03-31T21:37:39.620" v="638"/>
        <pc:sldMkLst>
          <pc:docMk/>
          <pc:sldMk cId="2131728663" sldId="346"/>
        </pc:sldMkLst>
        <pc:spChg chg="mod">
          <ac:chgData name="Carroll, Claudia" userId="S::claudiac@wustl.edu::5513adb2-3315-47c6-853b-61e74126e783" providerId="AD" clId="Web-{9945ED25-BDBF-3F3B-65F8-30525533E3F4}" dt="2024-03-31T20:59:21.597" v="395" actId="20577"/>
          <ac:spMkLst>
            <pc:docMk/>
            <pc:sldMk cId="2131728663" sldId="346"/>
            <ac:spMk id="9" creationId="{9B7761B9-4287-504E-FC59-679725C66764}"/>
          </ac:spMkLst>
        </pc:spChg>
      </pc:sldChg>
      <pc:sldChg chg="addSp delSp modSp add replId">
        <pc:chgData name="Carroll, Claudia" userId="S::claudiac@wustl.edu::5513adb2-3315-47c6-853b-61e74126e783" providerId="AD" clId="Web-{9945ED25-BDBF-3F3B-65F8-30525533E3F4}" dt="2024-03-31T21:37:28.651" v="637"/>
        <pc:sldMkLst>
          <pc:docMk/>
          <pc:sldMk cId="2632776748" sldId="347"/>
        </pc:sldMkLst>
        <pc:spChg chg="add mod">
          <ac:chgData name="Carroll, Claudia" userId="S::claudiac@wustl.edu::5513adb2-3315-47c6-853b-61e74126e783" providerId="AD" clId="Web-{9945ED25-BDBF-3F3B-65F8-30525533E3F4}" dt="2024-03-31T21:35:55.429" v="539" actId="20577"/>
          <ac:spMkLst>
            <pc:docMk/>
            <pc:sldMk cId="2632776748" sldId="347"/>
            <ac:spMk id="3" creationId="{2EA7852E-FB8E-68DD-ADE6-5C2943001BB2}"/>
          </ac:spMkLst>
        </pc:spChg>
        <pc:spChg chg="del mod">
          <ac:chgData name="Carroll, Claudia" userId="S::claudiac@wustl.edu::5513adb2-3315-47c6-853b-61e74126e783" providerId="AD" clId="Web-{9945ED25-BDBF-3F3B-65F8-30525533E3F4}" dt="2024-03-31T21:32:16.687" v="480"/>
          <ac:spMkLst>
            <pc:docMk/>
            <pc:sldMk cId="2632776748" sldId="347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9945ED25-BDBF-3F3B-65F8-30525533E3F4}" dt="2024-03-31T21:31:27.576" v="477" actId="20577"/>
          <ac:spMkLst>
            <pc:docMk/>
            <pc:sldMk cId="2632776748" sldId="347"/>
            <ac:spMk id="9" creationId="{9B7761B9-4287-504E-FC59-679725C66764}"/>
          </ac:spMkLst>
        </pc:spChg>
        <pc:graphicFrameChg chg="add mod modGraphic">
          <ac:chgData name="Carroll, Claudia" userId="S::claudiac@wustl.edu::5513adb2-3315-47c6-853b-61e74126e783" providerId="AD" clId="Web-{9945ED25-BDBF-3F3B-65F8-30525533E3F4}" dt="2024-03-31T21:37:28.651" v="637"/>
          <ac:graphicFrameMkLst>
            <pc:docMk/>
            <pc:sldMk cId="2632776748" sldId="347"/>
            <ac:graphicFrameMk id="6" creationId="{F18F0BC4-FF41-FE61-C310-B65C0CAC07C3}"/>
          </ac:graphicFrameMkLst>
        </pc:graphicFrameChg>
      </pc:sldChg>
      <pc:sldChg chg="modSp add replId">
        <pc:chgData name="Carroll, Claudia" userId="S::claudiac@wustl.edu::5513adb2-3315-47c6-853b-61e74126e783" providerId="AD" clId="Web-{9945ED25-BDBF-3F3B-65F8-30525533E3F4}" dt="2024-03-31T21:49:25.864" v="938" actId="20577"/>
        <pc:sldMkLst>
          <pc:docMk/>
          <pc:sldMk cId="1876550961" sldId="348"/>
        </pc:sldMkLst>
        <pc:spChg chg="mod">
          <ac:chgData name="Carroll, Claudia" userId="S::claudiac@wustl.edu::5513adb2-3315-47c6-853b-61e74126e783" providerId="AD" clId="Web-{9945ED25-BDBF-3F3B-65F8-30525533E3F4}" dt="2024-03-31T21:49:25.864" v="938" actId="20577"/>
          <ac:spMkLst>
            <pc:docMk/>
            <pc:sldMk cId="1876550961" sldId="348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9945ED25-BDBF-3F3B-65F8-30525533E3F4}" dt="2024-03-31T21:44:43.760" v="879" actId="20577"/>
          <ac:spMkLst>
            <pc:docMk/>
            <pc:sldMk cId="1876550961" sldId="348"/>
            <ac:spMk id="9" creationId="{9B7761B9-4287-504E-FC59-679725C66764}"/>
          </ac:spMkLst>
        </pc:spChg>
      </pc:sldChg>
      <pc:sldChg chg="modSp add replId">
        <pc:chgData name="Carroll, Claudia" userId="S::claudiac@wustl.edu::5513adb2-3315-47c6-853b-61e74126e783" providerId="AD" clId="Web-{9945ED25-BDBF-3F3B-65F8-30525533E3F4}" dt="2024-03-31T21:51:33.634" v="1095" actId="20577"/>
        <pc:sldMkLst>
          <pc:docMk/>
          <pc:sldMk cId="1714450078" sldId="349"/>
        </pc:sldMkLst>
        <pc:spChg chg="mod">
          <ac:chgData name="Carroll, Claudia" userId="S::claudiac@wustl.edu::5513adb2-3315-47c6-853b-61e74126e783" providerId="AD" clId="Web-{9945ED25-BDBF-3F3B-65F8-30525533E3F4}" dt="2024-03-31T21:51:33.634" v="1095" actId="20577"/>
          <ac:spMkLst>
            <pc:docMk/>
            <pc:sldMk cId="1714450078" sldId="349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9945ED25-BDBF-3F3B-65F8-30525533E3F4}" dt="2024-03-31T21:50:15.444" v="964" actId="20577"/>
          <ac:spMkLst>
            <pc:docMk/>
            <pc:sldMk cId="1714450078" sldId="349"/>
            <ac:spMk id="9" creationId="{9B7761B9-4287-504E-FC59-679725C66764}"/>
          </ac:spMkLst>
        </pc:spChg>
      </pc:sldChg>
    </pc:docChg>
  </pc:docChgLst>
  <pc:docChgLst>
    <pc:chgData name="Carroll, Claudia" userId="5513adb2-3315-47c6-853b-61e74126e783" providerId="ADAL" clId="{51C03077-D854-0941-9666-3939C446C38D}"/>
    <pc:docChg chg="undo custSel addSld delSld modSld sldOrd">
      <pc:chgData name="Carroll, Claudia" userId="5513adb2-3315-47c6-853b-61e74126e783" providerId="ADAL" clId="{51C03077-D854-0941-9666-3939C446C38D}" dt="2024-04-03T02:18:02.076" v="699" actId="2696"/>
      <pc:docMkLst>
        <pc:docMk/>
      </pc:docMkLst>
      <pc:sldChg chg="modSp mod">
        <pc:chgData name="Carroll, Claudia" userId="5513adb2-3315-47c6-853b-61e74126e783" providerId="ADAL" clId="{51C03077-D854-0941-9666-3939C446C38D}" dt="2024-04-03T01:58:12.039" v="625" actId="20577"/>
        <pc:sldMkLst>
          <pc:docMk/>
          <pc:sldMk cId="4063191102" sldId="263"/>
        </pc:sldMkLst>
        <pc:spChg chg="mod">
          <ac:chgData name="Carroll, Claudia" userId="5513adb2-3315-47c6-853b-61e74126e783" providerId="ADAL" clId="{51C03077-D854-0941-9666-3939C446C38D}" dt="2024-04-03T01:58:12.039" v="625" actId="20577"/>
          <ac:spMkLst>
            <pc:docMk/>
            <pc:sldMk cId="4063191102" sldId="263"/>
            <ac:spMk id="12" creationId="{4F5FED13-BC47-0E98-FC6F-AC5E03357C04}"/>
          </ac:spMkLst>
        </pc:spChg>
      </pc:sldChg>
      <pc:sldChg chg="modSp mod">
        <pc:chgData name="Carroll, Claudia" userId="5513adb2-3315-47c6-853b-61e74126e783" providerId="ADAL" clId="{51C03077-D854-0941-9666-3939C446C38D}" dt="2024-04-03T02:02:42.166" v="675" actId="20577"/>
        <pc:sldMkLst>
          <pc:docMk/>
          <pc:sldMk cId="2206619344" sldId="265"/>
        </pc:sldMkLst>
        <pc:spChg chg="mod">
          <ac:chgData name="Carroll, Claudia" userId="5513adb2-3315-47c6-853b-61e74126e783" providerId="ADAL" clId="{51C03077-D854-0941-9666-3939C446C38D}" dt="2024-04-03T02:02:42.166" v="675" actId="20577"/>
          <ac:spMkLst>
            <pc:docMk/>
            <pc:sldMk cId="2206619344" sldId="265"/>
            <ac:spMk id="11" creationId="{2898ECD4-E888-FC98-E0A7-5E01297CC64B}"/>
          </ac:spMkLst>
        </pc:spChg>
      </pc:sldChg>
      <pc:sldChg chg="modSp mod">
        <pc:chgData name="Carroll, Claudia" userId="5513adb2-3315-47c6-853b-61e74126e783" providerId="ADAL" clId="{51C03077-D854-0941-9666-3939C446C38D}" dt="2024-04-03T02:02:21.349" v="671" actId="20577"/>
        <pc:sldMkLst>
          <pc:docMk/>
          <pc:sldMk cId="3532325147" sldId="324"/>
        </pc:sldMkLst>
        <pc:spChg chg="mod">
          <ac:chgData name="Carroll, Claudia" userId="5513adb2-3315-47c6-853b-61e74126e783" providerId="ADAL" clId="{51C03077-D854-0941-9666-3939C446C38D}" dt="2024-04-03T02:02:21.349" v="671" actId="20577"/>
          <ac:spMkLst>
            <pc:docMk/>
            <pc:sldMk cId="3532325147" sldId="324"/>
            <ac:spMk id="4" creationId="{1E3C8412-A195-DCBD-C6D1-8A8D7D140D33}"/>
          </ac:spMkLst>
        </pc:spChg>
      </pc:sldChg>
      <pc:sldChg chg="modSp mod">
        <pc:chgData name="Carroll, Claudia" userId="5513adb2-3315-47c6-853b-61e74126e783" providerId="ADAL" clId="{51C03077-D854-0941-9666-3939C446C38D}" dt="2024-04-03T02:06:49.720" v="680" actId="20577"/>
        <pc:sldMkLst>
          <pc:docMk/>
          <pc:sldMk cId="4170078785" sldId="338"/>
        </pc:sldMkLst>
        <pc:spChg chg="mod">
          <ac:chgData name="Carroll, Claudia" userId="5513adb2-3315-47c6-853b-61e74126e783" providerId="ADAL" clId="{51C03077-D854-0941-9666-3939C446C38D}" dt="2024-04-03T02:06:49.720" v="680" actId="20577"/>
          <ac:spMkLst>
            <pc:docMk/>
            <pc:sldMk cId="4170078785" sldId="338"/>
            <ac:spMk id="9" creationId="{9B7761B9-4287-504E-FC59-679725C66764}"/>
          </ac:spMkLst>
        </pc:spChg>
      </pc:sldChg>
      <pc:sldChg chg="modSp mod ord">
        <pc:chgData name="Carroll, Claudia" userId="5513adb2-3315-47c6-853b-61e74126e783" providerId="ADAL" clId="{51C03077-D854-0941-9666-3939C446C38D}" dt="2024-04-03T01:44:59.443" v="462" actId="20577"/>
        <pc:sldMkLst>
          <pc:docMk/>
          <pc:sldMk cId="114736870" sldId="343"/>
        </pc:sldMkLst>
        <pc:spChg chg="mod">
          <ac:chgData name="Carroll, Claudia" userId="5513adb2-3315-47c6-853b-61e74126e783" providerId="ADAL" clId="{51C03077-D854-0941-9666-3939C446C38D}" dt="2024-04-03T01:44:06.568" v="399" actId="20577"/>
          <ac:spMkLst>
            <pc:docMk/>
            <pc:sldMk cId="114736870" sldId="343"/>
            <ac:spMk id="4" creationId="{1E3C8412-A195-DCBD-C6D1-8A8D7D140D33}"/>
          </ac:spMkLst>
        </pc:spChg>
        <pc:spChg chg="mod">
          <ac:chgData name="Carroll, Claudia" userId="5513adb2-3315-47c6-853b-61e74126e783" providerId="ADAL" clId="{51C03077-D854-0941-9666-3939C446C38D}" dt="2024-04-03T01:44:59.443" v="462" actId="20577"/>
          <ac:spMkLst>
            <pc:docMk/>
            <pc:sldMk cId="114736870" sldId="343"/>
            <ac:spMk id="9" creationId="{9B7761B9-4287-504E-FC59-679725C66764}"/>
          </ac:spMkLst>
        </pc:spChg>
      </pc:sldChg>
      <pc:sldChg chg="del">
        <pc:chgData name="Carroll, Claudia" userId="5513adb2-3315-47c6-853b-61e74126e783" providerId="ADAL" clId="{51C03077-D854-0941-9666-3939C446C38D}" dt="2024-04-03T02:18:02.076" v="699" actId="2696"/>
        <pc:sldMkLst>
          <pc:docMk/>
          <pc:sldMk cId="2632776748" sldId="347"/>
        </pc:sldMkLst>
      </pc:sldChg>
      <pc:sldChg chg="modSp mod">
        <pc:chgData name="Carroll, Claudia" userId="5513adb2-3315-47c6-853b-61e74126e783" providerId="ADAL" clId="{51C03077-D854-0941-9666-3939C446C38D}" dt="2024-04-03T02:17:47.245" v="698" actId="20577"/>
        <pc:sldMkLst>
          <pc:docMk/>
          <pc:sldMk cId="2352237376" sldId="354"/>
        </pc:sldMkLst>
        <pc:spChg chg="mod">
          <ac:chgData name="Carroll, Claudia" userId="5513adb2-3315-47c6-853b-61e74126e783" providerId="ADAL" clId="{51C03077-D854-0941-9666-3939C446C38D}" dt="2024-04-03T02:17:47.245" v="698" actId="20577"/>
          <ac:spMkLst>
            <pc:docMk/>
            <pc:sldMk cId="2352237376" sldId="354"/>
            <ac:spMk id="11" creationId="{2898ECD4-E888-FC98-E0A7-5E01297CC64B}"/>
          </ac:spMkLst>
        </pc:spChg>
      </pc:sldChg>
      <pc:sldChg chg="modSp mod">
        <pc:chgData name="Carroll, Claudia" userId="5513adb2-3315-47c6-853b-61e74126e783" providerId="ADAL" clId="{51C03077-D854-0941-9666-3939C446C38D}" dt="2024-04-03T02:06:54.161" v="682" actId="20577"/>
        <pc:sldMkLst>
          <pc:docMk/>
          <pc:sldMk cId="4226173105" sldId="355"/>
        </pc:sldMkLst>
        <pc:spChg chg="mod">
          <ac:chgData name="Carroll, Claudia" userId="5513adb2-3315-47c6-853b-61e74126e783" providerId="ADAL" clId="{51C03077-D854-0941-9666-3939C446C38D}" dt="2024-04-03T02:06:54.161" v="682" actId="20577"/>
          <ac:spMkLst>
            <pc:docMk/>
            <pc:sldMk cId="4226173105" sldId="355"/>
            <ac:spMk id="9" creationId="{9B7761B9-4287-504E-FC59-679725C66764}"/>
          </ac:spMkLst>
        </pc:spChg>
      </pc:sldChg>
      <pc:sldChg chg="modSp add mod">
        <pc:chgData name="Carroll, Claudia" userId="5513adb2-3315-47c6-853b-61e74126e783" providerId="ADAL" clId="{51C03077-D854-0941-9666-3939C446C38D}" dt="2024-04-03T01:54:06.527" v="468" actId="20577"/>
        <pc:sldMkLst>
          <pc:docMk/>
          <pc:sldMk cId="2337055655" sldId="356"/>
        </pc:sldMkLst>
        <pc:spChg chg="mod">
          <ac:chgData name="Carroll, Claudia" userId="5513adb2-3315-47c6-853b-61e74126e783" providerId="ADAL" clId="{51C03077-D854-0941-9666-3939C446C38D}" dt="2024-04-03T01:54:06.527" v="468" actId="20577"/>
          <ac:spMkLst>
            <pc:docMk/>
            <pc:sldMk cId="2337055655" sldId="356"/>
            <ac:spMk id="4" creationId="{1E3C8412-A195-DCBD-C6D1-8A8D7D140D33}"/>
          </ac:spMkLst>
        </pc:spChg>
      </pc:sldChg>
      <pc:sldChg chg="modSp add mod">
        <pc:chgData name="Carroll, Claudia" userId="5513adb2-3315-47c6-853b-61e74126e783" providerId="ADAL" clId="{51C03077-D854-0941-9666-3939C446C38D}" dt="2024-04-03T01:44:50.797" v="439" actId="20577"/>
        <pc:sldMkLst>
          <pc:docMk/>
          <pc:sldMk cId="15138184" sldId="357"/>
        </pc:sldMkLst>
        <pc:spChg chg="mod">
          <ac:chgData name="Carroll, Claudia" userId="5513adb2-3315-47c6-853b-61e74126e783" providerId="ADAL" clId="{51C03077-D854-0941-9666-3939C446C38D}" dt="2024-04-03T01:43:57.989" v="398" actId="1076"/>
          <ac:spMkLst>
            <pc:docMk/>
            <pc:sldMk cId="15138184" sldId="357"/>
            <ac:spMk id="4" creationId="{1E3C8412-A195-DCBD-C6D1-8A8D7D140D33}"/>
          </ac:spMkLst>
        </pc:spChg>
        <pc:spChg chg="mod">
          <ac:chgData name="Carroll, Claudia" userId="5513adb2-3315-47c6-853b-61e74126e783" providerId="ADAL" clId="{51C03077-D854-0941-9666-3939C446C38D}" dt="2024-04-03T01:44:50.797" v="439" actId="20577"/>
          <ac:spMkLst>
            <pc:docMk/>
            <pc:sldMk cId="15138184" sldId="357"/>
            <ac:spMk id="9" creationId="{9B7761B9-4287-504E-FC59-679725C66764}"/>
          </ac:spMkLst>
        </pc:spChg>
      </pc:sldChg>
    </pc:docChg>
  </pc:docChgLst>
  <pc:docChgLst>
    <pc:chgData name="Carroll, Claudia" userId="5513adb2-3315-47c6-853b-61e74126e783" providerId="ADAL" clId="{27B2F480-C395-8D46-B704-D7084937B06E}"/>
    <pc:docChg chg="undo custSel addSld delSld modSld sldOrd">
      <pc:chgData name="Carroll, Claudia" userId="5513adb2-3315-47c6-853b-61e74126e783" providerId="ADAL" clId="{27B2F480-C395-8D46-B704-D7084937B06E}" dt="2024-04-02T23:30:46.176" v="586" actId="20577"/>
      <pc:docMkLst>
        <pc:docMk/>
      </pc:docMkLst>
      <pc:sldChg chg="modSp mod">
        <pc:chgData name="Carroll, Claudia" userId="5513adb2-3315-47c6-853b-61e74126e783" providerId="ADAL" clId="{27B2F480-C395-8D46-B704-D7084937B06E}" dt="2024-04-02T20:23:14.779" v="3" actId="20577"/>
        <pc:sldMkLst>
          <pc:docMk/>
          <pc:sldMk cId="0" sldId="256"/>
        </pc:sldMkLst>
        <pc:spChg chg="mod">
          <ac:chgData name="Carroll, Claudia" userId="5513adb2-3315-47c6-853b-61e74126e783" providerId="ADAL" clId="{27B2F480-C395-8D46-B704-D7084937B06E}" dt="2024-04-02T20:23:14.779" v="3" actId="20577"/>
          <ac:spMkLst>
            <pc:docMk/>
            <pc:sldMk cId="0" sldId="256"/>
            <ac:spMk id="9" creationId="{29540A67-CD84-C0AB-A441-06C2044E5610}"/>
          </ac:spMkLst>
        </pc:spChg>
      </pc:sldChg>
      <pc:sldChg chg="modSp mod">
        <pc:chgData name="Carroll, Claudia" userId="5513adb2-3315-47c6-853b-61e74126e783" providerId="ADAL" clId="{27B2F480-C395-8D46-B704-D7084937B06E}" dt="2024-04-02T20:23:23.541" v="36" actId="20577"/>
        <pc:sldMkLst>
          <pc:docMk/>
          <pc:sldMk cId="4063191102" sldId="263"/>
        </pc:sldMkLst>
        <pc:spChg chg="mod">
          <ac:chgData name="Carroll, Claudia" userId="5513adb2-3315-47c6-853b-61e74126e783" providerId="ADAL" clId="{27B2F480-C395-8D46-B704-D7084937B06E}" dt="2024-04-02T20:23:23.541" v="36" actId="20577"/>
          <ac:spMkLst>
            <pc:docMk/>
            <pc:sldMk cId="4063191102" sldId="263"/>
            <ac:spMk id="12" creationId="{4F5FED13-BC47-0E98-FC6F-AC5E03357C04}"/>
          </ac:spMkLst>
        </pc:spChg>
      </pc:sldChg>
      <pc:sldChg chg="modSp mod ord">
        <pc:chgData name="Carroll, Claudia" userId="5513adb2-3315-47c6-853b-61e74126e783" providerId="ADAL" clId="{27B2F480-C395-8D46-B704-D7084937B06E}" dt="2024-04-02T23:27:44.234" v="558" actId="20578"/>
        <pc:sldMkLst>
          <pc:docMk/>
          <pc:sldMk cId="2206619344" sldId="265"/>
        </pc:sldMkLst>
        <pc:spChg chg="mod">
          <ac:chgData name="Carroll, Claudia" userId="5513adb2-3315-47c6-853b-61e74126e783" providerId="ADAL" clId="{27B2F480-C395-8D46-B704-D7084937B06E}" dt="2024-04-02T20:23:52.494" v="67" actId="20577"/>
          <ac:spMkLst>
            <pc:docMk/>
            <pc:sldMk cId="2206619344" sldId="265"/>
            <ac:spMk id="11" creationId="{2898ECD4-E888-FC98-E0A7-5E01297CC64B}"/>
          </ac:spMkLst>
        </pc:spChg>
      </pc:sldChg>
      <pc:sldChg chg="del">
        <pc:chgData name="Carroll, Claudia" userId="5513adb2-3315-47c6-853b-61e74126e783" providerId="ADAL" clId="{27B2F480-C395-8D46-B704-D7084937B06E}" dt="2024-04-02T20:23:31.186" v="37" actId="2696"/>
        <pc:sldMkLst>
          <pc:docMk/>
          <pc:sldMk cId="2765703507" sldId="329"/>
        </pc:sldMkLst>
      </pc:sldChg>
      <pc:sldChg chg="del">
        <pc:chgData name="Carroll, Claudia" userId="5513adb2-3315-47c6-853b-61e74126e783" providerId="ADAL" clId="{27B2F480-C395-8D46-B704-D7084937B06E}" dt="2024-04-02T20:23:32.280" v="38" actId="2696"/>
        <pc:sldMkLst>
          <pc:docMk/>
          <pc:sldMk cId="4118049952" sldId="330"/>
        </pc:sldMkLst>
      </pc:sldChg>
      <pc:sldChg chg="del">
        <pc:chgData name="Carroll, Claudia" userId="5513adb2-3315-47c6-853b-61e74126e783" providerId="ADAL" clId="{27B2F480-C395-8D46-B704-D7084937B06E}" dt="2024-04-02T20:23:32.966" v="39" actId="2696"/>
        <pc:sldMkLst>
          <pc:docMk/>
          <pc:sldMk cId="2670661075" sldId="332"/>
        </pc:sldMkLst>
      </pc:sldChg>
      <pc:sldChg chg="del">
        <pc:chgData name="Carroll, Claudia" userId="5513adb2-3315-47c6-853b-61e74126e783" providerId="ADAL" clId="{27B2F480-C395-8D46-B704-D7084937B06E}" dt="2024-04-02T20:23:33.697" v="40" actId="2696"/>
        <pc:sldMkLst>
          <pc:docMk/>
          <pc:sldMk cId="3910843413" sldId="333"/>
        </pc:sldMkLst>
      </pc:sldChg>
      <pc:sldChg chg="modSp mod">
        <pc:chgData name="Carroll, Claudia" userId="5513adb2-3315-47c6-853b-61e74126e783" providerId="ADAL" clId="{27B2F480-C395-8D46-B704-D7084937B06E}" dt="2024-04-02T23:19:45.203" v="489" actId="20577"/>
        <pc:sldMkLst>
          <pc:docMk/>
          <pc:sldMk cId="4170078785" sldId="338"/>
        </pc:sldMkLst>
        <pc:spChg chg="mod">
          <ac:chgData name="Carroll, Claudia" userId="5513adb2-3315-47c6-853b-61e74126e783" providerId="ADAL" clId="{27B2F480-C395-8D46-B704-D7084937B06E}" dt="2024-04-02T23:19:12.531" v="452" actId="255"/>
          <ac:spMkLst>
            <pc:docMk/>
            <pc:sldMk cId="4170078785" sldId="338"/>
            <ac:spMk id="4" creationId="{1E3C8412-A195-DCBD-C6D1-8A8D7D140D33}"/>
          </ac:spMkLst>
        </pc:spChg>
        <pc:spChg chg="mod">
          <ac:chgData name="Carroll, Claudia" userId="5513adb2-3315-47c6-853b-61e74126e783" providerId="ADAL" clId="{27B2F480-C395-8D46-B704-D7084937B06E}" dt="2024-04-02T23:19:45.203" v="489" actId="20577"/>
          <ac:spMkLst>
            <pc:docMk/>
            <pc:sldMk cId="4170078785" sldId="338"/>
            <ac:spMk id="9" creationId="{9B7761B9-4287-504E-FC59-679725C66764}"/>
          </ac:spMkLst>
        </pc:spChg>
      </pc:sldChg>
      <pc:sldChg chg="del">
        <pc:chgData name="Carroll, Claudia" userId="5513adb2-3315-47c6-853b-61e74126e783" providerId="ADAL" clId="{27B2F480-C395-8D46-B704-D7084937B06E}" dt="2024-04-02T20:24:00.228" v="68" actId="2696"/>
        <pc:sldMkLst>
          <pc:docMk/>
          <pc:sldMk cId="3251250739" sldId="339"/>
        </pc:sldMkLst>
      </pc:sldChg>
      <pc:sldChg chg="modSp mod ord">
        <pc:chgData name="Carroll, Claudia" userId="5513adb2-3315-47c6-853b-61e74126e783" providerId="ADAL" clId="{27B2F480-C395-8D46-B704-D7084937B06E}" dt="2024-04-02T23:29:41.581" v="567" actId="14100"/>
        <pc:sldMkLst>
          <pc:docMk/>
          <pc:sldMk cId="114736870" sldId="343"/>
        </pc:sldMkLst>
        <pc:spChg chg="mod">
          <ac:chgData name="Carroll, Claudia" userId="5513adb2-3315-47c6-853b-61e74126e783" providerId="ADAL" clId="{27B2F480-C395-8D46-B704-D7084937B06E}" dt="2024-04-02T23:29:41.581" v="567" actId="14100"/>
          <ac:spMkLst>
            <pc:docMk/>
            <pc:sldMk cId="114736870" sldId="343"/>
            <ac:spMk id="4" creationId="{1E3C8412-A195-DCBD-C6D1-8A8D7D140D33}"/>
          </ac:spMkLst>
        </pc:spChg>
        <pc:spChg chg="mod">
          <ac:chgData name="Carroll, Claudia" userId="5513adb2-3315-47c6-853b-61e74126e783" providerId="ADAL" clId="{27B2F480-C395-8D46-B704-D7084937B06E}" dt="2024-04-02T20:24:39.854" v="110" actId="20577"/>
          <ac:spMkLst>
            <pc:docMk/>
            <pc:sldMk cId="114736870" sldId="343"/>
            <ac:spMk id="9" creationId="{9B7761B9-4287-504E-FC59-679725C66764}"/>
          </ac:spMkLst>
        </pc:spChg>
      </pc:sldChg>
      <pc:sldChg chg="del">
        <pc:chgData name="Carroll, Claudia" userId="5513adb2-3315-47c6-853b-61e74126e783" providerId="ADAL" clId="{27B2F480-C395-8D46-B704-D7084937B06E}" dt="2024-04-02T20:23:36.997" v="41" actId="2696"/>
        <pc:sldMkLst>
          <pc:docMk/>
          <pc:sldMk cId="3084418559" sldId="344"/>
        </pc:sldMkLst>
      </pc:sldChg>
      <pc:sldChg chg="del">
        <pc:chgData name="Carroll, Claudia" userId="5513adb2-3315-47c6-853b-61e74126e783" providerId="ADAL" clId="{27B2F480-C395-8D46-B704-D7084937B06E}" dt="2024-04-02T20:23:37.458" v="42" actId="2696"/>
        <pc:sldMkLst>
          <pc:docMk/>
          <pc:sldMk cId="1721646603" sldId="345"/>
        </pc:sldMkLst>
      </pc:sldChg>
      <pc:sldChg chg="modSp add mod ord">
        <pc:chgData name="Carroll, Claudia" userId="5513adb2-3315-47c6-853b-61e74126e783" providerId="ADAL" clId="{27B2F480-C395-8D46-B704-D7084937B06E}" dt="2024-04-02T23:27:44.234" v="558" actId="20578"/>
        <pc:sldMkLst>
          <pc:docMk/>
          <pc:sldMk cId="1413915198" sldId="348"/>
        </pc:sldMkLst>
        <pc:spChg chg="mod">
          <ac:chgData name="Carroll, Claudia" userId="5513adb2-3315-47c6-853b-61e74126e783" providerId="ADAL" clId="{27B2F480-C395-8D46-B704-D7084937B06E}" dt="2024-04-02T20:24:29.663" v="103" actId="20577"/>
          <ac:spMkLst>
            <pc:docMk/>
            <pc:sldMk cId="1413915198" sldId="348"/>
            <ac:spMk id="11" creationId="{2898ECD4-E888-FC98-E0A7-5E01297CC64B}"/>
          </ac:spMkLst>
        </pc:spChg>
      </pc:sldChg>
      <pc:sldChg chg="del">
        <pc:chgData name="Carroll, Claudia" userId="5513adb2-3315-47c6-853b-61e74126e783" providerId="ADAL" clId="{27B2F480-C395-8D46-B704-D7084937B06E}" dt="2024-04-02T20:23:38.229" v="43" actId="2696"/>
        <pc:sldMkLst>
          <pc:docMk/>
          <pc:sldMk cId="1876550961" sldId="348"/>
        </pc:sldMkLst>
      </pc:sldChg>
      <pc:sldChg chg="del">
        <pc:chgData name="Carroll, Claudia" userId="5513adb2-3315-47c6-853b-61e74126e783" providerId="ADAL" clId="{27B2F480-C395-8D46-B704-D7084937B06E}" dt="2024-04-02T20:23:40.049" v="44" actId="2696"/>
        <pc:sldMkLst>
          <pc:docMk/>
          <pc:sldMk cId="1714450078" sldId="349"/>
        </pc:sldMkLst>
      </pc:sldChg>
      <pc:sldChg chg="modSp add mod ord">
        <pc:chgData name="Carroll, Claudia" userId="5513adb2-3315-47c6-853b-61e74126e783" providerId="ADAL" clId="{27B2F480-C395-8D46-B704-D7084937B06E}" dt="2024-04-02T23:30:46.176" v="586" actId="20577"/>
        <pc:sldMkLst>
          <pc:docMk/>
          <pc:sldMk cId="3196611522" sldId="349"/>
        </pc:sldMkLst>
        <pc:spChg chg="mod">
          <ac:chgData name="Carroll, Claudia" userId="5513adb2-3315-47c6-853b-61e74126e783" providerId="ADAL" clId="{27B2F480-C395-8D46-B704-D7084937B06E}" dt="2024-04-02T23:30:35.475" v="579" actId="1076"/>
          <ac:spMkLst>
            <pc:docMk/>
            <pc:sldMk cId="3196611522" sldId="349"/>
            <ac:spMk id="4" creationId="{1E3C8412-A195-DCBD-C6D1-8A8D7D140D33}"/>
          </ac:spMkLst>
        </pc:spChg>
        <pc:spChg chg="mod">
          <ac:chgData name="Carroll, Claudia" userId="5513adb2-3315-47c6-853b-61e74126e783" providerId="ADAL" clId="{27B2F480-C395-8D46-B704-D7084937B06E}" dt="2024-04-02T23:30:46.176" v="586" actId="20577"/>
          <ac:spMkLst>
            <pc:docMk/>
            <pc:sldMk cId="3196611522" sldId="349"/>
            <ac:spMk id="9" creationId="{9B7761B9-4287-504E-FC59-679725C66764}"/>
          </ac:spMkLst>
        </pc:spChg>
      </pc:sldChg>
      <pc:sldChg chg="add del">
        <pc:chgData name="Carroll, Claudia" userId="5513adb2-3315-47c6-853b-61e74126e783" providerId="ADAL" clId="{27B2F480-C395-8D46-B704-D7084937B06E}" dt="2024-04-02T20:27:46.157" v="142" actId="2696"/>
        <pc:sldMkLst>
          <pc:docMk/>
          <pc:sldMk cId="1598229333" sldId="350"/>
        </pc:sldMkLst>
      </pc:sldChg>
      <pc:sldChg chg="modSp add mod ord">
        <pc:chgData name="Carroll, Claudia" userId="5513adb2-3315-47c6-853b-61e74126e783" providerId="ADAL" clId="{27B2F480-C395-8D46-B704-D7084937B06E}" dt="2024-04-02T23:30:30.890" v="578" actId="1076"/>
        <pc:sldMkLst>
          <pc:docMk/>
          <pc:sldMk cId="4083841813" sldId="350"/>
        </pc:sldMkLst>
        <pc:spChg chg="mod">
          <ac:chgData name="Carroll, Claudia" userId="5513adb2-3315-47c6-853b-61e74126e783" providerId="ADAL" clId="{27B2F480-C395-8D46-B704-D7084937B06E}" dt="2024-04-02T23:30:30.890" v="578" actId="1076"/>
          <ac:spMkLst>
            <pc:docMk/>
            <pc:sldMk cId="4083841813" sldId="350"/>
            <ac:spMk id="4" creationId="{1E3C8412-A195-DCBD-C6D1-8A8D7D140D33}"/>
          </ac:spMkLst>
        </pc:spChg>
        <pc:spChg chg="mod">
          <ac:chgData name="Carroll, Claudia" userId="5513adb2-3315-47c6-853b-61e74126e783" providerId="ADAL" clId="{27B2F480-C395-8D46-B704-D7084937B06E}" dt="2024-04-02T22:10:26.877" v="238" actId="20577"/>
          <ac:spMkLst>
            <pc:docMk/>
            <pc:sldMk cId="4083841813" sldId="350"/>
            <ac:spMk id="9" creationId="{9B7761B9-4287-504E-FC59-679725C66764}"/>
          </ac:spMkLst>
        </pc:spChg>
      </pc:sldChg>
      <pc:sldChg chg="modSp add del mod ord">
        <pc:chgData name="Carroll, Claudia" userId="5513adb2-3315-47c6-853b-61e74126e783" providerId="ADAL" clId="{27B2F480-C395-8D46-B704-D7084937B06E}" dt="2024-04-02T23:29:52.373" v="568" actId="2696"/>
        <pc:sldMkLst>
          <pc:docMk/>
          <pc:sldMk cId="3276749686" sldId="351"/>
        </pc:sldMkLst>
        <pc:spChg chg="mod">
          <ac:chgData name="Carroll, Claudia" userId="5513adb2-3315-47c6-853b-61e74126e783" providerId="ADAL" clId="{27B2F480-C395-8D46-B704-D7084937B06E}" dt="2024-04-02T21:31:21.929" v="213" actId="21"/>
          <ac:spMkLst>
            <pc:docMk/>
            <pc:sldMk cId="3276749686" sldId="351"/>
            <ac:spMk id="4" creationId="{1E3C8412-A195-DCBD-C6D1-8A8D7D140D33}"/>
          </ac:spMkLst>
        </pc:spChg>
        <pc:spChg chg="mod">
          <ac:chgData name="Carroll, Claudia" userId="5513adb2-3315-47c6-853b-61e74126e783" providerId="ADAL" clId="{27B2F480-C395-8D46-B704-D7084937B06E}" dt="2024-04-02T22:10:37.890" v="249" actId="20577"/>
          <ac:spMkLst>
            <pc:docMk/>
            <pc:sldMk cId="3276749686" sldId="351"/>
            <ac:spMk id="9" creationId="{9B7761B9-4287-504E-FC59-679725C66764}"/>
          </ac:spMkLst>
        </pc:spChg>
      </pc:sldChg>
      <pc:sldChg chg="addSp delSp modSp add del mod">
        <pc:chgData name="Carroll, Claudia" userId="5513adb2-3315-47c6-853b-61e74126e783" providerId="ADAL" clId="{27B2F480-C395-8D46-B704-D7084937B06E}" dt="2024-04-02T23:14:29.466" v="400" actId="2696"/>
        <pc:sldMkLst>
          <pc:docMk/>
          <pc:sldMk cId="2434480486" sldId="352"/>
        </pc:sldMkLst>
        <pc:spChg chg="del mod">
          <ac:chgData name="Carroll, Claudia" userId="5513adb2-3315-47c6-853b-61e74126e783" providerId="ADAL" clId="{27B2F480-C395-8D46-B704-D7084937B06E}" dt="2024-04-02T23:09:48.965" v="281" actId="478"/>
          <ac:spMkLst>
            <pc:docMk/>
            <pc:sldMk cId="2434480486" sldId="352"/>
            <ac:spMk id="4" creationId="{1E3C8412-A195-DCBD-C6D1-8A8D7D140D33}"/>
          </ac:spMkLst>
        </pc:spChg>
        <pc:spChg chg="mod">
          <ac:chgData name="Carroll, Claudia" userId="5513adb2-3315-47c6-853b-61e74126e783" providerId="ADAL" clId="{27B2F480-C395-8D46-B704-D7084937B06E}" dt="2024-04-02T23:10:45.322" v="322" actId="20577"/>
          <ac:spMkLst>
            <pc:docMk/>
            <pc:sldMk cId="2434480486" sldId="352"/>
            <ac:spMk id="9" creationId="{9B7761B9-4287-504E-FC59-679725C66764}"/>
          </ac:spMkLst>
        </pc:spChg>
        <pc:picChg chg="add mod">
          <ac:chgData name="Carroll, Claudia" userId="5513adb2-3315-47c6-853b-61e74126e783" providerId="ADAL" clId="{27B2F480-C395-8D46-B704-D7084937B06E}" dt="2024-04-02T23:13:18.426" v="376" actId="1076"/>
          <ac:picMkLst>
            <pc:docMk/>
            <pc:sldMk cId="2434480486" sldId="352"/>
            <ac:picMk id="5" creationId="{ABBB8391-CC34-EE9E-2AD2-B428B857D257}"/>
          </ac:picMkLst>
        </pc:picChg>
        <pc:picChg chg="add mod">
          <ac:chgData name="Carroll, Claudia" userId="5513adb2-3315-47c6-853b-61e74126e783" providerId="ADAL" clId="{27B2F480-C395-8D46-B704-D7084937B06E}" dt="2024-04-02T23:11:07.794" v="325" actId="1076"/>
          <ac:picMkLst>
            <pc:docMk/>
            <pc:sldMk cId="2434480486" sldId="352"/>
            <ac:picMk id="7" creationId="{988CB3C8-8CE2-4CF0-B1B1-227E54AC5C67}"/>
          </ac:picMkLst>
        </pc:picChg>
      </pc:sldChg>
      <pc:sldChg chg="add">
        <pc:chgData name="Carroll, Claudia" userId="5513adb2-3315-47c6-853b-61e74126e783" providerId="ADAL" clId="{27B2F480-C395-8D46-B704-D7084937B06E}" dt="2024-04-02T23:14:36.166" v="402"/>
        <pc:sldMkLst>
          <pc:docMk/>
          <pc:sldMk cId="2463038776" sldId="352"/>
        </pc:sldMkLst>
      </pc:sldChg>
      <pc:sldChg chg="addSp delSp modSp add del mod">
        <pc:chgData name="Carroll, Claudia" userId="5513adb2-3315-47c6-853b-61e74126e783" providerId="ADAL" clId="{27B2F480-C395-8D46-B704-D7084937B06E}" dt="2024-04-02T23:14:29.466" v="400" actId="2696"/>
        <pc:sldMkLst>
          <pc:docMk/>
          <pc:sldMk cId="1904377449" sldId="353"/>
        </pc:sldMkLst>
        <pc:spChg chg="mod">
          <ac:chgData name="Carroll, Claudia" userId="5513adb2-3315-47c6-853b-61e74126e783" providerId="ADAL" clId="{27B2F480-C395-8D46-B704-D7084937B06E}" dt="2024-04-02T23:11:31.569" v="364" actId="20577"/>
          <ac:spMkLst>
            <pc:docMk/>
            <pc:sldMk cId="1904377449" sldId="353"/>
            <ac:spMk id="9" creationId="{9B7761B9-4287-504E-FC59-679725C66764}"/>
          </ac:spMkLst>
        </pc:spChg>
        <pc:picChg chg="add mod">
          <ac:chgData name="Carroll, Claudia" userId="5513adb2-3315-47c6-853b-61e74126e783" providerId="ADAL" clId="{27B2F480-C395-8D46-B704-D7084937B06E}" dt="2024-04-02T23:11:54.811" v="369" actId="1076"/>
          <ac:picMkLst>
            <pc:docMk/>
            <pc:sldMk cId="1904377449" sldId="353"/>
            <ac:picMk id="4" creationId="{0F9BA48F-67E0-1CC4-5B0C-534FAEEAFDCE}"/>
          </ac:picMkLst>
        </pc:picChg>
        <pc:picChg chg="del">
          <ac:chgData name="Carroll, Claudia" userId="5513adb2-3315-47c6-853b-61e74126e783" providerId="ADAL" clId="{27B2F480-C395-8D46-B704-D7084937B06E}" dt="2024-04-02T23:11:46.503" v="366" actId="478"/>
          <ac:picMkLst>
            <pc:docMk/>
            <pc:sldMk cId="1904377449" sldId="353"/>
            <ac:picMk id="5" creationId="{ABBB8391-CC34-EE9E-2AD2-B428B857D257}"/>
          </ac:picMkLst>
        </pc:picChg>
        <pc:picChg chg="add mod">
          <ac:chgData name="Carroll, Claudia" userId="5513adb2-3315-47c6-853b-61e74126e783" providerId="ADAL" clId="{27B2F480-C395-8D46-B704-D7084937B06E}" dt="2024-04-02T23:12:27.207" v="375" actId="14100"/>
          <ac:picMkLst>
            <pc:docMk/>
            <pc:sldMk cId="1904377449" sldId="353"/>
            <ac:picMk id="7" creationId="{B98A1B65-A659-B051-C03D-A685BD32F36E}"/>
          </ac:picMkLst>
        </pc:picChg>
      </pc:sldChg>
      <pc:sldChg chg="add">
        <pc:chgData name="Carroll, Claudia" userId="5513adb2-3315-47c6-853b-61e74126e783" providerId="ADAL" clId="{27B2F480-C395-8D46-B704-D7084937B06E}" dt="2024-04-02T23:14:36.166" v="402"/>
        <pc:sldMkLst>
          <pc:docMk/>
          <pc:sldMk cId="4092443636" sldId="353"/>
        </pc:sldMkLst>
      </pc:sldChg>
      <pc:sldChg chg="add del">
        <pc:chgData name="Carroll, Claudia" userId="5513adb2-3315-47c6-853b-61e74126e783" providerId="ADAL" clId="{27B2F480-C395-8D46-B704-D7084937B06E}" dt="2024-04-02T23:11:19.559" v="327" actId="2696"/>
        <pc:sldMkLst>
          <pc:docMk/>
          <pc:sldMk cId="1642237004" sldId="354"/>
        </pc:sldMkLst>
      </pc:sldChg>
      <pc:sldChg chg="modSp add mod">
        <pc:chgData name="Carroll, Claudia" userId="5513adb2-3315-47c6-853b-61e74126e783" providerId="ADAL" clId="{27B2F480-C395-8D46-B704-D7084937B06E}" dt="2024-04-02T23:14:22.025" v="399" actId="20577"/>
        <pc:sldMkLst>
          <pc:docMk/>
          <pc:sldMk cId="2352237376" sldId="354"/>
        </pc:sldMkLst>
        <pc:spChg chg="mod">
          <ac:chgData name="Carroll, Claudia" userId="5513adb2-3315-47c6-853b-61e74126e783" providerId="ADAL" clId="{27B2F480-C395-8D46-B704-D7084937B06E}" dt="2024-04-02T23:14:22.025" v="399" actId="20577"/>
          <ac:spMkLst>
            <pc:docMk/>
            <pc:sldMk cId="2352237376" sldId="354"/>
            <ac:spMk id="11" creationId="{2898ECD4-E888-FC98-E0A7-5E01297CC64B}"/>
          </ac:spMkLst>
        </pc:spChg>
      </pc:sldChg>
      <pc:sldChg chg="new del">
        <pc:chgData name="Carroll, Claudia" userId="5513adb2-3315-47c6-853b-61e74126e783" providerId="ADAL" clId="{27B2F480-C395-8D46-B704-D7084937B06E}" dt="2024-04-02T23:14:38.031" v="403" actId="2696"/>
        <pc:sldMkLst>
          <pc:docMk/>
          <pc:sldMk cId="1712298982" sldId="355"/>
        </pc:sldMkLst>
      </pc:sldChg>
      <pc:sldChg chg="add del">
        <pc:chgData name="Carroll, Claudia" userId="5513adb2-3315-47c6-853b-61e74126e783" providerId="ADAL" clId="{27B2F480-C395-8D46-B704-D7084937B06E}" dt="2024-04-02T23:11:20.303" v="328" actId="2696"/>
        <pc:sldMkLst>
          <pc:docMk/>
          <pc:sldMk cId="3395092367" sldId="355"/>
        </pc:sldMkLst>
      </pc:sldChg>
      <pc:sldChg chg="modSp add mod">
        <pc:chgData name="Carroll, Claudia" userId="5513adb2-3315-47c6-853b-61e74126e783" providerId="ADAL" clId="{27B2F480-C395-8D46-B704-D7084937B06E}" dt="2024-04-02T23:21:18.763" v="556" actId="1076"/>
        <pc:sldMkLst>
          <pc:docMk/>
          <pc:sldMk cId="4226173105" sldId="355"/>
        </pc:sldMkLst>
        <pc:spChg chg="mod">
          <ac:chgData name="Carroll, Claudia" userId="5513adb2-3315-47c6-853b-61e74126e783" providerId="ADAL" clId="{27B2F480-C395-8D46-B704-D7084937B06E}" dt="2024-04-02T23:21:18.763" v="556" actId="1076"/>
          <ac:spMkLst>
            <pc:docMk/>
            <pc:sldMk cId="4226173105" sldId="355"/>
            <ac:spMk id="4" creationId="{1E3C8412-A195-DCBD-C6D1-8A8D7D140D33}"/>
          </ac:spMkLst>
        </pc:spChg>
        <pc:spChg chg="mod">
          <ac:chgData name="Carroll, Claudia" userId="5513adb2-3315-47c6-853b-61e74126e783" providerId="ADAL" clId="{27B2F480-C395-8D46-B704-D7084937B06E}" dt="2024-04-02T23:19:57.959" v="518" actId="20577"/>
          <ac:spMkLst>
            <pc:docMk/>
            <pc:sldMk cId="4226173105" sldId="355"/>
            <ac:spMk id="9" creationId="{9B7761B9-4287-504E-FC59-679725C667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F974-841C-3A6F-5735-1CDE1399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582E-1B9B-C9E1-864C-3118EDCE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96E0-65B8-FB0D-650E-784E6332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E097-A64E-703C-7F06-9794036E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1661-0406-4920-1A18-ECCA2058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D689-D96E-060F-1B45-663C3C0A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F8F88-012D-D951-4536-2EAF3C69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68C9-94A0-DC83-DB70-11A926E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8BAA-4092-FC92-2007-8200808C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ED60-8C3F-F9C2-6FF1-9F0E5EF5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FAA83-975D-9FFD-5E97-E98F5E9D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3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57994-C4F2-79CA-1B96-B158A5BA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3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2EA1-C5B2-829A-ED0D-D6116F56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8ECC-6DE1-D488-B50B-BD230B6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D949-0541-B7E9-9B51-D36AD476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A6C-DC2E-F540-EE51-6DA0FDAD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79F3-5254-A3BD-EC35-80CCDCB6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F3D2-1774-B9DD-C406-44C95C86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9A4B-B9A8-8025-0BD9-06889BAD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835F-FC30-24C3-1163-BCD88952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281C-8FE2-DA63-206E-7AC8C968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CDCF-AC8B-A6CC-4D6D-D8EA631C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12CE-F6A5-07E8-D2C9-36E2C4B7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90CC-1C0F-3017-4E59-7890DCC4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2C3C-6663-CAE9-9771-259C693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6E45-2634-FEF5-CA06-FE0D1E2E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0CD1-4397-24DC-1465-8BDDC62A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02F56-6712-426A-97C0-93A95700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C7EFC-145E-13AA-818F-E677DBB6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465E-52FC-AF51-1357-DA1CAFD6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7B2B-79D8-DF0C-492D-E57D8F52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6E67-E637-8D92-4D40-76007A26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71F1-1C32-F669-C496-687CC74A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5AAC3-6245-1625-7A6B-5759356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C4471-6280-7EC4-345B-92859A3FB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6B81-180F-7D69-9AC2-596B9813E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CA86B-1E32-C952-607E-106AB4A9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6FF4F-6128-5DA3-CD1C-50D8AB90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B0CED-ADD1-9EF7-273D-3AE7FA0C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6303-6F6B-BF97-A96F-E67C8A65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8280D-0102-F906-5784-AC68ACF9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82449-187C-0279-9E14-04FCD483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3FE2F-0EC0-6760-FB0D-7C2CDE7F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28C76-7375-95AA-1B7D-AE86A2AF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6EE5-5014-6037-518F-D750194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9F50-B6AB-4DCB-8EDF-62E3032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630-CF0B-730A-46DD-2E54C931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6BCB-C1BA-E2C9-9689-A892D321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FF84-39B2-346C-468B-79D2335C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D325A-662B-8D17-6E89-6FD07603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93141-6332-821D-B143-827FB577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8E153-1222-2CEA-47EB-AD542F3E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1F52-2042-EB24-F22A-3B60080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1D57-472E-D4B1-A8DB-94FA535BC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8DD5-7B02-15B3-2A83-E38CAF43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D9DF-4A56-8E73-8DE5-2CEA856D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A53B-F644-183B-1E36-5D276131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27F93-1378-B6E4-B53F-83CA2834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1E7C4-78E0-1C89-AFC3-603941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7997-DB92-EBE2-D873-501564F2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85C4-A129-60F7-018A-7F8E063B2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FF6D-67BB-DAC3-983E-314AB2B42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C54D-7D8F-F056-4EAC-076DCD3EE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aECarroll/python_data_clas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Analysis and Visualization</a:t>
            </a:r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Spring 2024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Session 4 (April 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 (Parts 2&amp;3): Solution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666921" y="1973225"/>
            <a:ext cx="12922157" cy="79421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Get a list of the different C01_respondent_roof_type values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rgbClr val="000000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pd.unique</a:t>
            </a: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</a:t>
            </a: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'C01_respondent_roof_type'</a:t>
            </a: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C01_respondent_roof_type and describe the results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latin typeface="inherit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inherit"/>
              </a:rPr>
              <a:t>grouped_data</a:t>
            </a:r>
            <a:r>
              <a:rPr lang="en-US" sz="2800" dirty="0">
                <a:effectLst/>
                <a:latin typeface="inherit"/>
              </a:rPr>
              <a:t> </a:t>
            </a:r>
            <a:r>
              <a:rPr lang="en-US" sz="2800" dirty="0">
                <a:solidFill>
                  <a:srgbClr val="5E5E5E"/>
                </a:solidFill>
                <a:effectLst/>
                <a:latin typeface="inherit"/>
              </a:rPr>
              <a:t>=</a:t>
            </a:r>
            <a:r>
              <a:rPr lang="en-US" sz="2800" dirty="0">
                <a:effectLst/>
                <a:latin typeface="inherit"/>
              </a:rPr>
              <a:t> </a:t>
            </a:r>
            <a:r>
              <a:rPr lang="en-US" sz="2800" dirty="0" err="1">
                <a:effectLst/>
                <a:latin typeface="inherit"/>
              </a:rPr>
              <a:t>df_SAFI.groupby</a:t>
            </a:r>
            <a:r>
              <a:rPr lang="en-US" sz="2800" dirty="0">
                <a:effectLst/>
                <a:latin typeface="inherit"/>
              </a:rPr>
              <a:t>(</a:t>
            </a:r>
            <a:r>
              <a:rPr lang="en-US" sz="2800" dirty="0">
                <a:solidFill>
                  <a:srgbClr val="20794D"/>
                </a:solidFill>
                <a:effectLst/>
                <a:latin typeface="inherit"/>
              </a:rPr>
              <a:t>'C01_respondent_roof_type'</a:t>
            </a:r>
            <a:r>
              <a:rPr lang="en-US" sz="2800" dirty="0">
                <a:effectLst/>
                <a:latin typeface="inherit"/>
              </a:rPr>
              <a:t>)</a:t>
            </a:r>
            <a:r>
              <a:rPr lang="en-US" sz="2800" dirty="0"/>
              <a:t> </a:t>
            </a:r>
            <a:r>
              <a:rPr lang="en-US" sz="2800" dirty="0" err="1">
                <a:effectLst/>
                <a:latin typeface="inherit"/>
              </a:rPr>
              <a:t>grouped_data.describe</a:t>
            </a:r>
            <a:r>
              <a:rPr lang="en-US" sz="2800" dirty="0">
                <a:effectLst/>
                <a:latin typeface="inherit"/>
              </a:rPr>
              <a:t>()</a:t>
            </a:r>
            <a:endParaRPr lang="en-US" sz="2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384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Demo: Combining </a:t>
            </a:r>
            <a:r>
              <a:rPr lang="en-US" sz="4800" b="1" dirty="0" err="1">
                <a:latin typeface="Times New Roman"/>
                <a:cs typeface="Times New Roman"/>
              </a:rPr>
              <a:t>Dataframes</a:t>
            </a:r>
            <a:endParaRPr lang="en-US" sz="4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223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Joins: Inner and Outer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B8391-CC34-EE9E-2AD2-B428B857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28" y="2721026"/>
            <a:ext cx="6592397" cy="401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B3C8-8CE2-4CF0-B1B1-227E54AC5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2792584"/>
            <a:ext cx="6292850" cy="38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Joins: Left and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BA48F-67E0-1CC4-5B0C-534FAEEAF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03" y="2623608"/>
            <a:ext cx="6055297" cy="3896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A1B65-A659-B051-C03D-A685BD32F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5" y="2623607"/>
            <a:ext cx="6438901" cy="39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4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3 (Combining </a:t>
            </a:r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Dataframes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)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Times New Roman"/>
                <a:ea typeface="Calibri"/>
                <a:cs typeface="Times New Roman"/>
              </a:rPr>
              <a:t>Examine the contents of the SN7577i_aa and SN7577i_bb csv files using Excel or equivalent. Then, using the SN7577i_aa and SN7577i_bb csv files, create a </a:t>
            </a:r>
            <a:r>
              <a:rPr lang="en-US" sz="3600" dirty="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en-US" sz="3600" dirty="0">
                <a:latin typeface="Times New Roman"/>
                <a:ea typeface="Calibri"/>
                <a:cs typeface="Times New Roman"/>
              </a:rPr>
              <a:t> which is the result of an outer join using the Id column to join on. What do you notice about the column names in the new </a:t>
            </a:r>
            <a:r>
              <a:rPr lang="en-US" sz="3600" dirty="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en-US" sz="3600" dirty="0">
                <a:latin typeface="Times New Roman"/>
                <a:ea typeface="Calibri"/>
                <a:cs typeface="Times New Roman"/>
              </a:rPr>
              <a:t>?</a:t>
            </a: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07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 (Combining </a:t>
            </a:r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Dataframes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): Solution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932576" y="2829785"/>
            <a:ext cx="141776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dirty="0" err="1">
                <a:effectLst/>
                <a:latin typeface="inherit"/>
              </a:rPr>
              <a:t>df_aabb</a:t>
            </a:r>
            <a:r>
              <a:rPr lang="en-US" sz="3600" dirty="0">
                <a:effectLst/>
                <a:latin typeface="inherit"/>
              </a:rPr>
              <a:t> </a:t>
            </a:r>
            <a:r>
              <a:rPr lang="en-US" sz="3600" dirty="0">
                <a:solidFill>
                  <a:srgbClr val="5E5E5E"/>
                </a:solidFill>
                <a:effectLst/>
                <a:latin typeface="inherit"/>
              </a:rPr>
              <a:t>=</a:t>
            </a:r>
            <a:r>
              <a:rPr lang="en-US" sz="3600" dirty="0">
                <a:effectLst/>
                <a:latin typeface="inherit"/>
              </a:rPr>
              <a:t> </a:t>
            </a:r>
            <a:r>
              <a:rPr lang="en-US" sz="3600" dirty="0" err="1">
                <a:effectLst/>
                <a:latin typeface="inherit"/>
              </a:rPr>
              <a:t>pd.merge</a:t>
            </a:r>
            <a:r>
              <a:rPr lang="en-US" sz="3600" dirty="0">
                <a:effectLst/>
                <a:latin typeface="inherit"/>
              </a:rPr>
              <a:t>(</a:t>
            </a:r>
            <a:r>
              <a:rPr lang="en-US" sz="3600" dirty="0" err="1">
                <a:effectLst/>
                <a:latin typeface="inherit"/>
              </a:rPr>
              <a:t>df_aa</a:t>
            </a:r>
            <a:r>
              <a:rPr lang="en-US" sz="3600" dirty="0">
                <a:effectLst/>
                <a:latin typeface="inherit"/>
              </a:rPr>
              <a:t>, </a:t>
            </a:r>
            <a:r>
              <a:rPr lang="en-US" sz="3600" dirty="0" err="1">
                <a:effectLst/>
                <a:latin typeface="inherit"/>
              </a:rPr>
              <a:t>df_bb</a:t>
            </a:r>
            <a:r>
              <a:rPr lang="en-US" sz="3600" dirty="0">
                <a:effectLst/>
                <a:latin typeface="inherit"/>
              </a:rPr>
              <a:t>, how</a:t>
            </a:r>
            <a:r>
              <a:rPr lang="en-US" sz="3600" dirty="0">
                <a:solidFill>
                  <a:srgbClr val="5E5E5E"/>
                </a:solidFill>
                <a:effectLst/>
                <a:latin typeface="inherit"/>
              </a:rPr>
              <a:t>=</a:t>
            </a:r>
            <a:r>
              <a:rPr lang="en-US" sz="3600" dirty="0">
                <a:solidFill>
                  <a:srgbClr val="20794D"/>
                </a:solidFill>
                <a:effectLst/>
                <a:latin typeface="inherit"/>
              </a:rPr>
              <a:t>'outer'</a:t>
            </a:r>
            <a:r>
              <a:rPr lang="en-US" sz="3600" dirty="0">
                <a:effectLst/>
                <a:latin typeface="inherit"/>
              </a:rPr>
              <a:t>, on </a:t>
            </a:r>
            <a:r>
              <a:rPr lang="en-US" sz="3600" dirty="0">
                <a:solidFill>
                  <a:srgbClr val="5E5E5E"/>
                </a:solidFill>
                <a:effectLst/>
                <a:latin typeface="inherit"/>
              </a:rPr>
              <a:t>=</a:t>
            </a:r>
            <a:r>
              <a:rPr lang="en-US" sz="3600" dirty="0">
                <a:effectLst/>
                <a:latin typeface="inherit"/>
              </a:rPr>
              <a:t> </a:t>
            </a:r>
            <a:r>
              <a:rPr lang="en-US" sz="3600" dirty="0">
                <a:solidFill>
                  <a:srgbClr val="20794D"/>
                </a:solidFill>
                <a:effectLst/>
                <a:latin typeface="inherit"/>
              </a:rPr>
              <a:t>'Id’</a:t>
            </a:r>
            <a:r>
              <a:rPr lang="en-US" sz="3600" dirty="0">
                <a:effectLst/>
                <a:latin typeface="inherit"/>
              </a:rPr>
              <a:t>)</a:t>
            </a:r>
            <a:r>
              <a:rPr lang="en-US" sz="3600" dirty="0"/>
              <a:t> 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 err="1">
                <a:effectLst/>
                <a:latin typeface="inherit"/>
              </a:rPr>
              <a:t>df_aabb</a:t>
            </a:r>
            <a:endParaRPr lang="en-US" sz="36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Today's Lesson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602732" y="1823438"/>
            <a:ext cx="15013934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Dealing with Null Data</a:t>
            </a:r>
          </a:p>
          <a:p>
            <a:pPr marL="182880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Aggregating Data</a:t>
            </a:r>
          </a:p>
          <a:p>
            <a:pPr marL="182880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Merging </a:t>
            </a:r>
            <a:r>
              <a:rPr lang="en-US" sz="4000" dirty="0" err="1">
                <a:solidFill>
                  <a:srgbClr val="000000"/>
                </a:solidFill>
                <a:latin typeface="Times New Roman"/>
                <a:cs typeface="Times New Roman"/>
              </a:rPr>
              <a:t>Dataframes</a:t>
            </a: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1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6801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Font typeface="Arial"/>
              <a:buChar char="•"/>
            </a:pPr>
            <a:r>
              <a:rPr lang="en-US" sz="2800" dirty="0">
                <a:latin typeface="Times New Roman"/>
                <a:ea typeface="Calibri"/>
                <a:cs typeface="Times New Roman"/>
              </a:rPr>
              <a:t>Go to my GitHub repository for this class:</a:t>
            </a:r>
            <a:endParaRPr lang="en-US" sz="2800" dirty="0">
              <a:cs typeface="Calibri" panose="020F0502020204030204"/>
            </a:endParaRPr>
          </a:p>
          <a:p>
            <a:pPr marL="742950" indent="-742950">
              <a:buFont typeface="Arial"/>
              <a:buChar char="•"/>
            </a:pPr>
            <a:endParaRPr lang="en-US" sz="2800" dirty="0">
              <a:latin typeface="Times New Roman"/>
              <a:ea typeface="Calibri"/>
              <a:cs typeface="Times New Roman"/>
            </a:endParaRPr>
          </a:p>
          <a:p>
            <a:pPr algn="ctr"/>
            <a:r>
              <a:rPr lang="en-US" sz="2800" dirty="0">
                <a:latin typeface="Times New Roman"/>
                <a:ea typeface="+mn-lt"/>
                <a:cs typeface="Times New Roman"/>
                <a:hlinkClick r:id="rId3"/>
              </a:rPr>
              <a:t>https://github.com/ClaudiaECarroll/python_data_class</a:t>
            </a:r>
            <a:endParaRPr lang="en-US" sz="2800" dirty="0">
              <a:cs typeface="Calibri" panose="020F0502020204030204"/>
            </a:endParaRPr>
          </a:p>
          <a:p>
            <a:pPr marL="742950" indent="-742950" algn="ctr">
              <a:buFont typeface="Arial"/>
              <a:buChar char="•"/>
            </a:pPr>
            <a:endParaRPr lang="en-US" sz="2800" dirty="0">
              <a:latin typeface="Times New Roman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r>
              <a:rPr lang="en-US" sz="2800" dirty="0">
                <a:latin typeface="Times New Roman"/>
                <a:ea typeface="Calibri"/>
                <a:cs typeface="Times New Roman"/>
              </a:rPr>
              <a:t>From the Class 4 folder, download the following files: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800" dirty="0">
                <a:latin typeface="Times New Roman"/>
                <a:ea typeface="Calibri"/>
                <a:cs typeface="Times New Roman"/>
              </a:rPr>
              <a:t>SN7577i_a.csv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800" dirty="0">
                <a:latin typeface="Times New Roman"/>
                <a:ea typeface="Calibri"/>
                <a:cs typeface="Times New Roman"/>
              </a:rPr>
              <a:t>SN7577i_aa.csv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800" dirty="0">
                <a:latin typeface="Times New Roman"/>
                <a:ea typeface="Calibri"/>
                <a:cs typeface="Times New Roman"/>
              </a:rPr>
              <a:t>SN7577i_b.csv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800" dirty="0">
                <a:latin typeface="Times New Roman"/>
                <a:ea typeface="Calibri"/>
                <a:cs typeface="Times New Roman"/>
              </a:rPr>
              <a:t>SN7577i_bb.csv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800" dirty="0">
                <a:latin typeface="Times New Roman"/>
                <a:ea typeface="Calibri"/>
                <a:cs typeface="Times New Roman"/>
              </a:rPr>
              <a:t>SN7577i_c.csv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800" dirty="0">
                <a:latin typeface="Times New Roman"/>
                <a:ea typeface="Calibri"/>
                <a:cs typeface="Times New Roman"/>
              </a:rPr>
              <a:t>SN7577i_d.csv</a:t>
            </a:r>
          </a:p>
          <a:p>
            <a:endParaRPr lang="en-US" sz="2800" dirty="0">
              <a:latin typeface="Times New Roman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r>
              <a:rPr lang="en-US" sz="2800" dirty="0">
                <a:latin typeface="Times New Roman"/>
                <a:ea typeface="Calibri"/>
                <a:cs typeface="Times New Roman"/>
              </a:rPr>
              <a:t>Put these files in your Desktop folder for this workshop.</a:t>
            </a: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232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Demo 1: Dealing with Null Data</a:t>
            </a:r>
          </a:p>
        </p:txBody>
      </p:sp>
    </p:spTree>
    <p:extLst>
      <p:ext uri="{BB962C8B-B14F-4D97-AF65-F5344CB8AC3E}">
        <p14:creationId xmlns:p14="http://schemas.microsoft.com/office/powerpoint/2010/main" val="220661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1: Calculating null cells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342350" y="2131159"/>
            <a:ext cx="13863783" cy="8462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Create a new </a:t>
            </a:r>
            <a:r>
              <a:rPr lang="en-US" sz="32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dataframe</a:t>
            </a: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called </a:t>
            </a:r>
            <a:r>
              <a:rPr lang="en-US" sz="32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SAFI_subset</a:t>
            </a: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from the </a:t>
            </a:r>
            <a:r>
              <a:rPr lang="en-US" sz="32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SAFI_results.csv</a:t>
            </a: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that contains the columns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C01_respondent_roof_type, C02_respondent_wall_type, C02_respondent_wall_type_other, and C03_respondent_floor_type. Calculate the percentage of cells in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null.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Arithmetic operators in python are: </a:t>
            </a:r>
          </a:p>
          <a:p>
            <a:pPr marL="457200" indent="-45720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(addition)</a:t>
            </a:r>
          </a:p>
          <a:p>
            <a:pPr marL="457200" indent="-45720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(subtraction)</a:t>
            </a:r>
          </a:p>
          <a:p>
            <a:pPr marL="457200" indent="-45720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(multiplication)</a:t>
            </a:r>
          </a:p>
          <a:p>
            <a:pPr marL="457200" indent="-45720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(division)</a:t>
            </a:r>
          </a:p>
          <a:p>
            <a:pPr marL="457200" indent="-45720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3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 (Calculating null cells): Solution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817416" y="1538493"/>
            <a:ext cx="13863783" cy="91589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df_SAFI_subset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[["C01_respondent_roof_type", "C02_respondent_wall_type", "C02_respondent_wall_type_other", "C03_respondent_floor_type"]]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col_no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df_SAFI_subset.columns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row_no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df_SAFI_subset.index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col_no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row_no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null_cells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x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df_SAFI_subset.isnull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().sum():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null_cells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x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percentage_null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null_cells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* 100)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percentage_null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3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Demo 2: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141391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342350" y="2131159"/>
            <a:ext cx="13863783" cy="45802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Read in the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SAFI_results.csv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US" sz="4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Get a list of the different C01_respondent_roof_type values.</a:t>
            </a:r>
            <a:endParaRPr lang="en-US" sz="4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C01_respondent_roof_type and describe the results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705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 (Part 1):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969942" y="2286382"/>
            <a:ext cx="12922157" cy="61329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Read in the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SAFI_results.csv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3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5E5E5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SAFI_results.csv</a:t>
            </a:r>
            <a:r>
              <a:rPr lang="en-US" sz="32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3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df_SAFI.shape</a:t>
            </a:r>
            <a:r>
              <a:rPr lang="en-US" sz="3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661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{4ABE2C33-E5B2-C545-8D47-3347716CB3E9}tf10001121_mac</Template>
  <TotalTime>59</TotalTime>
  <Words>643</Words>
  <Application>Microsoft Macintosh PowerPoint</Application>
  <PresentationFormat>Custom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Consolas</vt:lpstr>
      <vt:lpstr>Courier New</vt:lpstr>
      <vt:lpstr>inherit</vt:lpstr>
      <vt:lpstr>Menlo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Claudia Carroll</cp:lastModifiedBy>
  <cp:revision>102</cp:revision>
  <dcterms:created xsi:type="dcterms:W3CDTF">2023-01-12T07:17:30Z</dcterms:created>
  <dcterms:modified xsi:type="dcterms:W3CDTF">2024-04-03T02:18:05Z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