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5" r:id="rId7"/>
    <p:sldId id="350" r:id="rId8"/>
    <p:sldId id="355" r:id="rId9"/>
    <p:sldId id="357" r:id="rId10"/>
    <p:sldId id="354" r:id="rId11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8CC137-F84D-1E48-BC87-6B5BA565B657}" v="62" dt="2025-10-13T01:17:22.1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6"/>
    <p:restoredTop sz="94669"/>
  </p:normalViewPr>
  <p:slideViewPr>
    <p:cSldViewPr snapToGrid="0">
      <p:cViewPr varScale="1">
        <p:scale>
          <a:sx n="67" d="100"/>
          <a:sy n="67" d="100"/>
        </p:scale>
        <p:origin x="200" y="6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FDB037B5-BC6E-529D-920A-0733451977A9}"/>
    <pc:docChg chg="undo custSel addSld delSld modSld">
      <pc:chgData name="Carroll, Claudia" userId="5513adb2-3315-47c6-853b-61e74126e783" providerId="ADAL" clId="{FDB037B5-BC6E-529D-920A-0733451977A9}" dt="2025-10-13T01:18:08.971" v="3013" actId="5793"/>
      <pc:docMkLst>
        <pc:docMk/>
      </pc:docMkLst>
      <pc:sldChg chg="modSp mod">
        <pc:chgData name="Carroll, Claudia" userId="5513adb2-3315-47c6-853b-61e74126e783" providerId="ADAL" clId="{FDB037B5-BC6E-529D-920A-0733451977A9}" dt="2025-10-12T22:13:50.110" v="282" actId="20577"/>
        <pc:sldMkLst>
          <pc:docMk/>
          <pc:sldMk cId="4063191102" sldId="263"/>
        </pc:sldMkLst>
        <pc:graphicFrameChg chg="modGraphic">
          <ac:chgData name="Carroll, Claudia" userId="5513adb2-3315-47c6-853b-61e74126e783" providerId="ADAL" clId="{FDB037B5-BC6E-529D-920A-0733451977A9}" dt="2025-10-12T22:13:50.110" v="282" actId="20577"/>
          <ac:graphicFrameMkLst>
            <pc:docMk/>
            <pc:sldMk cId="4063191102" sldId="263"/>
            <ac:graphicFrameMk id="3" creationId="{CCD8E52A-0D0A-7DE6-DC54-F533F3CDDF01}"/>
          </ac:graphicFrameMkLst>
        </pc:graphicFrameChg>
      </pc:sldChg>
      <pc:sldChg chg="modSp mod">
        <pc:chgData name="Carroll, Claudia" userId="5513adb2-3315-47c6-853b-61e74126e783" providerId="ADAL" clId="{FDB037B5-BC6E-529D-920A-0733451977A9}" dt="2025-10-13T00:38:25.806" v="341" actId="20577"/>
        <pc:sldMkLst>
          <pc:docMk/>
          <pc:sldMk cId="2206619344" sldId="265"/>
        </pc:sldMkLst>
        <pc:spChg chg="mod">
          <ac:chgData name="Carroll, Claudia" userId="5513adb2-3315-47c6-853b-61e74126e783" providerId="ADAL" clId="{FDB037B5-BC6E-529D-920A-0733451977A9}" dt="2025-10-13T00:38:25.806" v="341" actId="20577"/>
          <ac:spMkLst>
            <pc:docMk/>
            <pc:sldMk cId="2206619344" sldId="265"/>
            <ac:spMk id="11" creationId="{2898ECD4-E888-FC98-E0A7-5E01297CC64B}"/>
          </ac:spMkLst>
        </pc:spChg>
      </pc:sldChg>
      <pc:sldChg chg="del">
        <pc:chgData name="Carroll, Claudia" userId="5513adb2-3315-47c6-853b-61e74126e783" providerId="ADAL" clId="{FDB037B5-BC6E-529D-920A-0733451977A9}" dt="2025-10-12T22:14:12.304" v="283" actId="2696"/>
        <pc:sldMkLst>
          <pc:docMk/>
          <pc:sldMk cId="2778588899" sldId="269"/>
        </pc:sldMkLst>
      </pc:sldChg>
      <pc:sldChg chg="del">
        <pc:chgData name="Carroll, Claudia" userId="5513adb2-3315-47c6-853b-61e74126e783" providerId="ADAL" clId="{FDB037B5-BC6E-529D-920A-0733451977A9}" dt="2025-10-12T22:14:12.309" v="284" actId="2696"/>
        <pc:sldMkLst>
          <pc:docMk/>
          <pc:sldMk cId="1303804549" sldId="270"/>
        </pc:sldMkLst>
      </pc:sldChg>
      <pc:sldChg chg="del">
        <pc:chgData name="Carroll, Claudia" userId="5513adb2-3315-47c6-853b-61e74126e783" providerId="ADAL" clId="{FDB037B5-BC6E-529D-920A-0733451977A9}" dt="2025-10-12T22:14:15.597" v="285" actId="2696"/>
        <pc:sldMkLst>
          <pc:docMk/>
          <pc:sldMk cId="576510695" sldId="271"/>
        </pc:sldMkLst>
      </pc:sldChg>
      <pc:sldChg chg="del">
        <pc:chgData name="Carroll, Claudia" userId="5513adb2-3315-47c6-853b-61e74126e783" providerId="ADAL" clId="{FDB037B5-BC6E-529D-920A-0733451977A9}" dt="2025-10-12T22:14:18.289" v="287" actId="2696"/>
        <pc:sldMkLst>
          <pc:docMk/>
          <pc:sldMk cId="1057962035" sldId="300"/>
        </pc:sldMkLst>
      </pc:sldChg>
      <pc:sldChg chg="del">
        <pc:chgData name="Carroll, Claudia" userId="5513adb2-3315-47c6-853b-61e74126e783" providerId="ADAL" clId="{FDB037B5-BC6E-529D-920A-0733451977A9}" dt="2025-10-12T22:14:20.581" v="289" actId="2696"/>
        <pc:sldMkLst>
          <pc:docMk/>
          <pc:sldMk cId="1716245048" sldId="301"/>
        </pc:sldMkLst>
      </pc:sldChg>
      <pc:sldChg chg="del">
        <pc:chgData name="Carroll, Claudia" userId="5513adb2-3315-47c6-853b-61e74126e783" providerId="ADAL" clId="{FDB037B5-BC6E-529D-920A-0733451977A9}" dt="2025-10-12T22:14:21.588" v="290" actId="2696"/>
        <pc:sldMkLst>
          <pc:docMk/>
          <pc:sldMk cId="395817660" sldId="302"/>
        </pc:sldMkLst>
      </pc:sldChg>
      <pc:sldChg chg="del">
        <pc:chgData name="Carroll, Claudia" userId="5513adb2-3315-47c6-853b-61e74126e783" providerId="ADAL" clId="{FDB037B5-BC6E-529D-920A-0733451977A9}" dt="2025-10-12T22:14:22.858" v="291" actId="2696"/>
        <pc:sldMkLst>
          <pc:docMk/>
          <pc:sldMk cId="1439883697" sldId="303"/>
        </pc:sldMkLst>
      </pc:sldChg>
      <pc:sldChg chg="del">
        <pc:chgData name="Carroll, Claudia" userId="5513adb2-3315-47c6-853b-61e74126e783" providerId="ADAL" clId="{FDB037B5-BC6E-529D-920A-0733451977A9}" dt="2025-10-12T22:14:17.149" v="286" actId="2696"/>
        <pc:sldMkLst>
          <pc:docMk/>
          <pc:sldMk cId="117106837" sldId="304"/>
        </pc:sldMkLst>
      </pc:sldChg>
      <pc:sldChg chg="del">
        <pc:chgData name="Carroll, Claudia" userId="5513adb2-3315-47c6-853b-61e74126e783" providerId="ADAL" clId="{FDB037B5-BC6E-529D-920A-0733451977A9}" dt="2025-10-12T22:14:19.771" v="288" actId="2696"/>
        <pc:sldMkLst>
          <pc:docMk/>
          <pc:sldMk cId="794077879" sldId="305"/>
        </pc:sldMkLst>
      </pc:sldChg>
      <pc:sldChg chg="del">
        <pc:chgData name="Carroll, Claudia" userId="5513adb2-3315-47c6-853b-61e74126e783" providerId="ADAL" clId="{FDB037B5-BC6E-529D-920A-0733451977A9}" dt="2025-10-12T22:14:29.653" v="292" actId="2696"/>
        <pc:sldMkLst>
          <pc:docMk/>
          <pc:sldMk cId="2834795229" sldId="306"/>
        </pc:sldMkLst>
      </pc:sldChg>
      <pc:sldChg chg="add del">
        <pc:chgData name="Carroll, Claudia" userId="5513adb2-3315-47c6-853b-61e74126e783" providerId="ADAL" clId="{FDB037B5-BC6E-529D-920A-0733451977A9}" dt="2025-10-13T01:10:30.443" v="2495" actId="2696"/>
        <pc:sldMkLst>
          <pc:docMk/>
          <pc:sldMk cId="2996069887" sldId="313"/>
        </pc:sldMkLst>
      </pc:sldChg>
      <pc:sldChg chg="del">
        <pc:chgData name="Carroll, Claudia" userId="5513adb2-3315-47c6-853b-61e74126e783" providerId="ADAL" clId="{FDB037B5-BC6E-529D-920A-0733451977A9}" dt="2025-10-13T01:10:29.943" v="2494" actId="2696"/>
        <pc:sldMkLst>
          <pc:docMk/>
          <pc:sldMk cId="3346274305" sldId="314"/>
        </pc:sldMkLst>
      </pc:sldChg>
      <pc:sldChg chg="del">
        <pc:chgData name="Carroll, Claudia" userId="5513adb2-3315-47c6-853b-61e74126e783" providerId="ADAL" clId="{FDB037B5-BC6E-529D-920A-0733451977A9}" dt="2025-10-13T00:37:57.538" v="296" actId="2696"/>
        <pc:sldMkLst>
          <pc:docMk/>
          <pc:sldMk cId="4170078785" sldId="338"/>
        </pc:sldMkLst>
      </pc:sldChg>
      <pc:sldChg chg="del">
        <pc:chgData name="Carroll, Claudia" userId="5513adb2-3315-47c6-853b-61e74126e783" providerId="ADAL" clId="{FDB037B5-BC6E-529D-920A-0733451977A9}" dt="2025-10-13T00:37:58.534" v="298" actId="2696"/>
        <pc:sldMkLst>
          <pc:docMk/>
          <pc:sldMk cId="3251250739" sldId="339"/>
        </pc:sldMkLst>
      </pc:sldChg>
      <pc:sldChg chg="del">
        <pc:chgData name="Carroll, Claudia" userId="5513adb2-3315-47c6-853b-61e74126e783" providerId="ADAL" clId="{FDB037B5-BC6E-529D-920A-0733451977A9}" dt="2025-10-13T00:37:59.122" v="299" actId="2696"/>
        <pc:sldMkLst>
          <pc:docMk/>
          <pc:sldMk cId="114736870" sldId="343"/>
        </pc:sldMkLst>
      </pc:sldChg>
      <pc:sldChg chg="del">
        <pc:chgData name="Carroll, Claudia" userId="5513adb2-3315-47c6-853b-61e74126e783" providerId="ADAL" clId="{FDB037B5-BC6E-529D-920A-0733451977A9}" dt="2025-10-12T22:14:34.931" v="293" actId="2696"/>
        <pc:sldMkLst>
          <pc:docMk/>
          <pc:sldMk cId="1721646603" sldId="345"/>
        </pc:sldMkLst>
      </pc:sldChg>
      <pc:sldChg chg="del">
        <pc:chgData name="Carroll, Claudia" userId="5513adb2-3315-47c6-853b-61e74126e783" providerId="ADAL" clId="{FDB037B5-BC6E-529D-920A-0733451977A9}" dt="2025-10-12T22:14:35.282" v="294" actId="2696"/>
        <pc:sldMkLst>
          <pc:docMk/>
          <pc:sldMk cId="1876550961" sldId="348"/>
        </pc:sldMkLst>
      </pc:sldChg>
      <pc:sldChg chg="addSp modSp mod">
        <pc:chgData name="Carroll, Claudia" userId="5513adb2-3315-47c6-853b-61e74126e783" providerId="ADAL" clId="{FDB037B5-BC6E-529D-920A-0733451977A9}" dt="2025-10-13T01:17:50.145" v="3011" actId="113"/>
        <pc:sldMkLst>
          <pc:docMk/>
          <pc:sldMk cId="2949485301" sldId="350"/>
        </pc:sldMkLst>
        <pc:spChg chg="add mod">
          <ac:chgData name="Carroll, Claudia" userId="5513adb2-3315-47c6-853b-61e74126e783" providerId="ADAL" clId="{FDB037B5-BC6E-529D-920A-0733451977A9}" dt="2025-10-13T01:17:40.190" v="3009" actId="255"/>
          <ac:spMkLst>
            <pc:docMk/>
            <pc:sldMk cId="2949485301" sldId="350"/>
            <ac:spMk id="3" creationId="{B6E9F41A-1E04-4279-64E4-2A1B099C3F2C}"/>
          </ac:spMkLst>
        </pc:spChg>
        <pc:spChg chg="add mod">
          <ac:chgData name="Carroll, Claudia" userId="5513adb2-3315-47c6-853b-61e74126e783" providerId="ADAL" clId="{FDB037B5-BC6E-529D-920A-0733451977A9}" dt="2025-10-13T01:17:50.145" v="3011" actId="113"/>
          <ac:spMkLst>
            <pc:docMk/>
            <pc:sldMk cId="2949485301" sldId="350"/>
            <ac:spMk id="4" creationId="{FA1C8A20-A85A-BC37-50A5-795526C6ECD6}"/>
          </ac:spMkLst>
        </pc:spChg>
        <pc:spChg chg="mod">
          <ac:chgData name="Carroll, Claudia" userId="5513adb2-3315-47c6-853b-61e74126e783" providerId="ADAL" clId="{FDB037B5-BC6E-529D-920A-0733451977A9}" dt="2025-10-13T00:38:41.138" v="377" actId="20577"/>
          <ac:spMkLst>
            <pc:docMk/>
            <pc:sldMk cId="2949485301" sldId="350"/>
            <ac:spMk id="9" creationId="{9B7761B9-4287-504E-FC59-679725C66764}"/>
          </ac:spMkLst>
        </pc:spChg>
        <pc:spChg chg="mod">
          <ac:chgData name="Carroll, Claudia" userId="5513adb2-3315-47c6-853b-61e74126e783" providerId="ADAL" clId="{FDB037B5-BC6E-529D-920A-0733451977A9}" dt="2025-10-13T01:17:16.800" v="3003" actId="113"/>
          <ac:spMkLst>
            <pc:docMk/>
            <pc:sldMk cId="2949485301" sldId="350"/>
            <ac:spMk id="12" creationId="{4F5FED13-BC47-0E98-FC6F-AC5E03357C04}"/>
          </ac:spMkLst>
        </pc:spChg>
        <pc:picChg chg="add mod">
          <ac:chgData name="Carroll, Claudia" userId="5513adb2-3315-47c6-853b-61e74126e783" providerId="ADAL" clId="{FDB037B5-BC6E-529D-920A-0733451977A9}" dt="2025-10-13T01:17:20.137" v="3005" actId="1076"/>
          <ac:picMkLst>
            <pc:docMk/>
            <pc:sldMk cId="2949485301" sldId="350"/>
            <ac:picMk id="1026" creationId="{2C2F59F7-B423-1E3C-9ACC-6C952C273D0E}"/>
          </ac:picMkLst>
        </pc:picChg>
        <pc:picChg chg="add mod">
          <ac:chgData name="Carroll, Claudia" userId="5513adb2-3315-47c6-853b-61e74126e783" providerId="ADAL" clId="{FDB037B5-BC6E-529D-920A-0733451977A9}" dt="2025-10-13T01:13:39.311" v="2577" actId="1076"/>
          <ac:picMkLst>
            <pc:docMk/>
            <pc:sldMk cId="2949485301" sldId="350"/>
            <ac:picMk id="1028" creationId="{4B5B3AA1-8155-9D73-FE35-854E5C2E7828}"/>
          </ac:picMkLst>
        </pc:picChg>
        <pc:picChg chg="add mod">
          <ac:chgData name="Carroll, Claudia" userId="5513adb2-3315-47c6-853b-61e74126e783" providerId="ADAL" clId="{FDB037B5-BC6E-529D-920A-0733451977A9}" dt="2025-10-13T01:17:22.101" v="3006" actId="1076"/>
          <ac:picMkLst>
            <pc:docMk/>
            <pc:sldMk cId="2949485301" sldId="350"/>
            <ac:picMk id="1030" creationId="{4B4C2833-BB6C-4B58-3096-4C476C5BC431}"/>
          </ac:picMkLst>
        </pc:picChg>
      </pc:sldChg>
      <pc:sldChg chg="del">
        <pc:chgData name="Carroll, Claudia" userId="5513adb2-3315-47c6-853b-61e74126e783" providerId="ADAL" clId="{FDB037B5-BC6E-529D-920A-0733451977A9}" dt="2025-10-13T00:37:58.032" v="297" actId="2696"/>
        <pc:sldMkLst>
          <pc:docMk/>
          <pc:sldMk cId="1432447263" sldId="353"/>
        </pc:sldMkLst>
      </pc:sldChg>
      <pc:sldChg chg="modSp add mod">
        <pc:chgData name="Carroll, Claudia" userId="5513adb2-3315-47c6-853b-61e74126e783" providerId="ADAL" clId="{FDB037B5-BC6E-529D-920A-0733451977A9}" dt="2025-10-13T01:18:08.971" v="3013" actId="5793"/>
        <pc:sldMkLst>
          <pc:docMk/>
          <pc:sldMk cId="2903529888" sldId="354"/>
        </pc:sldMkLst>
        <pc:spChg chg="mod">
          <ac:chgData name="Carroll, Claudia" userId="5513adb2-3315-47c6-853b-61e74126e783" providerId="ADAL" clId="{FDB037B5-BC6E-529D-920A-0733451977A9}" dt="2025-10-13T01:18:08.971" v="3013" actId="5793"/>
          <ac:spMkLst>
            <pc:docMk/>
            <pc:sldMk cId="2903529888" sldId="354"/>
            <ac:spMk id="12" creationId="{A197C4D4-C98B-6FFD-0B5D-1BB63B7B1CFF}"/>
          </ac:spMkLst>
        </pc:spChg>
      </pc:sldChg>
      <pc:sldChg chg="addSp delSp modSp add mod">
        <pc:chgData name="Carroll, Claudia" userId="5513adb2-3315-47c6-853b-61e74126e783" providerId="ADAL" clId="{FDB037B5-BC6E-529D-920A-0733451977A9}" dt="2025-10-13T00:56:01.353" v="1490"/>
        <pc:sldMkLst>
          <pc:docMk/>
          <pc:sldMk cId="3022406172" sldId="355"/>
        </pc:sldMkLst>
        <pc:spChg chg="mod">
          <ac:chgData name="Carroll, Claudia" userId="5513adb2-3315-47c6-853b-61e74126e783" providerId="ADAL" clId="{FDB037B5-BC6E-529D-920A-0733451977A9}" dt="2025-10-13T00:38:54.667" v="397" actId="20577"/>
          <ac:spMkLst>
            <pc:docMk/>
            <pc:sldMk cId="3022406172" sldId="355"/>
            <ac:spMk id="9" creationId="{07743C90-8058-3FAC-1196-DBEAAA93AD40}"/>
          </ac:spMkLst>
        </pc:spChg>
        <pc:spChg chg="del">
          <ac:chgData name="Carroll, Claudia" userId="5513adb2-3315-47c6-853b-61e74126e783" providerId="ADAL" clId="{FDB037B5-BC6E-529D-920A-0733451977A9}" dt="2025-10-13T00:39:57.796" v="398" actId="478"/>
          <ac:spMkLst>
            <pc:docMk/>
            <pc:sldMk cId="3022406172" sldId="355"/>
            <ac:spMk id="12" creationId="{F5A5C9B6-74A3-70EC-E9F6-20F51452F794}"/>
          </ac:spMkLst>
        </pc:spChg>
        <pc:graphicFrameChg chg="add mod modGraphic">
          <ac:chgData name="Carroll, Claudia" userId="5513adb2-3315-47c6-853b-61e74126e783" providerId="ADAL" clId="{FDB037B5-BC6E-529D-920A-0733451977A9}" dt="2025-10-13T00:56:01.353" v="1490"/>
          <ac:graphicFrameMkLst>
            <pc:docMk/>
            <pc:sldMk cId="3022406172" sldId="355"/>
            <ac:graphicFrameMk id="3" creationId="{09752EFE-ACE9-2D41-AD31-CDB95F19BFF6}"/>
          </ac:graphicFrameMkLst>
        </pc:graphicFrameChg>
      </pc:sldChg>
      <pc:sldChg chg="modSp add del mod">
        <pc:chgData name="Carroll, Claudia" userId="5513adb2-3315-47c6-853b-61e74126e783" providerId="ADAL" clId="{FDB037B5-BC6E-529D-920A-0733451977A9}" dt="2025-10-13T01:10:21.381" v="2493" actId="2696"/>
        <pc:sldMkLst>
          <pc:docMk/>
          <pc:sldMk cId="1767721028" sldId="356"/>
        </pc:sldMkLst>
        <pc:spChg chg="mod">
          <ac:chgData name="Carroll, Claudia" userId="5513adb2-3315-47c6-853b-61e74126e783" providerId="ADAL" clId="{FDB037B5-BC6E-529D-920A-0733451977A9}" dt="2025-10-13T00:57:44.831" v="1507" actId="20577"/>
          <ac:spMkLst>
            <pc:docMk/>
            <pc:sldMk cId="1767721028" sldId="356"/>
            <ac:spMk id="9" creationId="{550819B1-A186-10F9-A7D8-DBB1CF93FB2F}"/>
          </ac:spMkLst>
        </pc:spChg>
        <pc:graphicFrameChg chg="mod modGraphic">
          <ac:chgData name="Carroll, Claudia" userId="5513adb2-3315-47c6-853b-61e74126e783" providerId="ADAL" clId="{FDB037B5-BC6E-529D-920A-0733451977A9}" dt="2025-10-13T01:08:15.616" v="2487" actId="14734"/>
          <ac:graphicFrameMkLst>
            <pc:docMk/>
            <pc:sldMk cId="1767721028" sldId="356"/>
            <ac:graphicFrameMk id="3" creationId="{85E2C686-B3DB-4707-5109-709B8A511BD5}"/>
          </ac:graphicFrameMkLst>
        </pc:graphicFrameChg>
      </pc:sldChg>
      <pc:sldChg chg="modSp add mod">
        <pc:chgData name="Carroll, Claudia" userId="5513adb2-3315-47c6-853b-61e74126e783" providerId="ADAL" clId="{FDB037B5-BC6E-529D-920A-0733451977A9}" dt="2025-10-13T01:09:27.756" v="2492" actId="1076"/>
        <pc:sldMkLst>
          <pc:docMk/>
          <pc:sldMk cId="1367388239" sldId="357"/>
        </pc:sldMkLst>
        <pc:spChg chg="mod">
          <ac:chgData name="Carroll, Claudia" userId="5513adb2-3315-47c6-853b-61e74126e783" providerId="ADAL" clId="{FDB037B5-BC6E-529D-920A-0733451977A9}" dt="2025-10-13T01:09:27.756" v="2492" actId="1076"/>
          <ac:spMkLst>
            <pc:docMk/>
            <pc:sldMk cId="1367388239" sldId="357"/>
            <ac:spMk id="9" creationId="{5513BD1A-1774-AF84-A5E8-25DF10CBFA28}"/>
          </ac:spMkLst>
        </pc:spChg>
      </pc:sldChg>
      <pc:sldChg chg="new del">
        <pc:chgData name="Carroll, Claudia" userId="5513adb2-3315-47c6-853b-61e74126e783" providerId="ADAL" clId="{FDB037B5-BC6E-529D-920A-0733451977A9}" dt="2025-10-13T01:09:15.016" v="2489" actId="2696"/>
        <pc:sldMkLst>
          <pc:docMk/>
          <pc:sldMk cId="2809769780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Visualization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CD49B83-A1AA-9FFC-EFB9-0C17452A7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AFA649D-0532-01BD-5D30-6925AF00750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966B1CDD-769A-A5B9-EC54-7B7536D73C80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2D4C4-1D57-BB4F-A827-ABF24C52AC1D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Class Materials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97C4D4-C98B-6FFD-0B5D-1BB63B7B1CFF}"/>
              </a:ext>
            </a:extLst>
          </p:cNvPr>
          <p:cNvSpPr txBox="1"/>
          <p:nvPr/>
        </p:nvSpPr>
        <p:spPr>
          <a:xfrm>
            <a:off x="602732" y="1823438"/>
            <a:ext cx="15018112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03529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latin typeface="Times New Roman"/>
                <a:cs typeface="Times New Roman"/>
              </a:rPr>
              <a:t>Goals for the Workshop</a:t>
            </a:r>
            <a:endParaRPr lang="en-US" sz="44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007059" y="1810199"/>
            <a:ext cx="14236574" cy="68634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Develop further fluency in the Python programming language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Learn how to create and customize simple graphs using the Pandas library</a:t>
            </a: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Learn how to create more detailed custom graphs using the Matplotlib and </a:t>
            </a:r>
            <a:r>
              <a:rPr lang="en-US" sz="4000" dirty="0" err="1">
                <a:solidFill>
                  <a:srgbClr val="000000"/>
                </a:solidFill>
                <a:latin typeface="Times New Roman"/>
                <a:cs typeface="Times New Roman"/>
              </a:rPr>
              <a:t>Plotly</a:t>
            </a:r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 libraries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Font typeface="Arial"/>
              <a:buChar char="•"/>
            </a:pPr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Workshop Plan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9DA168-FC12-31AA-4CB0-DBC8DC0F2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293971"/>
              </p:ext>
            </p:extLst>
          </p:nvPr>
        </p:nvGraphicFramePr>
        <p:xfrm>
          <a:off x="2312226" y="2258281"/>
          <a:ext cx="11576715" cy="4545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5845">
                  <a:extLst>
                    <a:ext uri="{9D8B030D-6E8A-4147-A177-3AD203B41FA5}">
                      <a16:colId xmlns:a16="http://schemas.microsoft.com/office/drawing/2014/main" val="2909318260"/>
                    </a:ext>
                  </a:extLst>
                </a:gridCol>
                <a:gridCol w="9880870">
                  <a:extLst>
                    <a:ext uri="{9D8B030D-6E8A-4147-A177-3AD203B41FA5}">
                      <a16:colId xmlns:a16="http://schemas.microsoft.com/office/drawing/2014/main" val="228436556"/>
                    </a:ext>
                  </a:extLst>
                </a:gridCol>
              </a:tblGrid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Basic graphs with Pandas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022231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Graphing messy data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4824599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Customizing graphs with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6390068"/>
                  </a:ext>
                </a:extLst>
              </a:tr>
              <a:tr h="1136428">
                <a:tc>
                  <a:txBody>
                    <a:bodyPr/>
                    <a:lstStyle/>
                    <a:p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Class 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b="0">
                          <a:solidFill>
                            <a:schemeClr val="tx1"/>
                          </a:solidFill>
                          <a:latin typeface="Times New Roman"/>
                        </a:rPr>
                        <a:t>Creating interactive graphs with </a:t>
                      </a:r>
                      <a:r>
                        <a:rPr lang="en-US" sz="3200" b="0" err="1">
                          <a:solidFill>
                            <a:schemeClr val="tx1"/>
                          </a:solidFill>
                          <a:latin typeface="Times New Roman"/>
                        </a:rPr>
                        <a:t>Plotly</a:t>
                      </a:r>
                      <a:endParaRPr lang="en-US" sz="3200" b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852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735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>
                <a:latin typeface="Times New Roman"/>
                <a:cs typeface="Times New Roman"/>
              </a:rPr>
              <a:t>Material Breakdown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518833" y="2179899"/>
            <a:ext cx="1386953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40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D8E52A-0D0A-7DE6-DC54-F533F3CD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88033"/>
              </p:ext>
            </p:extLst>
          </p:nvPr>
        </p:nvGraphicFramePr>
        <p:xfrm>
          <a:off x="1518833" y="2515254"/>
          <a:ext cx="13545520" cy="3806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4889">
                  <a:extLst>
                    <a:ext uri="{9D8B030D-6E8A-4147-A177-3AD203B41FA5}">
                      <a16:colId xmlns:a16="http://schemas.microsoft.com/office/drawing/2014/main" val="1800284529"/>
                    </a:ext>
                  </a:extLst>
                </a:gridCol>
                <a:gridCol w="7950631">
                  <a:extLst>
                    <a:ext uri="{9D8B030D-6E8A-4147-A177-3AD203B41FA5}">
                      <a16:colId xmlns:a16="http://schemas.microsoft.com/office/drawing/2014/main" val="3330532585"/>
                    </a:ext>
                  </a:extLst>
                </a:gridCol>
              </a:tblGrid>
              <a:tr h="971865">
                <a:tc>
                  <a:txBody>
                    <a:bodyPr/>
                    <a:lstStyle/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1: </a:t>
                      </a:r>
                    </a:p>
                    <a:p>
                      <a:pPr marL="0" marR="0" lvl="0" indent="0" algn="l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Graphs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simple graphs (bar, line, pie etc.) from </a:t>
                      </a:r>
                    </a:p>
                    <a:p>
                      <a:pPr marL="571500" indent="-5715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Inverting graphs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717437"/>
                  </a:ext>
                </a:extLst>
              </a:tr>
              <a:tr h="432096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2: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Messy Data with Pandas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Grouping and aggregating messy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grouped and aggregated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Graphing categorical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276191"/>
                  </a:ext>
                </a:extLst>
              </a:tr>
              <a:tr h="76221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3: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Customization with Matplotlib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Customizing graphs with color, size, titles and more.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9252460"/>
                  </a:ext>
                </a:extLst>
              </a:tr>
              <a:tr h="762210">
                <a:tc>
                  <a:txBody>
                    <a:bodyPr/>
                    <a:lstStyle/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 4: </a:t>
                      </a:r>
                    </a:p>
                    <a:p>
                      <a:r>
                        <a:rPr lang="en-US" sz="2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Interactive Visualizations with </a:t>
                      </a:r>
                      <a:r>
                        <a:rPr lang="en-US" sz="2400" b="1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Plotly</a:t>
                      </a:r>
                      <a:endParaRPr lang="en-US" sz="24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Creating graphs that embed additional data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animated graphs!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3821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191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A2583D9-CA88-A05C-752C-F56EBED929CA}"/>
              </a:ext>
            </a:extLst>
          </p:cNvPr>
          <p:cNvSpPr txBox="1"/>
          <p:nvPr/>
        </p:nvSpPr>
        <p:spPr>
          <a:xfrm>
            <a:off x="6446662" y="3554546"/>
            <a:ext cx="327464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5400">
                <a:latin typeface="Times New Roman"/>
                <a:cs typeface="Times New Roman"/>
              </a:rPr>
              <a:t>Questions?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70400" y="1270000"/>
            <a:ext cx="11785600" cy="6350"/>
          </a:xfrm>
          <a:custGeom>
            <a:avLst/>
            <a:gdLst/>
            <a:ahLst/>
            <a:cxnLst/>
            <a:rect l="l" t="t" r="r" b="b"/>
            <a:pathLst>
              <a:path w="11785600" h="6350">
                <a:moveTo>
                  <a:pt x="0" y="6350"/>
                </a:moveTo>
                <a:lnTo>
                  <a:pt x="11785600" y="6350"/>
                </a:lnTo>
                <a:lnTo>
                  <a:pt x="11785600" y="0"/>
                </a:lnTo>
                <a:lnTo>
                  <a:pt x="0" y="0"/>
                </a:lnTo>
                <a:lnTo>
                  <a:pt x="0" y="635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500" y="304800"/>
            <a:ext cx="3835399" cy="114873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5" name="object 5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2898ECD4-E888-FC98-E0A7-5E01297CC64B}"/>
              </a:ext>
            </a:extLst>
          </p:cNvPr>
          <p:cNvSpPr txBox="1"/>
          <p:nvPr/>
        </p:nvSpPr>
        <p:spPr>
          <a:xfrm>
            <a:off x="1707984" y="3706345"/>
            <a:ext cx="128218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>
                <a:latin typeface="Times New Roman"/>
                <a:cs typeface="Times New Roman"/>
              </a:rPr>
              <a:t>Pandas Crash Course</a:t>
            </a:r>
          </a:p>
        </p:txBody>
      </p:sp>
    </p:spTree>
    <p:extLst>
      <p:ext uri="{BB962C8B-B14F-4D97-AF65-F5344CB8AC3E}">
        <p14:creationId xmlns:p14="http://schemas.microsoft.com/office/powerpoint/2010/main" val="2206619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761B9-4287-504E-FC59-679725C66764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Dataframes and Series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FED13-BC47-0E98-FC6F-AC5E03357C04}"/>
              </a:ext>
            </a:extLst>
          </p:cNvPr>
          <p:cNvSpPr txBox="1"/>
          <p:nvPr/>
        </p:nvSpPr>
        <p:spPr>
          <a:xfrm>
            <a:off x="1360598" y="1543561"/>
            <a:ext cx="12963089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200" b="1" dirty="0">
                <a:solidFill>
                  <a:srgbClr val="000000"/>
                </a:solidFill>
                <a:latin typeface="Times New Roman"/>
                <a:cs typeface="Times New Roman"/>
              </a:rPr>
              <a:t>Pandas has two primary data objects:</a:t>
            </a:r>
          </a:p>
          <a:p>
            <a:pPr algn="l"/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457200" indent="-457200" algn="l">
              <a:buAutoNum type="arabicPeriod"/>
            </a:pPr>
            <a:endParaRPr lang="en-US" sz="3200" b="1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1026" name="Picture 2" descr="Python Pandas DataFrame: load, edit, view data | Shane Lynn">
            <a:extLst>
              <a:ext uri="{FF2B5EF4-FFF2-40B4-BE49-F238E27FC236}">
                <a16:creationId xmlns:a16="http://schemas.microsoft.com/office/drawing/2014/main" id="{2C2F59F7-B423-1E3C-9ACC-6C952C27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960" y="2386283"/>
            <a:ext cx="5641383" cy="274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convert a Pandas Series to Python list? - GeeksforGeeks">
            <a:extLst>
              <a:ext uri="{FF2B5EF4-FFF2-40B4-BE49-F238E27FC236}">
                <a16:creationId xmlns:a16="http://schemas.microsoft.com/office/drawing/2014/main" id="{4B4C2833-BB6C-4B58-3096-4C476C5BC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765" y="2350303"/>
            <a:ext cx="42545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E9F41A-1E04-4279-64E4-2A1B099C3F2C}"/>
              </a:ext>
            </a:extLst>
          </p:cNvPr>
          <p:cNvSpPr txBox="1"/>
          <p:nvPr/>
        </p:nvSpPr>
        <p:spPr>
          <a:xfrm>
            <a:off x="1466545" y="5600756"/>
            <a:ext cx="564138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Pandas Dataframes: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Two dimensional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tabular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by: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Loading from tabular data file (csv, excel etc.)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r>
              <a:rPr lang="en-US" sz="2000" dirty="0"/>
              <a:t>Converting from dictionaries, or combined lists</a:t>
            </a:r>
          </a:p>
          <a:p>
            <a:pPr marL="285750" lvl="3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C8A20-A85A-BC37-50A5-795526C6ECD6}"/>
              </a:ext>
            </a:extLst>
          </p:cNvPr>
          <p:cNvSpPr txBox="1"/>
          <p:nvPr/>
        </p:nvSpPr>
        <p:spPr>
          <a:xfrm>
            <a:off x="8612765" y="5562558"/>
            <a:ext cx="45380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Pandas Series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dimensional (usually one row or column)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List-type data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Created by slicing a column or row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Lists or dictionaries are converted to series if added to a </a:t>
            </a:r>
            <a:r>
              <a:rPr lang="en-US" sz="2000" dirty="0" err="1"/>
              <a:t>dataframe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948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FD26249-0083-2AF7-AB1B-CCA50371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B9BD8E2-BDF5-D3A0-EB96-8290F5A0A5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B6E9AD16-74FE-89B2-DAA5-782501873893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743C90-8058-3FAC-1196-DBEAAA93AD40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Slicing Dataframes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9752EFE-ACE9-2D41-AD31-CDB95F19B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888179"/>
              </p:ext>
            </p:extLst>
          </p:nvPr>
        </p:nvGraphicFramePr>
        <p:xfrm>
          <a:off x="1347284" y="1861085"/>
          <a:ext cx="14027033" cy="54218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078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9546955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Column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df[“column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df[[“column one”, “column two”]]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df.loc[[“row index 1”, row index 2]]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Cell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index”: “columns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Multiple Rows and Multiple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df.loc[[“row index 1”: “row index 2”: “column 1”:  “column 2”]]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2038"/>
                  </a:ext>
                </a:extLst>
              </a:tr>
              <a:tr h="5098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all columns between two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 1”: “row index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67245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all rows between certain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df.loc[:, “column header 1”: “column header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4414"/>
                  </a:ext>
                </a:extLst>
              </a:tr>
              <a:tr h="44358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row between two columns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index”, “column header 1”: “column header 2”]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44901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Slicing one column between two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ysClr val="windowText" lastClr="0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df.loc[“row index 1”: “row index 2’, “column header”]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419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2406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D436B-724A-AFC9-A2F3-82528A51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70DB8D-6E53-F30E-0624-6DFBCA60E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347B4365-7F66-3B6B-95B8-24BDE757C966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BD1A-1774-AF84-A5E8-25DF10CBFA28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 Cleaning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D892E-F8C2-80CB-212C-5551591CFA12}"/>
              </a:ext>
            </a:extLst>
          </p:cNvPr>
          <p:cNvGraphicFramePr>
            <a:graphicFrameLocks noGrp="1"/>
          </p:cNvGraphicFramePr>
          <p:nvPr/>
        </p:nvGraphicFramePr>
        <p:xfrm>
          <a:off x="1347284" y="1861085"/>
          <a:ext cx="14027033" cy="5964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980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8648053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duplicate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df.duplicated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 duplicate rows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df.drop_duplicates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Sort </a:t>
                      </a:r>
                      <a:r>
                        <a:rPr lang="en-US" sz="2000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by a column (can also sort by row by passing index)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df.sort_values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(by=“column header”)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or uppercase all letters (can be used on columns, rows, headers, and text indices)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X.string.lower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 and </a:t>
                      </a: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X.string.upper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Replace characters with other characters ((can be used on columns, rows, headers, and text indices)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X.replace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(“characters to remove”, “characters to insert”)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  <a:tr h="715176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Rename column headers (can also be used on text indices by passing index = {})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df.rename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(columns={“old column header”: “new column header”, “old column header 2”: “new column header 2”})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432038"/>
                  </a:ext>
                </a:extLst>
              </a:tr>
              <a:tr h="509879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null cells in a column or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isna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467245"/>
                  </a:ext>
                </a:extLst>
              </a:tr>
              <a:tr h="439113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 non-nulls cells in a column or row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notna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54414"/>
                  </a:ext>
                </a:extLst>
              </a:tr>
              <a:tr h="443584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 nan rows with null cells (can be used to drop columns with null cells by passing axis=“columns”)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dropna</a:t>
                      </a:r>
                      <a:r>
                        <a:rPr lang="en-US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2449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88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602</Words>
  <Application>Microsoft Macintosh PowerPoint</Application>
  <PresentationFormat>Custom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2</cp:revision>
  <dcterms:created xsi:type="dcterms:W3CDTF">2023-01-12T07:17:30Z</dcterms:created>
  <dcterms:modified xsi:type="dcterms:W3CDTF">2025-10-13T01:18:12Z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