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2" r:id="rId4"/>
    <p:sldId id="263" r:id="rId5"/>
    <p:sldId id="260" r:id="rId6"/>
    <p:sldId id="265" r:id="rId7"/>
    <p:sldId id="350" r:id="rId8"/>
    <p:sldId id="355" r:id="rId9"/>
    <p:sldId id="357" r:id="rId10"/>
    <p:sldId id="354" r:id="rId11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CC137-F84D-1E48-BC87-6B5BA565B657}" v="66" dt="2025-10-20T14:02:50.04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2"/>
    <p:restoredTop sz="94669"/>
  </p:normalViewPr>
  <p:slideViewPr>
    <p:cSldViewPr snapToGrid="0">
      <p:cViewPr varScale="1">
        <p:scale>
          <a:sx n="66" d="100"/>
          <a:sy n="66" d="100"/>
        </p:scale>
        <p:origin x="200" y="6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roll, Claudia" userId="5513adb2-3315-47c6-853b-61e74126e783" providerId="ADAL" clId="{FDB037B5-BC6E-529D-920A-0733451977A9}"/>
    <pc:docChg chg="undo custSel addSld delSld modSld">
      <pc:chgData name="Carroll, Claudia" userId="5513adb2-3315-47c6-853b-61e74126e783" providerId="ADAL" clId="{FDB037B5-BC6E-529D-920A-0733451977A9}" dt="2025-10-20T14:02:39.369" v="3016" actId="1076"/>
      <pc:docMkLst>
        <pc:docMk/>
      </pc:docMkLst>
      <pc:sldChg chg="modSp mod">
        <pc:chgData name="Carroll, Claudia" userId="5513adb2-3315-47c6-853b-61e74126e783" providerId="ADAL" clId="{FDB037B5-BC6E-529D-920A-0733451977A9}" dt="2025-10-12T22:13:50.110" v="282" actId="20577"/>
        <pc:sldMkLst>
          <pc:docMk/>
          <pc:sldMk cId="4063191102" sldId="263"/>
        </pc:sldMkLst>
        <pc:graphicFrameChg chg="modGraphic">
          <ac:chgData name="Carroll, Claudia" userId="5513adb2-3315-47c6-853b-61e74126e783" providerId="ADAL" clId="{FDB037B5-BC6E-529D-920A-0733451977A9}" dt="2025-10-12T22:13:50.110" v="282" actId="20577"/>
          <ac:graphicFrameMkLst>
            <pc:docMk/>
            <pc:sldMk cId="4063191102" sldId="263"/>
            <ac:graphicFrameMk id="3" creationId="{CCD8E52A-0D0A-7DE6-DC54-F533F3CDDF01}"/>
          </ac:graphicFrameMkLst>
        </pc:graphicFrameChg>
      </pc:sldChg>
      <pc:sldChg chg="modSp mod">
        <pc:chgData name="Carroll, Claudia" userId="5513adb2-3315-47c6-853b-61e74126e783" providerId="ADAL" clId="{FDB037B5-BC6E-529D-920A-0733451977A9}" dt="2025-10-13T00:38:25.806" v="341" actId="20577"/>
        <pc:sldMkLst>
          <pc:docMk/>
          <pc:sldMk cId="2206619344" sldId="265"/>
        </pc:sldMkLst>
        <pc:spChg chg="mod">
          <ac:chgData name="Carroll, Claudia" userId="5513adb2-3315-47c6-853b-61e74126e783" providerId="ADAL" clId="{FDB037B5-BC6E-529D-920A-0733451977A9}" dt="2025-10-13T00:38:25.806" v="341" actId="20577"/>
          <ac:spMkLst>
            <pc:docMk/>
            <pc:sldMk cId="2206619344" sldId="265"/>
            <ac:spMk id="11" creationId="{2898ECD4-E888-FC98-E0A7-5E01297CC64B}"/>
          </ac:spMkLst>
        </pc:spChg>
      </pc:sldChg>
      <pc:sldChg chg="del">
        <pc:chgData name="Carroll, Claudia" userId="5513adb2-3315-47c6-853b-61e74126e783" providerId="ADAL" clId="{FDB037B5-BC6E-529D-920A-0733451977A9}" dt="2025-10-12T22:14:12.304" v="283" actId="2696"/>
        <pc:sldMkLst>
          <pc:docMk/>
          <pc:sldMk cId="2778588899" sldId="269"/>
        </pc:sldMkLst>
      </pc:sldChg>
      <pc:sldChg chg="del">
        <pc:chgData name="Carroll, Claudia" userId="5513adb2-3315-47c6-853b-61e74126e783" providerId="ADAL" clId="{FDB037B5-BC6E-529D-920A-0733451977A9}" dt="2025-10-12T22:14:12.309" v="284" actId="2696"/>
        <pc:sldMkLst>
          <pc:docMk/>
          <pc:sldMk cId="1303804549" sldId="270"/>
        </pc:sldMkLst>
      </pc:sldChg>
      <pc:sldChg chg="del">
        <pc:chgData name="Carroll, Claudia" userId="5513adb2-3315-47c6-853b-61e74126e783" providerId="ADAL" clId="{FDB037B5-BC6E-529D-920A-0733451977A9}" dt="2025-10-12T22:14:15.597" v="285" actId="2696"/>
        <pc:sldMkLst>
          <pc:docMk/>
          <pc:sldMk cId="576510695" sldId="271"/>
        </pc:sldMkLst>
      </pc:sldChg>
      <pc:sldChg chg="del">
        <pc:chgData name="Carroll, Claudia" userId="5513adb2-3315-47c6-853b-61e74126e783" providerId="ADAL" clId="{FDB037B5-BC6E-529D-920A-0733451977A9}" dt="2025-10-12T22:14:18.289" v="287" actId="2696"/>
        <pc:sldMkLst>
          <pc:docMk/>
          <pc:sldMk cId="1057962035" sldId="300"/>
        </pc:sldMkLst>
      </pc:sldChg>
      <pc:sldChg chg="del">
        <pc:chgData name="Carroll, Claudia" userId="5513adb2-3315-47c6-853b-61e74126e783" providerId="ADAL" clId="{FDB037B5-BC6E-529D-920A-0733451977A9}" dt="2025-10-12T22:14:20.581" v="289" actId="2696"/>
        <pc:sldMkLst>
          <pc:docMk/>
          <pc:sldMk cId="1716245048" sldId="301"/>
        </pc:sldMkLst>
      </pc:sldChg>
      <pc:sldChg chg="del">
        <pc:chgData name="Carroll, Claudia" userId="5513adb2-3315-47c6-853b-61e74126e783" providerId="ADAL" clId="{FDB037B5-BC6E-529D-920A-0733451977A9}" dt="2025-10-12T22:14:21.588" v="290" actId="2696"/>
        <pc:sldMkLst>
          <pc:docMk/>
          <pc:sldMk cId="395817660" sldId="302"/>
        </pc:sldMkLst>
      </pc:sldChg>
      <pc:sldChg chg="del">
        <pc:chgData name="Carroll, Claudia" userId="5513adb2-3315-47c6-853b-61e74126e783" providerId="ADAL" clId="{FDB037B5-BC6E-529D-920A-0733451977A9}" dt="2025-10-12T22:14:22.858" v="291" actId="2696"/>
        <pc:sldMkLst>
          <pc:docMk/>
          <pc:sldMk cId="1439883697" sldId="303"/>
        </pc:sldMkLst>
      </pc:sldChg>
      <pc:sldChg chg="del">
        <pc:chgData name="Carroll, Claudia" userId="5513adb2-3315-47c6-853b-61e74126e783" providerId="ADAL" clId="{FDB037B5-BC6E-529D-920A-0733451977A9}" dt="2025-10-12T22:14:17.149" v="286" actId="2696"/>
        <pc:sldMkLst>
          <pc:docMk/>
          <pc:sldMk cId="117106837" sldId="304"/>
        </pc:sldMkLst>
      </pc:sldChg>
      <pc:sldChg chg="del">
        <pc:chgData name="Carroll, Claudia" userId="5513adb2-3315-47c6-853b-61e74126e783" providerId="ADAL" clId="{FDB037B5-BC6E-529D-920A-0733451977A9}" dt="2025-10-12T22:14:19.771" v="288" actId="2696"/>
        <pc:sldMkLst>
          <pc:docMk/>
          <pc:sldMk cId="794077879" sldId="305"/>
        </pc:sldMkLst>
      </pc:sldChg>
      <pc:sldChg chg="del">
        <pc:chgData name="Carroll, Claudia" userId="5513adb2-3315-47c6-853b-61e74126e783" providerId="ADAL" clId="{FDB037B5-BC6E-529D-920A-0733451977A9}" dt="2025-10-12T22:14:29.653" v="292" actId="2696"/>
        <pc:sldMkLst>
          <pc:docMk/>
          <pc:sldMk cId="2834795229" sldId="306"/>
        </pc:sldMkLst>
      </pc:sldChg>
      <pc:sldChg chg="add del">
        <pc:chgData name="Carroll, Claudia" userId="5513adb2-3315-47c6-853b-61e74126e783" providerId="ADAL" clId="{FDB037B5-BC6E-529D-920A-0733451977A9}" dt="2025-10-13T01:10:30.443" v="2495" actId="2696"/>
        <pc:sldMkLst>
          <pc:docMk/>
          <pc:sldMk cId="2996069887" sldId="313"/>
        </pc:sldMkLst>
      </pc:sldChg>
      <pc:sldChg chg="del">
        <pc:chgData name="Carroll, Claudia" userId="5513adb2-3315-47c6-853b-61e74126e783" providerId="ADAL" clId="{FDB037B5-BC6E-529D-920A-0733451977A9}" dt="2025-10-13T01:10:29.943" v="2494" actId="2696"/>
        <pc:sldMkLst>
          <pc:docMk/>
          <pc:sldMk cId="3346274305" sldId="314"/>
        </pc:sldMkLst>
      </pc:sldChg>
      <pc:sldChg chg="del">
        <pc:chgData name="Carroll, Claudia" userId="5513adb2-3315-47c6-853b-61e74126e783" providerId="ADAL" clId="{FDB037B5-BC6E-529D-920A-0733451977A9}" dt="2025-10-13T00:37:57.538" v="296" actId="2696"/>
        <pc:sldMkLst>
          <pc:docMk/>
          <pc:sldMk cId="4170078785" sldId="338"/>
        </pc:sldMkLst>
      </pc:sldChg>
      <pc:sldChg chg="del">
        <pc:chgData name="Carroll, Claudia" userId="5513adb2-3315-47c6-853b-61e74126e783" providerId="ADAL" clId="{FDB037B5-BC6E-529D-920A-0733451977A9}" dt="2025-10-13T00:37:58.534" v="298" actId="2696"/>
        <pc:sldMkLst>
          <pc:docMk/>
          <pc:sldMk cId="3251250739" sldId="339"/>
        </pc:sldMkLst>
      </pc:sldChg>
      <pc:sldChg chg="del">
        <pc:chgData name="Carroll, Claudia" userId="5513adb2-3315-47c6-853b-61e74126e783" providerId="ADAL" clId="{FDB037B5-BC6E-529D-920A-0733451977A9}" dt="2025-10-13T00:37:59.122" v="299" actId="2696"/>
        <pc:sldMkLst>
          <pc:docMk/>
          <pc:sldMk cId="114736870" sldId="343"/>
        </pc:sldMkLst>
      </pc:sldChg>
      <pc:sldChg chg="del">
        <pc:chgData name="Carroll, Claudia" userId="5513adb2-3315-47c6-853b-61e74126e783" providerId="ADAL" clId="{FDB037B5-BC6E-529D-920A-0733451977A9}" dt="2025-10-12T22:14:34.931" v="293" actId="2696"/>
        <pc:sldMkLst>
          <pc:docMk/>
          <pc:sldMk cId="1721646603" sldId="345"/>
        </pc:sldMkLst>
      </pc:sldChg>
      <pc:sldChg chg="del">
        <pc:chgData name="Carroll, Claudia" userId="5513adb2-3315-47c6-853b-61e74126e783" providerId="ADAL" clId="{FDB037B5-BC6E-529D-920A-0733451977A9}" dt="2025-10-12T22:14:35.282" v="294" actId="2696"/>
        <pc:sldMkLst>
          <pc:docMk/>
          <pc:sldMk cId="1876550961" sldId="348"/>
        </pc:sldMkLst>
      </pc:sldChg>
      <pc:sldChg chg="addSp modSp mod">
        <pc:chgData name="Carroll, Claudia" userId="5513adb2-3315-47c6-853b-61e74126e783" providerId="ADAL" clId="{FDB037B5-BC6E-529D-920A-0733451977A9}" dt="2025-10-13T01:17:50.145" v="3011" actId="113"/>
        <pc:sldMkLst>
          <pc:docMk/>
          <pc:sldMk cId="2949485301" sldId="350"/>
        </pc:sldMkLst>
        <pc:spChg chg="add mod">
          <ac:chgData name="Carroll, Claudia" userId="5513adb2-3315-47c6-853b-61e74126e783" providerId="ADAL" clId="{FDB037B5-BC6E-529D-920A-0733451977A9}" dt="2025-10-13T01:17:40.190" v="3009" actId="255"/>
          <ac:spMkLst>
            <pc:docMk/>
            <pc:sldMk cId="2949485301" sldId="350"/>
            <ac:spMk id="3" creationId="{B6E9F41A-1E04-4279-64E4-2A1B099C3F2C}"/>
          </ac:spMkLst>
        </pc:spChg>
        <pc:spChg chg="add mod">
          <ac:chgData name="Carroll, Claudia" userId="5513adb2-3315-47c6-853b-61e74126e783" providerId="ADAL" clId="{FDB037B5-BC6E-529D-920A-0733451977A9}" dt="2025-10-13T01:17:50.145" v="3011" actId="113"/>
          <ac:spMkLst>
            <pc:docMk/>
            <pc:sldMk cId="2949485301" sldId="350"/>
            <ac:spMk id="4" creationId="{FA1C8A20-A85A-BC37-50A5-795526C6ECD6}"/>
          </ac:spMkLst>
        </pc:spChg>
        <pc:spChg chg="mod">
          <ac:chgData name="Carroll, Claudia" userId="5513adb2-3315-47c6-853b-61e74126e783" providerId="ADAL" clId="{FDB037B5-BC6E-529D-920A-0733451977A9}" dt="2025-10-13T00:38:41.138" v="377" actId="20577"/>
          <ac:spMkLst>
            <pc:docMk/>
            <pc:sldMk cId="2949485301" sldId="350"/>
            <ac:spMk id="9" creationId="{9B7761B9-4287-504E-FC59-679725C66764}"/>
          </ac:spMkLst>
        </pc:spChg>
        <pc:spChg chg="mod">
          <ac:chgData name="Carroll, Claudia" userId="5513adb2-3315-47c6-853b-61e74126e783" providerId="ADAL" clId="{FDB037B5-BC6E-529D-920A-0733451977A9}" dt="2025-10-13T01:17:16.800" v="3003" actId="113"/>
          <ac:spMkLst>
            <pc:docMk/>
            <pc:sldMk cId="2949485301" sldId="350"/>
            <ac:spMk id="12" creationId="{4F5FED13-BC47-0E98-FC6F-AC5E03357C04}"/>
          </ac:spMkLst>
        </pc:spChg>
        <pc:picChg chg="add mod">
          <ac:chgData name="Carroll, Claudia" userId="5513adb2-3315-47c6-853b-61e74126e783" providerId="ADAL" clId="{FDB037B5-BC6E-529D-920A-0733451977A9}" dt="2025-10-13T01:17:20.137" v="3005" actId="1076"/>
          <ac:picMkLst>
            <pc:docMk/>
            <pc:sldMk cId="2949485301" sldId="350"/>
            <ac:picMk id="1026" creationId="{2C2F59F7-B423-1E3C-9ACC-6C952C273D0E}"/>
          </ac:picMkLst>
        </pc:picChg>
        <pc:picChg chg="add mod">
          <ac:chgData name="Carroll, Claudia" userId="5513adb2-3315-47c6-853b-61e74126e783" providerId="ADAL" clId="{FDB037B5-BC6E-529D-920A-0733451977A9}" dt="2025-10-13T01:17:22.101" v="3006" actId="1076"/>
          <ac:picMkLst>
            <pc:docMk/>
            <pc:sldMk cId="2949485301" sldId="350"/>
            <ac:picMk id="1030" creationId="{4B4C2833-BB6C-4B58-3096-4C476C5BC431}"/>
          </ac:picMkLst>
        </pc:picChg>
      </pc:sldChg>
      <pc:sldChg chg="del">
        <pc:chgData name="Carroll, Claudia" userId="5513adb2-3315-47c6-853b-61e74126e783" providerId="ADAL" clId="{FDB037B5-BC6E-529D-920A-0733451977A9}" dt="2025-10-13T00:37:58.032" v="297" actId="2696"/>
        <pc:sldMkLst>
          <pc:docMk/>
          <pc:sldMk cId="1432447263" sldId="353"/>
        </pc:sldMkLst>
      </pc:sldChg>
      <pc:sldChg chg="modSp add mod">
        <pc:chgData name="Carroll, Claudia" userId="5513adb2-3315-47c6-853b-61e74126e783" providerId="ADAL" clId="{FDB037B5-BC6E-529D-920A-0733451977A9}" dt="2025-10-20T14:02:39.369" v="3016" actId="1076"/>
        <pc:sldMkLst>
          <pc:docMk/>
          <pc:sldMk cId="2903529888" sldId="354"/>
        </pc:sldMkLst>
        <pc:spChg chg="mod">
          <ac:chgData name="Carroll, Claudia" userId="5513adb2-3315-47c6-853b-61e74126e783" providerId="ADAL" clId="{FDB037B5-BC6E-529D-920A-0733451977A9}" dt="2025-10-20T14:02:39.369" v="3016" actId="1076"/>
          <ac:spMkLst>
            <pc:docMk/>
            <pc:sldMk cId="2903529888" sldId="354"/>
            <ac:spMk id="9" creationId="{5072D4C4-1D57-BB4F-A827-ABF24C52AC1D}"/>
          </ac:spMkLst>
        </pc:spChg>
        <pc:spChg chg="mod">
          <ac:chgData name="Carroll, Claudia" userId="5513adb2-3315-47c6-853b-61e74126e783" providerId="ADAL" clId="{FDB037B5-BC6E-529D-920A-0733451977A9}" dt="2025-10-20T14:02:36.503" v="3015" actId="1076"/>
          <ac:spMkLst>
            <pc:docMk/>
            <pc:sldMk cId="2903529888" sldId="354"/>
            <ac:spMk id="12" creationId="{A197C4D4-C98B-6FFD-0B5D-1BB63B7B1CFF}"/>
          </ac:spMkLst>
        </pc:spChg>
      </pc:sldChg>
      <pc:sldChg chg="addSp delSp modSp add mod">
        <pc:chgData name="Carroll, Claudia" userId="5513adb2-3315-47c6-853b-61e74126e783" providerId="ADAL" clId="{FDB037B5-BC6E-529D-920A-0733451977A9}" dt="2025-10-13T00:56:01.353" v="1490"/>
        <pc:sldMkLst>
          <pc:docMk/>
          <pc:sldMk cId="3022406172" sldId="355"/>
        </pc:sldMkLst>
        <pc:spChg chg="mod">
          <ac:chgData name="Carroll, Claudia" userId="5513adb2-3315-47c6-853b-61e74126e783" providerId="ADAL" clId="{FDB037B5-BC6E-529D-920A-0733451977A9}" dt="2025-10-13T00:38:54.667" v="397" actId="20577"/>
          <ac:spMkLst>
            <pc:docMk/>
            <pc:sldMk cId="3022406172" sldId="355"/>
            <ac:spMk id="9" creationId="{07743C90-8058-3FAC-1196-DBEAAA93AD40}"/>
          </ac:spMkLst>
        </pc:spChg>
        <pc:graphicFrameChg chg="add mod modGraphic">
          <ac:chgData name="Carroll, Claudia" userId="5513adb2-3315-47c6-853b-61e74126e783" providerId="ADAL" clId="{FDB037B5-BC6E-529D-920A-0733451977A9}" dt="2025-10-13T00:56:01.353" v="1490"/>
          <ac:graphicFrameMkLst>
            <pc:docMk/>
            <pc:sldMk cId="3022406172" sldId="355"/>
            <ac:graphicFrameMk id="3" creationId="{09752EFE-ACE9-2D41-AD31-CDB95F19BFF6}"/>
          </ac:graphicFrameMkLst>
        </pc:graphicFrameChg>
      </pc:sldChg>
      <pc:sldChg chg="modSp add del mod">
        <pc:chgData name="Carroll, Claudia" userId="5513adb2-3315-47c6-853b-61e74126e783" providerId="ADAL" clId="{FDB037B5-BC6E-529D-920A-0733451977A9}" dt="2025-10-13T01:10:21.381" v="2493" actId="2696"/>
        <pc:sldMkLst>
          <pc:docMk/>
          <pc:sldMk cId="1767721028" sldId="356"/>
        </pc:sldMkLst>
      </pc:sldChg>
      <pc:sldChg chg="modSp add mod">
        <pc:chgData name="Carroll, Claudia" userId="5513adb2-3315-47c6-853b-61e74126e783" providerId="ADAL" clId="{FDB037B5-BC6E-529D-920A-0733451977A9}" dt="2025-10-13T01:09:27.756" v="2492" actId="1076"/>
        <pc:sldMkLst>
          <pc:docMk/>
          <pc:sldMk cId="1367388239" sldId="357"/>
        </pc:sldMkLst>
        <pc:spChg chg="mod">
          <ac:chgData name="Carroll, Claudia" userId="5513adb2-3315-47c6-853b-61e74126e783" providerId="ADAL" clId="{FDB037B5-BC6E-529D-920A-0733451977A9}" dt="2025-10-13T01:09:27.756" v="2492" actId="1076"/>
          <ac:spMkLst>
            <pc:docMk/>
            <pc:sldMk cId="1367388239" sldId="357"/>
            <ac:spMk id="9" creationId="{5513BD1A-1774-AF84-A5E8-25DF10CBFA28}"/>
          </ac:spMkLst>
        </pc:spChg>
      </pc:sldChg>
      <pc:sldChg chg="new del">
        <pc:chgData name="Carroll, Claudia" userId="5513adb2-3315-47c6-853b-61e74126e783" providerId="ADAL" clId="{FDB037B5-BC6E-529D-920A-0733451977A9}" dt="2025-10-13T01:09:15.016" v="2489" actId="2696"/>
        <pc:sldMkLst>
          <pc:docMk/>
          <pc:sldMk cId="2809769780" sldId="3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E0F2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2800" y="365760"/>
            <a:ext cx="14630400" cy="146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6597" y="1953656"/>
            <a:ext cx="8018961" cy="36780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4" name="object 4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540A67-CD84-C0AB-A441-06C2044E5610}"/>
              </a:ext>
            </a:extLst>
          </p:cNvPr>
          <p:cNvSpPr txBox="1"/>
          <p:nvPr/>
        </p:nvSpPr>
        <p:spPr>
          <a:xfrm>
            <a:off x="1194090" y="2294577"/>
            <a:ext cx="628173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latin typeface="Times New Roman"/>
                <a:cs typeface="Times New Roman"/>
              </a:rPr>
              <a:t>Python for Data Visualization</a:t>
            </a:r>
          </a:p>
          <a:p>
            <a:pPr algn="l"/>
            <a:endParaRPr lang="en-US" sz="4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Instructor: Claudia Carroll</a:t>
            </a:r>
          </a:p>
          <a:p>
            <a:pPr algn="l"/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Session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CD49B83-A1AA-9FFC-EFB9-0C17452A7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DAFA649D-0532-01BD-5D30-6925AF00750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966B1CDD-769A-A5B9-EC54-7B7536D73C80}"/>
              </a:ext>
            </a:extLst>
          </p:cNvPr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2D4C4-1D57-BB4F-A827-ABF24C52AC1D}"/>
              </a:ext>
            </a:extLst>
          </p:cNvPr>
          <p:cNvSpPr txBox="1"/>
          <p:nvPr/>
        </p:nvSpPr>
        <p:spPr>
          <a:xfrm>
            <a:off x="621033" y="1344977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Class Materials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97C4D4-C98B-6FFD-0B5D-1BB63B7B1CFF}"/>
              </a:ext>
            </a:extLst>
          </p:cNvPr>
          <p:cNvSpPr txBox="1"/>
          <p:nvPr/>
        </p:nvSpPr>
        <p:spPr>
          <a:xfrm>
            <a:off x="2602013" y="3522282"/>
            <a:ext cx="1501811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https://github.com/ClaudiaECarroll/python_data_vis</a:t>
            </a:r>
          </a:p>
        </p:txBody>
      </p:sp>
    </p:spTree>
    <p:extLst>
      <p:ext uri="{BB962C8B-B14F-4D97-AF65-F5344CB8AC3E}">
        <p14:creationId xmlns:p14="http://schemas.microsoft.com/office/powerpoint/2010/main" val="290352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latin typeface="Times New Roman"/>
                <a:cs typeface="Times New Roman"/>
              </a:rPr>
              <a:t>Goals for the Workshop</a:t>
            </a:r>
            <a:endParaRPr lang="en-US" sz="4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FED13-BC47-0E98-FC6F-AC5E03357C04}"/>
              </a:ext>
            </a:extLst>
          </p:cNvPr>
          <p:cNvSpPr txBox="1"/>
          <p:nvPr/>
        </p:nvSpPr>
        <p:spPr>
          <a:xfrm>
            <a:off x="1007059" y="1810199"/>
            <a:ext cx="14236574" cy="6863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/>
              <a:buChar char="•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Develop further fluency in the Python programming language</a:t>
            </a:r>
          </a:p>
          <a:p>
            <a:pPr marL="457200" indent="-457200" algn="l">
              <a:buFont typeface="Arial"/>
              <a:buChar char="•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Learn how to create and customize simple graphs using the Pandas library</a:t>
            </a:r>
          </a:p>
          <a:p>
            <a:pPr marL="457200" indent="-457200" algn="l">
              <a:buFont typeface="Arial"/>
              <a:buChar char="•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Learn how to create more detailed custom graphs using the Matplotlib and </a:t>
            </a:r>
            <a:r>
              <a:rPr lang="en-US" sz="4000" dirty="0" err="1">
                <a:solidFill>
                  <a:srgbClr val="000000"/>
                </a:solidFill>
                <a:latin typeface="Times New Roman"/>
                <a:cs typeface="Times New Roman"/>
              </a:rPr>
              <a:t>Plotly</a:t>
            </a: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 libraries</a:t>
            </a:r>
          </a:p>
          <a:p>
            <a:pPr algn="l"/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Times New Roman"/>
                <a:cs typeface="Times New Roman"/>
              </a:rPr>
              <a:t>Workshop Plan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9DA168-FC12-31AA-4CB0-DBC8DC0F2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293971"/>
              </p:ext>
            </p:extLst>
          </p:nvPr>
        </p:nvGraphicFramePr>
        <p:xfrm>
          <a:off x="2312226" y="2258281"/>
          <a:ext cx="11576715" cy="4545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845">
                  <a:extLst>
                    <a:ext uri="{9D8B030D-6E8A-4147-A177-3AD203B41FA5}">
                      <a16:colId xmlns:a16="http://schemas.microsoft.com/office/drawing/2014/main" val="2909318260"/>
                    </a:ext>
                  </a:extLst>
                </a:gridCol>
                <a:gridCol w="9880870">
                  <a:extLst>
                    <a:ext uri="{9D8B030D-6E8A-4147-A177-3AD203B41FA5}">
                      <a16:colId xmlns:a16="http://schemas.microsoft.com/office/drawing/2014/main" val="228436556"/>
                    </a:ext>
                  </a:extLst>
                </a:gridCol>
              </a:tblGrid>
              <a:tr h="1136428">
                <a:tc>
                  <a:txBody>
                    <a:bodyPr/>
                    <a:lstStyle/>
                    <a:p>
                      <a:r>
                        <a:rPr lang="en-US" sz="3200" b="0">
                          <a:solidFill>
                            <a:schemeClr val="tx1"/>
                          </a:solidFill>
                          <a:latin typeface="Times New Roman"/>
                        </a:rPr>
                        <a:t>Class 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solidFill>
                            <a:schemeClr val="tx1"/>
                          </a:solidFill>
                          <a:latin typeface="Times New Roman"/>
                        </a:rPr>
                        <a:t>Basic graphs with Pandas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222318"/>
                  </a:ext>
                </a:extLst>
              </a:tr>
              <a:tr h="1136428">
                <a:tc>
                  <a:txBody>
                    <a:bodyPr/>
                    <a:lstStyle/>
                    <a:p>
                      <a:r>
                        <a:rPr lang="en-US" sz="3200" b="0">
                          <a:solidFill>
                            <a:schemeClr val="tx1"/>
                          </a:solidFill>
                          <a:latin typeface="Times New Roman"/>
                        </a:rPr>
                        <a:t>Class 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solidFill>
                            <a:schemeClr val="tx1"/>
                          </a:solidFill>
                          <a:latin typeface="Times New Roman"/>
                        </a:rPr>
                        <a:t>Graphing messy data with Pandas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824599"/>
                  </a:ext>
                </a:extLst>
              </a:tr>
              <a:tr h="1136428">
                <a:tc>
                  <a:txBody>
                    <a:bodyPr/>
                    <a:lstStyle/>
                    <a:p>
                      <a:r>
                        <a:rPr lang="en-US" sz="3200" b="0">
                          <a:solidFill>
                            <a:schemeClr val="tx1"/>
                          </a:solidFill>
                          <a:latin typeface="Times New Roman"/>
                        </a:rPr>
                        <a:t>Class 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  <a:latin typeface="Times New Roman"/>
                        </a:rPr>
                        <a:t>Customizing graphs with Matplotlib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390068"/>
                  </a:ext>
                </a:extLst>
              </a:tr>
              <a:tr h="1136428">
                <a:tc>
                  <a:txBody>
                    <a:bodyPr/>
                    <a:lstStyle/>
                    <a:p>
                      <a:r>
                        <a:rPr lang="en-US" sz="3200" b="0">
                          <a:solidFill>
                            <a:schemeClr val="tx1"/>
                          </a:solidFill>
                          <a:latin typeface="Times New Roman"/>
                        </a:rPr>
                        <a:t>Class 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  <a:latin typeface="Times New Roman"/>
                        </a:rPr>
                        <a:t>Creating interactive graphs with </a:t>
                      </a:r>
                      <a:r>
                        <a:rPr lang="en-US" sz="3200" b="0" err="1">
                          <a:solidFill>
                            <a:schemeClr val="tx1"/>
                          </a:solidFill>
                          <a:latin typeface="Times New Roman"/>
                        </a:rPr>
                        <a:t>Plotly</a:t>
                      </a:r>
                      <a:endParaRPr lang="en-US" sz="3200" b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52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3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Times New Roman"/>
                <a:cs typeface="Times New Roman"/>
              </a:rPr>
              <a:t>Material Breakdown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FED13-BC47-0E98-FC6F-AC5E03357C04}"/>
              </a:ext>
            </a:extLst>
          </p:cNvPr>
          <p:cNvSpPr txBox="1"/>
          <p:nvPr/>
        </p:nvSpPr>
        <p:spPr>
          <a:xfrm>
            <a:off x="1518833" y="2179899"/>
            <a:ext cx="1386953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AutoNum type="arabicPeriod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AutoNum type="arabicPeriod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D8E52A-0D0A-7DE6-DC54-F533F3CDD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188033"/>
              </p:ext>
            </p:extLst>
          </p:nvPr>
        </p:nvGraphicFramePr>
        <p:xfrm>
          <a:off x="1518833" y="2515254"/>
          <a:ext cx="13545520" cy="380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4889">
                  <a:extLst>
                    <a:ext uri="{9D8B030D-6E8A-4147-A177-3AD203B41FA5}">
                      <a16:colId xmlns:a16="http://schemas.microsoft.com/office/drawing/2014/main" val="1800284529"/>
                    </a:ext>
                  </a:extLst>
                </a:gridCol>
                <a:gridCol w="7950631">
                  <a:extLst>
                    <a:ext uri="{9D8B030D-6E8A-4147-A177-3AD203B41FA5}">
                      <a16:colId xmlns:a16="http://schemas.microsoft.com/office/drawing/2014/main" val="3330532585"/>
                    </a:ext>
                  </a:extLst>
                </a:gridCol>
              </a:tblGrid>
              <a:tr h="971865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 1: 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Graphs with Pandas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Creating simple graphs (bar, line, pie etc.) from 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Inverting graphs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717437"/>
                  </a:ext>
                </a:extLst>
              </a:tr>
              <a:tr h="432096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 2: </a:t>
                      </a:r>
                    </a:p>
                    <a:p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Graphing Messy Data with Pandas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Grouping and aggregating messy data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Graphing grouped and aggregated data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Graphing categorical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76191"/>
                  </a:ext>
                </a:extLst>
              </a:tr>
              <a:tr h="762210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 3: </a:t>
                      </a:r>
                    </a:p>
                    <a:p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Customization with Matplotlib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Customizing graphs with color, size, titles and more.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252460"/>
                  </a:ext>
                </a:extLst>
              </a:tr>
              <a:tr h="762210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 4: </a:t>
                      </a:r>
                    </a:p>
                    <a:p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Interactive Visualizations with </a:t>
                      </a:r>
                      <a:r>
                        <a:rPr lang="en-US" sz="2400" b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Plotly</a:t>
                      </a:r>
                      <a:endParaRPr 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Creating graphs that embed additional data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animated graphs!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82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19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0400" y="1270000"/>
            <a:ext cx="11785600" cy="6350"/>
          </a:xfrm>
          <a:custGeom>
            <a:avLst/>
            <a:gdLst/>
            <a:ahLst/>
            <a:cxnLst/>
            <a:rect l="l" t="t" r="r" b="b"/>
            <a:pathLst>
              <a:path w="11785600" h="6350">
                <a:moveTo>
                  <a:pt x="0" y="6350"/>
                </a:moveTo>
                <a:lnTo>
                  <a:pt x="11785600" y="6350"/>
                </a:lnTo>
                <a:lnTo>
                  <a:pt x="1178560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304800"/>
            <a:ext cx="3835399" cy="11487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5" name="object 5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A2583D9-CA88-A05C-752C-F56EBED929CA}"/>
              </a:ext>
            </a:extLst>
          </p:cNvPr>
          <p:cNvSpPr txBox="1"/>
          <p:nvPr/>
        </p:nvSpPr>
        <p:spPr>
          <a:xfrm>
            <a:off x="6446662" y="3554546"/>
            <a:ext cx="327464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latin typeface="Times New Roman"/>
                <a:cs typeface="Times New Roman"/>
              </a:rPr>
              <a:t>Questions?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0400" y="1270000"/>
            <a:ext cx="11785600" cy="6350"/>
          </a:xfrm>
          <a:custGeom>
            <a:avLst/>
            <a:gdLst/>
            <a:ahLst/>
            <a:cxnLst/>
            <a:rect l="l" t="t" r="r" b="b"/>
            <a:pathLst>
              <a:path w="11785600" h="6350">
                <a:moveTo>
                  <a:pt x="0" y="6350"/>
                </a:moveTo>
                <a:lnTo>
                  <a:pt x="11785600" y="6350"/>
                </a:lnTo>
                <a:lnTo>
                  <a:pt x="1178560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304800"/>
            <a:ext cx="3835399" cy="11487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5" name="object 5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98ECD4-E888-FC98-E0A7-5E01297CC64B}"/>
              </a:ext>
            </a:extLst>
          </p:cNvPr>
          <p:cNvSpPr txBox="1"/>
          <p:nvPr/>
        </p:nvSpPr>
        <p:spPr>
          <a:xfrm>
            <a:off x="1707984" y="3706345"/>
            <a:ext cx="128218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latin typeface="Times New Roman"/>
                <a:cs typeface="Times New Roman"/>
              </a:rPr>
              <a:t>Pandas Crash Course</a:t>
            </a:r>
          </a:p>
        </p:txBody>
      </p:sp>
    </p:spTree>
    <p:extLst>
      <p:ext uri="{BB962C8B-B14F-4D97-AF65-F5344CB8AC3E}">
        <p14:creationId xmlns:p14="http://schemas.microsoft.com/office/powerpoint/2010/main" val="220661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Dataframes and Series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FED13-BC47-0E98-FC6F-AC5E03357C04}"/>
              </a:ext>
            </a:extLst>
          </p:cNvPr>
          <p:cNvSpPr txBox="1"/>
          <p:nvPr/>
        </p:nvSpPr>
        <p:spPr>
          <a:xfrm>
            <a:off x="1360598" y="1543561"/>
            <a:ext cx="12963089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solidFill>
                  <a:srgbClr val="000000"/>
                </a:solidFill>
                <a:latin typeface="Times New Roman"/>
                <a:cs typeface="Times New Roman"/>
              </a:rPr>
              <a:t>Pandas has two primary data objects:</a:t>
            </a:r>
          </a:p>
          <a:p>
            <a:pPr algn="l"/>
            <a:endParaRPr lang="en-US" sz="3200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AutoNum type="arabicPeriod"/>
            </a:pPr>
            <a:endParaRPr lang="en-US" sz="3200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AutoNum type="arabicPeriod"/>
            </a:pPr>
            <a:endParaRPr lang="en-US" sz="3200" b="1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1026" name="Picture 2" descr="Python Pandas DataFrame: load, edit, view data | Shane Lynn">
            <a:extLst>
              <a:ext uri="{FF2B5EF4-FFF2-40B4-BE49-F238E27FC236}">
                <a16:creationId xmlns:a16="http://schemas.microsoft.com/office/drawing/2014/main" id="{2C2F59F7-B423-1E3C-9ACC-6C952C273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960" y="2386283"/>
            <a:ext cx="5641383" cy="274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convert a Pandas Series to Python list? - GeeksforGeeks">
            <a:extLst>
              <a:ext uri="{FF2B5EF4-FFF2-40B4-BE49-F238E27FC236}">
                <a16:creationId xmlns:a16="http://schemas.microsoft.com/office/drawing/2014/main" id="{4B4C2833-BB6C-4B58-3096-4C476C5BC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765" y="2350303"/>
            <a:ext cx="42545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E9F41A-1E04-4279-64E4-2A1B099C3F2C}"/>
              </a:ext>
            </a:extLst>
          </p:cNvPr>
          <p:cNvSpPr txBox="1"/>
          <p:nvPr/>
        </p:nvSpPr>
        <p:spPr>
          <a:xfrm>
            <a:off x="1466545" y="5600756"/>
            <a:ext cx="56413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Pandas Dataframes: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Two dimensional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tabular data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Created by: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/>
              <a:t>Loading from tabular data file (csv, excel etc.)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/>
              <a:t>Converting from dictionaries, or combined lists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1C8A20-A85A-BC37-50A5-795526C6ECD6}"/>
              </a:ext>
            </a:extLst>
          </p:cNvPr>
          <p:cNvSpPr txBox="1"/>
          <p:nvPr/>
        </p:nvSpPr>
        <p:spPr>
          <a:xfrm>
            <a:off x="8612765" y="5562558"/>
            <a:ext cx="45380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Pandas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One dimensional (usually one row or column)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List-type data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Created by slicing a column or 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Lists or dictionaries are converted to series if added to a </a:t>
            </a:r>
            <a:r>
              <a:rPr lang="en-US" sz="2000" err="1"/>
              <a:t>dataframe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4948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FD26249-0083-2AF7-AB1B-CCA50371F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DB9BD8E2-BDF5-D3A0-EB96-8290F5A0A50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B6E9AD16-74FE-89B2-DAA5-782501873893}"/>
              </a:ext>
            </a:extLst>
          </p:cNvPr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743C90-8058-3FAC-1196-DBEAAA93AD40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Slicing Dataframes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752EFE-ACE9-2D41-AD31-CDB95F19B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888179"/>
              </p:ext>
            </p:extLst>
          </p:nvPr>
        </p:nvGraphicFramePr>
        <p:xfrm>
          <a:off x="1347284" y="1861085"/>
          <a:ext cx="14027033" cy="5421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078">
                  <a:extLst>
                    <a:ext uri="{9D8B030D-6E8A-4147-A177-3AD203B41FA5}">
                      <a16:colId xmlns:a16="http://schemas.microsoft.com/office/drawing/2014/main" val="945708695"/>
                    </a:ext>
                  </a:extLst>
                </a:gridCol>
                <a:gridCol w="9546955">
                  <a:extLst>
                    <a:ext uri="{9D8B030D-6E8A-4147-A177-3AD203B41FA5}">
                      <a16:colId xmlns:a16="http://schemas.microsoft.com/office/drawing/2014/main" val="2529889059"/>
                    </a:ext>
                  </a:extLst>
                </a:gridCol>
              </a:tblGrid>
              <a:tr h="42296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Slicing One Column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df[“column header”]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959877"/>
                  </a:ext>
                </a:extLst>
              </a:tr>
              <a:tr h="463112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Slicing Multiple Columns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df[[“column one”, “column two”]]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946612"/>
                  </a:ext>
                </a:extLst>
              </a:tr>
              <a:tr h="463112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Slicing One Row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df.loc[“row index”]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635627"/>
                  </a:ext>
                </a:extLst>
              </a:tr>
              <a:tr h="463112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Slicing Multiple Rows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df.loc[[“row index 1”, row index 2]]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661760"/>
                  </a:ext>
                </a:extLst>
              </a:tr>
              <a:tr h="510534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Slicing One Cell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df.loc[“row index”: “columns header”]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887853"/>
                  </a:ext>
                </a:extLst>
              </a:tr>
              <a:tr h="71517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Slicing Multiple Rows and Multiple Columns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df.loc[[“row index 1”: “row index 2”: “column 1”:  “column 2”]]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432038"/>
                  </a:ext>
                </a:extLst>
              </a:tr>
              <a:tr h="50987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Slicing all columns between two rows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df.loc[“row index 1”: “row index 2”]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467245"/>
                  </a:ext>
                </a:extLst>
              </a:tr>
              <a:tr h="71517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Slicing all rows between certain columns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df.loc[:, “column header 1”: “column header 2”]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54414"/>
                  </a:ext>
                </a:extLst>
              </a:tr>
              <a:tr h="443584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Slicing one row between two columns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df.loc[“row index”, “column header 1”: “column header 2”]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244901"/>
                  </a:ext>
                </a:extLst>
              </a:tr>
              <a:tr h="71517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Slicing one column between two rows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df.loc[“row index 1”: “row index 2’, “column header”]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419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40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E1D436B-724A-AFC9-A2F3-82528A51C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6470DB8D-6E53-F30E-0624-6DFBCA60E7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347B4365-7F66-3B6B-95B8-24BDE757C966}"/>
              </a:ext>
            </a:extLst>
          </p:cNvPr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3BD1A-1774-AF84-A5E8-25DF10CBFA28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Data Cleaning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9D892E-F8C2-80CB-212C-5551591CFA12}"/>
              </a:ext>
            </a:extLst>
          </p:cNvPr>
          <p:cNvGraphicFramePr>
            <a:graphicFrameLocks noGrp="1"/>
          </p:cNvGraphicFramePr>
          <p:nvPr/>
        </p:nvGraphicFramePr>
        <p:xfrm>
          <a:off x="1347284" y="1861085"/>
          <a:ext cx="14027033" cy="5964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8980">
                  <a:extLst>
                    <a:ext uri="{9D8B030D-6E8A-4147-A177-3AD203B41FA5}">
                      <a16:colId xmlns:a16="http://schemas.microsoft.com/office/drawing/2014/main" val="945708695"/>
                    </a:ext>
                  </a:extLst>
                </a:gridCol>
                <a:gridCol w="8648053">
                  <a:extLst>
                    <a:ext uri="{9D8B030D-6E8A-4147-A177-3AD203B41FA5}">
                      <a16:colId xmlns:a16="http://schemas.microsoft.com/office/drawing/2014/main" val="2529889059"/>
                    </a:ext>
                  </a:extLst>
                </a:gridCol>
              </a:tblGrid>
              <a:tr h="42296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 duplicate rows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df.duplicated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959877"/>
                  </a:ext>
                </a:extLst>
              </a:tr>
              <a:tr h="463112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 duplicate rows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df.drop_duplicates</a:t>
                      </a:r>
                      <a:endParaRPr lang="en-US" sz="2000" b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946612"/>
                  </a:ext>
                </a:extLst>
              </a:tr>
              <a:tr h="463112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 </a:t>
                      </a:r>
                      <a:r>
                        <a:rPr lang="en-US" sz="2000" b="1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dataframe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 a column (can also sort by row by passing index)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df.sort_values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(by=“column header”)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635627"/>
                  </a:ext>
                </a:extLst>
              </a:tr>
              <a:tr h="463112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Lower or uppercase all letters (can be used on columns, rows, headers, and text indices)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X.string.lower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and </a:t>
                      </a:r>
                      <a:r>
                        <a:rPr lang="en-US" sz="20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X.string.upper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661760"/>
                  </a:ext>
                </a:extLst>
              </a:tr>
              <a:tr h="510534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Replace characters with other characters ((can be used on columns, rows, headers, and text indices)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X.replace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(“characters to remove”, “characters to insert”)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887853"/>
                  </a:ext>
                </a:extLst>
              </a:tr>
              <a:tr h="71517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Rename column headers (can also be used on text indices by passing index = {})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df.rename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(columns={“old column header”: “new column header”, “old column header 2”: “new column header 2”})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432038"/>
                  </a:ext>
                </a:extLst>
              </a:tr>
              <a:tr h="50987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 null cells in a column or row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isna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467245"/>
                  </a:ext>
                </a:extLst>
              </a:tr>
              <a:tr h="439113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 non-nulls cells in a column or row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notna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54414"/>
                  </a:ext>
                </a:extLst>
              </a:tr>
              <a:tr h="443584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 nan rows with null cells (can be used to drop columns with null cells by passing axis=“columns”)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dropna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244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38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615</Words>
  <Application>Microsoft Macintosh PowerPoint</Application>
  <PresentationFormat>Custom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Carroll, Claudia</cp:lastModifiedBy>
  <cp:revision>2</cp:revision>
  <dcterms:created xsi:type="dcterms:W3CDTF">2023-01-12T07:17:30Z</dcterms:created>
  <dcterms:modified xsi:type="dcterms:W3CDTF">2025-10-20T14:02:53Z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2023-01-12T00:00:00Z</vt:filetime>
  </property>
  <property fmtid="{D5CDD505-2E9C-101B-9397-08002B2CF9AE}" pid="3" name="Creator">
    <vt:lpwstr>Adobe InDesign 18.1 (Macintosh)</vt:lpwstr>
  </property>
  <property fmtid="{D5CDD505-2E9C-101B-9397-08002B2CF9AE}" pid="4" name="LastSaved">
    <vt:filetime>2023-01-12T00:00:00Z</vt:filetime>
  </property>
  <property fmtid="{D5CDD505-2E9C-101B-9397-08002B2CF9AE}" pid="5" name="Producer">
    <vt:lpwstr>Adobe PDF Library 17.0</vt:lpwstr>
  </property>
</Properties>
</file>