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7" r:id="rId3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2FEF7-D1F4-0748-A563-53BA3AEA7B57}" v="2" dt="2025-10-20T14:04:36.0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/>
    <p:restoredTop sz="94053"/>
  </p:normalViewPr>
  <p:slideViewPr>
    <p:cSldViewPr snapToGrid="0">
      <p:cViewPr varScale="1">
        <p:scale>
          <a:sx n="50" d="100"/>
          <a:sy n="50" d="100"/>
        </p:scale>
        <p:origin x="2184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Visualization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1D436B-724A-AFC9-A2F3-82528A51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470DB8D-6E53-F30E-0624-6DFBCA60E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347B4365-7F66-3B6B-95B8-24BDE757C966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BD1A-1774-AF84-A5E8-25DF10CBFA28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Data Aggregation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9D892E-F8C2-80CB-212C-5551591C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47751"/>
              </p:ext>
            </p:extLst>
          </p:nvPr>
        </p:nvGraphicFramePr>
        <p:xfrm>
          <a:off x="1347284" y="1622627"/>
          <a:ext cx="14027033" cy="619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980">
                  <a:extLst>
                    <a:ext uri="{9D8B030D-6E8A-4147-A177-3AD203B41FA5}">
                      <a16:colId xmlns:a16="http://schemas.microsoft.com/office/drawing/2014/main" val="945708695"/>
                    </a:ext>
                  </a:extLst>
                </a:gridCol>
                <a:gridCol w="8648053">
                  <a:extLst>
                    <a:ext uri="{9D8B030D-6E8A-4147-A177-3AD203B41FA5}">
                      <a16:colId xmlns:a16="http://schemas.microsoft.com/office/drawing/2014/main" val="2529889059"/>
                    </a:ext>
                  </a:extLst>
                </a:gridCol>
              </a:tblGrid>
              <a:tr h="422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Group data by certain variables in one column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df.groupby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(["column header"])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5987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Add data from one </a:t>
                      </a:r>
                      <a:r>
                        <a:rPr lang="en-US" sz="2400" b="1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(df1) to another (df2) by sticking all the rows from the second </a:t>
                      </a:r>
                      <a:r>
                        <a:rPr lang="en-US" sz="2400" b="1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on to the first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pd.concat([df1, df2])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46612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Merge data from one dataframe (df2) into another (df1) on shared columns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pd.merge(how="left", on="column with shared values")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562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Merge dataframes, maintaining ALL data from both dataframes, on shared columns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pd.merge(how="outer", on="column with shared values")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61760"/>
                  </a:ext>
                </a:extLst>
              </a:tr>
              <a:tr h="510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Merge dataframes, maintaining ONLY the rows on which there are shared values in a given column, based on shared columns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 err="1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pd.merge</a:t>
                      </a:r>
                      <a:r>
                        <a:rPr lang="en-US" sz="2400" kern="100" dirty="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(how="inner", on="column with shared values")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8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157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3</cp:revision>
  <dcterms:created xsi:type="dcterms:W3CDTF">2023-01-12T07:17:30Z</dcterms:created>
  <dcterms:modified xsi:type="dcterms:W3CDTF">2025-10-20T14:05:31Z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