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89" r:id="rId4"/>
    <p:sldId id="291" r:id="rId5"/>
    <p:sldId id="300" r:id="rId6"/>
    <p:sldId id="293" r:id="rId7"/>
    <p:sldId id="294" r:id="rId8"/>
    <p:sldId id="296" r:id="rId9"/>
    <p:sldId id="295" r:id="rId10"/>
    <p:sldId id="297" r:id="rId11"/>
    <p:sldId id="301" r:id="rId12"/>
    <p:sldId id="298" r:id="rId13"/>
    <p:sldId id="299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0" autoAdjust="0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18B7-AEC7-AA2D-09B5-D21E5E76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7E2-A490-F633-6502-628095ED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NER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1FA65-2589-9719-9B07-6C4CC049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1697500"/>
            <a:ext cx="8142111" cy="41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NER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BookNLP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8E6A-6E93-F750-D464-9F835C99B586}"/>
              </a:ext>
            </a:extLst>
          </p:cNvPr>
          <p:cNvSpPr txBox="1"/>
          <p:nvPr/>
        </p:nvSpPr>
        <p:spPr>
          <a:xfrm>
            <a:off x="4572000" y="2813538"/>
            <a:ext cx="3950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NER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vs.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your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computational resources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91FC54-9CD3-7EAB-5117-AC111FBAB46D}"/>
              </a:ext>
            </a:extLst>
          </p:cNvPr>
          <p:cNvSpPr/>
          <p:nvPr/>
        </p:nvSpPr>
        <p:spPr>
          <a:xfrm>
            <a:off x="3188677" y="3552202"/>
            <a:ext cx="1031631" cy="6094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6FE2-888A-9CAC-F13C-35A897387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15D-6B59-9D63-F3B3-F95E50991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C2A38-525E-A5CA-DFCB-50C08AF73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dirty="0">
                <a:latin typeface="Times New Roman"/>
              </a:rPr>
              <a:t>Part-of-Speech Tagging and 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57751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DF2D2-E228-D479-31D9-2D4838BF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0EBA-210E-1D17-CAFB-6489D3FB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1: 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7203C-3E2A-B665-EF44-A42ADEB3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your own text data, calculate the most common named entity in your text(s) and its type.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1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708D-C95D-DEBA-5912-DB30C183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53F-21E6-0004-6F7C-685BEF39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EC6B-9360-6852-E36E-51F80F448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6438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5F63-6DD9-13A9-ADE1-D611AC6C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64FD-5BA1-DB57-C330-A56446B1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2: Topic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A53CB-677A-703F-52F8-7FCEA9ED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topics for your own text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Rerun the model with the same number of topics--what changes?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djust the number of topics to see what seems to be the most effective topic number for your corpus.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9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Review of Class 2 Exercise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Named Entity Recognition and Part of Speech Tagging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Topic Modeling</a:t>
            </a:r>
          </a:p>
          <a:p>
            <a:pPr marL="1036638" indent="-373063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DA8C-989E-1321-2027-74FF682A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225-7FEC-52A3-B987-473B077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150-3883-F319-BB5A-DF12FA7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overall sentiment score of all the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rimm's fairytales in our folder, and save them to a csv file (one column for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title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one for sentiment score)</a:t>
            </a:r>
          </a:p>
        </p:txBody>
      </p:sp>
    </p:spTree>
    <p:extLst>
      <p:ext uri="{BB962C8B-B14F-4D97-AF65-F5344CB8AC3E}">
        <p14:creationId xmlns:p14="http://schemas.microsoft.com/office/powerpoint/2010/main" val="12330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DF13C-081E-5DEF-312E-2F5493F3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#Calculating overall sentiment by averaging story sentiment scores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ave_sentiment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df_results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"sentiment"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].mean()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new_df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"Corpus"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"Grimm's Fairy Tales"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"Sentiment"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ave_sentiment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new_df.to_csv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average_sentiment.csv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index=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3002C-5BE4-7EAD-A836-ACEB91CF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18309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8D65-3BD1-986E-9170-C898237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EB2A6E-E2F4-4E5C-AE65-2606AB59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Calculating overall sentiment by combining the stories into one string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story </a:t>
            </a:r>
            <a:r>
              <a:rPr lang="en-US" sz="33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story.endswith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".txt"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story_path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story)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with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story_path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encoding=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3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story_text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story_text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33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sentiment_analyzer.polarity_scores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all_grimms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F5ED9-0EC8-3A83-62DE-1F60A927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42380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DED8-05E7-4F93-0BA5-E76DB3BB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3B7-C481-BEC4-92FB-06C1C159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Part-of-Speech Tagging and NER</a:t>
            </a:r>
            <a:br>
              <a:rPr lang="en-US" dirty="0">
                <a:latin typeface="Times New Rom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F252-DB95-99CF-0556-3BEE5875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3FEE-AF06-33C7-566A-61017DCF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Part of Speech Tagging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D8ECF-2C95-84F4-F20A-BBBBCE9ED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25980"/>
              </p:ext>
            </p:extLst>
          </p:nvPr>
        </p:nvGraphicFramePr>
        <p:xfrm>
          <a:off x="493713" y="1600200"/>
          <a:ext cx="814228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95">
                  <a:extLst>
                    <a:ext uri="{9D8B030D-6E8A-4147-A177-3AD203B41FA5}">
                      <a16:colId xmlns:a16="http://schemas.microsoft.com/office/drawing/2014/main" val="1892528172"/>
                    </a:ext>
                  </a:extLst>
                </a:gridCol>
                <a:gridCol w="1739330">
                  <a:extLst>
                    <a:ext uri="{9D8B030D-6E8A-4147-A177-3AD203B41FA5}">
                      <a16:colId xmlns:a16="http://schemas.microsoft.com/office/drawing/2014/main" val="577376834"/>
                    </a:ext>
                  </a:extLst>
                </a:gridCol>
                <a:gridCol w="3688860">
                  <a:extLst>
                    <a:ext uri="{9D8B030D-6E8A-4147-A177-3AD203B41FA5}">
                      <a16:colId xmlns:a16="http://schemas.microsoft.com/office/drawing/2014/main" val="975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Part-of-Speech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Paris, Anne, 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1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Run, 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Red, fast, honest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64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205295-4F00-5355-3972-086A8742A52C}"/>
              </a:ext>
            </a:extLst>
          </p:cNvPr>
          <p:cNvSpPr txBox="1"/>
          <p:nvPr/>
        </p:nvSpPr>
        <p:spPr>
          <a:xfrm>
            <a:off x="467202" y="4242583"/>
            <a:ext cx="8266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cs.nyu.edu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grishman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/jet/guide/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PennPOS.html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E9C2-CCF3-C00C-1424-9D6F2BA3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E288-2B1D-42F9-75D1-2E1287B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Named Entity Recognition (NER)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0BBD4-E6BE-CB96-A882-4D2FF02D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412886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extraction of named entities (people, places etc.) from text data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nouns (e.g. the park vs. Central Park)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analysis!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 (e.g. The White House)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F635-D67F-0A18-1F01-A5AB4855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0EC5-0019-A58B-259E-1FE25E0F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Uses of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Calibri Light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 Tagging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6F5-2C55-A5E9-F6C1-E761013D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(e.g. “reflection”)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(e.g. “the White House”)</a:t>
            </a:r>
          </a:p>
        </p:txBody>
      </p:sp>
    </p:spTree>
    <p:extLst>
      <p:ext uri="{BB962C8B-B14F-4D97-AF65-F5344CB8AC3E}">
        <p14:creationId xmlns:p14="http://schemas.microsoft.com/office/powerpoint/2010/main" val="20357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518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Text Analysis with Python Session 3</vt:lpstr>
      <vt:lpstr>Today's Lesson</vt:lpstr>
      <vt:lpstr>Exercise 2</vt:lpstr>
      <vt:lpstr>Solution 1</vt:lpstr>
      <vt:lpstr>Solution 2</vt:lpstr>
      <vt:lpstr>Part-of-Speech Tagging and NER </vt:lpstr>
      <vt:lpstr>Part of Speech Tagging</vt:lpstr>
      <vt:lpstr>Named Entity Recognition (NER)</vt:lpstr>
      <vt:lpstr>Uses of PoS Tagging</vt:lpstr>
      <vt:lpstr>NER Models</vt:lpstr>
      <vt:lpstr>Demo </vt:lpstr>
      <vt:lpstr>Exercise 1: NER</vt:lpstr>
      <vt:lpstr>Demo </vt:lpstr>
      <vt:lpstr>Exercise 2: Topic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304</cp:revision>
  <dcterms:created xsi:type="dcterms:W3CDTF">2013-07-09T17:46:55Z</dcterms:created>
  <dcterms:modified xsi:type="dcterms:W3CDTF">2024-11-13T04:45:55Z</dcterms:modified>
</cp:coreProperties>
</file>