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9" r:id="rId2"/>
    <p:sldId id="260" r:id="rId3"/>
    <p:sldId id="331" r:id="rId4"/>
    <p:sldId id="306" r:id="rId5"/>
    <p:sldId id="307" r:id="rId6"/>
    <p:sldId id="308" r:id="rId7"/>
    <p:sldId id="314" r:id="rId8"/>
    <p:sldId id="309" r:id="rId9"/>
    <p:sldId id="312" r:id="rId10"/>
    <p:sldId id="316" r:id="rId11"/>
    <p:sldId id="330" r:id="rId12"/>
    <p:sldId id="328" r:id="rId13"/>
    <p:sldId id="31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417"/>
    <a:srgbClr val="6C7373"/>
    <a:srgbClr val="E1E1E1"/>
    <a:srgbClr val="566568"/>
    <a:srgbClr val="C41039"/>
    <a:srgbClr val="69787B"/>
    <a:srgbClr val="69780C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0DA450-4FE8-3546-A5BD-19546C83DC0B}" v="4" dt="2025-09-07T22:30:51.218"/>
  </p1510:revLst>
</p1510:revInfo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/>
    <p:restoredTop sz="94696"/>
  </p:normalViewPr>
  <p:slideViewPr>
    <p:cSldViewPr snapToGrid="0">
      <p:cViewPr varScale="1">
        <p:scale>
          <a:sx n="112" d="100"/>
          <a:sy n="112" d="100"/>
        </p:scale>
        <p:origin x="167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roll, Claudia" userId="5513adb2-3315-47c6-853b-61e74126e783" providerId="ADAL" clId="{62CB17D0-93CA-9B48-AD3E-5676CFFDAE1F}"/>
    <pc:docChg chg="modSld">
      <pc:chgData name="Carroll, Claudia" userId="5513adb2-3315-47c6-853b-61e74126e783" providerId="ADAL" clId="{62CB17D0-93CA-9B48-AD3E-5676CFFDAE1F}" dt="2025-02-05T18:37:32.004" v="2" actId="5793"/>
      <pc:docMkLst>
        <pc:docMk/>
      </pc:docMkLst>
      <pc:sldChg chg="modSp mod">
        <pc:chgData name="Carroll, Claudia" userId="5513adb2-3315-47c6-853b-61e74126e783" providerId="ADAL" clId="{62CB17D0-93CA-9B48-AD3E-5676CFFDAE1F}" dt="2025-02-05T18:37:32.004" v="2" actId="5793"/>
        <pc:sldMkLst>
          <pc:docMk/>
          <pc:sldMk cId="57822012" sldId="316"/>
        </pc:sldMkLst>
      </pc:sldChg>
    </pc:docChg>
  </pc:docChgLst>
  <pc:docChgLst>
    <pc:chgData name="Carroll, Claudia" userId="5513adb2-3315-47c6-853b-61e74126e783" providerId="ADAL" clId="{AAA0C299-F1B3-7247-8BAA-56F3EE4FEF6C}"/>
    <pc:docChg chg="custSel addSld delSld modSld">
      <pc:chgData name="Carroll, Claudia" userId="5513adb2-3315-47c6-853b-61e74126e783" providerId="ADAL" clId="{AAA0C299-F1B3-7247-8BAA-56F3EE4FEF6C}" dt="2025-02-04T22:03:27.984" v="114" actId="122"/>
      <pc:docMkLst>
        <pc:docMk/>
      </pc:docMkLst>
      <pc:sldChg chg="modSp mod">
        <pc:chgData name="Carroll, Claudia" userId="5513adb2-3315-47c6-853b-61e74126e783" providerId="ADAL" clId="{AAA0C299-F1B3-7247-8BAA-56F3EE4FEF6C}" dt="2025-02-04T21:59:22.438" v="1" actId="20577"/>
        <pc:sldMkLst>
          <pc:docMk/>
          <pc:sldMk cId="1584286757" sldId="259"/>
        </pc:sldMkLst>
      </pc:sldChg>
      <pc:sldChg chg="modSp mod">
        <pc:chgData name="Carroll, Claudia" userId="5513adb2-3315-47c6-853b-61e74126e783" providerId="ADAL" clId="{AAA0C299-F1B3-7247-8BAA-56F3EE4FEF6C}" dt="2025-02-04T22:00:50.974" v="49" actId="20577"/>
        <pc:sldMkLst>
          <pc:docMk/>
          <pc:sldMk cId="1035593031" sldId="260"/>
        </pc:sldMkLst>
      </pc:sldChg>
      <pc:sldChg chg="modSp add mod">
        <pc:chgData name="Carroll, Claudia" userId="5513adb2-3315-47c6-853b-61e74126e783" providerId="ADAL" clId="{AAA0C299-F1B3-7247-8BAA-56F3EE4FEF6C}" dt="2025-02-04T22:01:46.124" v="78" actId="207"/>
        <pc:sldMkLst>
          <pc:docMk/>
          <pc:sldMk cId="18362103" sldId="306"/>
        </pc:sldMkLst>
      </pc:sldChg>
      <pc:sldChg chg="add">
        <pc:chgData name="Carroll, Claudia" userId="5513adb2-3315-47c6-853b-61e74126e783" providerId="ADAL" clId="{AAA0C299-F1B3-7247-8BAA-56F3EE4FEF6C}" dt="2025-02-04T22:01:25.911" v="50"/>
        <pc:sldMkLst>
          <pc:docMk/>
          <pc:sldMk cId="636846829" sldId="307"/>
        </pc:sldMkLst>
      </pc:sldChg>
      <pc:sldChg chg="add">
        <pc:chgData name="Carroll, Claudia" userId="5513adb2-3315-47c6-853b-61e74126e783" providerId="ADAL" clId="{AAA0C299-F1B3-7247-8BAA-56F3EE4FEF6C}" dt="2025-02-04T22:01:25.911" v="50"/>
        <pc:sldMkLst>
          <pc:docMk/>
          <pc:sldMk cId="1501419533" sldId="308"/>
        </pc:sldMkLst>
      </pc:sldChg>
      <pc:sldChg chg="add del">
        <pc:chgData name="Carroll, Claudia" userId="5513adb2-3315-47c6-853b-61e74126e783" providerId="ADAL" clId="{AAA0C299-F1B3-7247-8BAA-56F3EE4FEF6C}" dt="2025-02-04T22:01:25.911" v="50"/>
        <pc:sldMkLst>
          <pc:docMk/>
          <pc:sldMk cId="2558038893" sldId="309"/>
        </pc:sldMkLst>
      </pc:sldChg>
      <pc:sldChg chg="del">
        <pc:chgData name="Carroll, Claudia" userId="5513adb2-3315-47c6-853b-61e74126e783" providerId="ADAL" clId="{AAA0C299-F1B3-7247-8BAA-56F3EE4FEF6C}" dt="2025-02-04T21:59:39.647" v="6" actId="2696"/>
        <pc:sldMkLst>
          <pc:docMk/>
          <pc:sldMk cId="2758923262" sldId="314"/>
        </pc:sldMkLst>
      </pc:sldChg>
      <pc:sldChg chg="modSp add mod">
        <pc:chgData name="Carroll, Claudia" userId="5513adb2-3315-47c6-853b-61e74126e783" providerId="ADAL" clId="{AAA0C299-F1B3-7247-8BAA-56F3EE4FEF6C}" dt="2025-02-04T22:02:07.633" v="92" actId="27636"/>
        <pc:sldMkLst>
          <pc:docMk/>
          <pc:sldMk cId="3552178498" sldId="314"/>
        </pc:sldMkLst>
      </pc:sldChg>
      <pc:sldChg chg="del">
        <pc:chgData name="Carroll, Claudia" userId="5513adb2-3315-47c6-853b-61e74126e783" providerId="ADAL" clId="{AAA0C299-F1B3-7247-8BAA-56F3EE4FEF6C}" dt="2025-02-04T21:59:39.627" v="2" actId="2696"/>
        <pc:sldMkLst>
          <pc:docMk/>
          <pc:sldMk cId="571726433" sldId="331"/>
        </pc:sldMkLst>
      </pc:sldChg>
      <pc:sldChg chg="modSp new mod">
        <pc:chgData name="Carroll, Claudia" userId="5513adb2-3315-47c6-853b-61e74126e783" providerId="ADAL" clId="{AAA0C299-F1B3-7247-8BAA-56F3EE4FEF6C}" dt="2025-02-04T22:03:27.984" v="114" actId="122"/>
        <pc:sldMkLst>
          <pc:docMk/>
          <pc:sldMk cId="630781103" sldId="331"/>
        </pc:sldMkLst>
      </pc:sldChg>
      <pc:sldChg chg="del">
        <pc:chgData name="Carroll, Claudia" userId="5513adb2-3315-47c6-853b-61e74126e783" providerId="ADAL" clId="{AAA0C299-F1B3-7247-8BAA-56F3EE4FEF6C}" dt="2025-02-04T21:59:39.632" v="3" actId="2696"/>
        <pc:sldMkLst>
          <pc:docMk/>
          <pc:sldMk cId="2805121550" sldId="332"/>
        </pc:sldMkLst>
      </pc:sldChg>
      <pc:sldChg chg="del">
        <pc:chgData name="Carroll, Claudia" userId="5513adb2-3315-47c6-853b-61e74126e783" providerId="ADAL" clId="{AAA0C299-F1B3-7247-8BAA-56F3EE4FEF6C}" dt="2025-02-04T21:59:39.638" v="4" actId="2696"/>
        <pc:sldMkLst>
          <pc:docMk/>
          <pc:sldMk cId="1958792278" sldId="333"/>
        </pc:sldMkLst>
      </pc:sldChg>
    </pc:docChg>
  </pc:docChgLst>
  <pc:docChgLst>
    <pc:chgData name="Carroll, Claudia" userId="S::claudiac@wustl.edu::5513adb2-3315-47c6-853b-61e74126e783" providerId="AD" clId="Web-{83368449-9CB8-2A95-3CE1-52C516656C68}"/>
    <pc:docChg chg="delSld modSld">
      <pc:chgData name="Carroll, Claudia" userId="S::claudiac@wustl.edu::5513adb2-3315-47c6-853b-61e74126e783" providerId="AD" clId="Web-{83368449-9CB8-2A95-3CE1-52C516656C68}" dt="2025-02-04T22:32:49.181" v="92"/>
      <pc:docMkLst>
        <pc:docMk/>
      </pc:docMkLst>
      <pc:sldChg chg="modSp">
        <pc:chgData name="Carroll, Claudia" userId="S::claudiac@wustl.edu::5513adb2-3315-47c6-853b-61e74126e783" providerId="AD" clId="Web-{83368449-9CB8-2A95-3CE1-52C516656C68}" dt="2025-02-04T22:13:14.598" v="66" actId="20577"/>
        <pc:sldMkLst>
          <pc:docMk/>
          <pc:sldMk cId="2558038893" sldId="309"/>
        </pc:sldMkLst>
      </pc:sldChg>
      <pc:sldChg chg="modSp">
        <pc:chgData name="Carroll, Claudia" userId="S::claudiac@wustl.edu::5513adb2-3315-47c6-853b-61e74126e783" providerId="AD" clId="Web-{83368449-9CB8-2A95-3CE1-52C516656C68}" dt="2025-02-04T22:13:08.863" v="65" actId="20577"/>
        <pc:sldMkLst>
          <pc:docMk/>
          <pc:sldMk cId="3552178498" sldId="314"/>
        </pc:sldMkLst>
      </pc:sldChg>
      <pc:sldChg chg="del">
        <pc:chgData name="Carroll, Claudia" userId="S::claudiac@wustl.edu::5513adb2-3315-47c6-853b-61e74126e783" providerId="AD" clId="Web-{83368449-9CB8-2A95-3CE1-52C516656C68}" dt="2025-02-04T22:25:24.950" v="67"/>
        <pc:sldMkLst>
          <pc:docMk/>
          <pc:sldMk cId="1349747930" sldId="317"/>
        </pc:sldMkLst>
      </pc:sldChg>
      <pc:sldChg chg="del">
        <pc:chgData name="Carroll, Claudia" userId="S::claudiac@wustl.edu::5513adb2-3315-47c6-853b-61e74126e783" providerId="AD" clId="Web-{83368449-9CB8-2A95-3CE1-52C516656C68}" dt="2025-02-04T22:32:49.181" v="92"/>
        <pc:sldMkLst>
          <pc:docMk/>
          <pc:sldMk cId="2775241432" sldId="319"/>
        </pc:sldMkLst>
      </pc:sldChg>
      <pc:sldChg chg="modSp">
        <pc:chgData name="Carroll, Claudia" userId="S::claudiac@wustl.edu::5513adb2-3315-47c6-853b-61e74126e783" providerId="AD" clId="Web-{83368449-9CB8-2A95-3CE1-52C516656C68}" dt="2025-02-04T22:32:39.337" v="91" actId="20577"/>
        <pc:sldMkLst>
          <pc:docMk/>
          <pc:sldMk cId="3544338659" sldId="330"/>
        </pc:sldMkLst>
      </pc:sldChg>
      <pc:sldChg chg="addSp delSp modSp">
        <pc:chgData name="Carroll, Claudia" userId="S::claudiac@wustl.edu::5513adb2-3315-47c6-853b-61e74126e783" providerId="AD" clId="Web-{83368449-9CB8-2A95-3CE1-52C516656C68}" dt="2025-02-04T22:08:09.444" v="10" actId="1076"/>
        <pc:sldMkLst>
          <pc:docMk/>
          <pc:sldMk cId="630781103" sldId="331"/>
        </pc:sldMkLst>
      </pc:sldChg>
    </pc:docChg>
  </pc:docChgLst>
  <pc:docChgLst>
    <pc:chgData name="Carroll, Claudia" userId="5513adb2-3315-47c6-853b-61e74126e783" providerId="ADAL" clId="{FDB037B5-BC6E-529D-920A-0733451977A9}"/>
    <pc:docChg chg="addSld delSld modSld sldOrd">
      <pc:chgData name="Carroll, Claudia" userId="5513adb2-3315-47c6-853b-61e74126e783" providerId="ADAL" clId="{FDB037B5-BC6E-529D-920A-0733451977A9}" dt="2025-09-07T22:33:17.299" v="44" actId="2696"/>
      <pc:docMkLst>
        <pc:docMk/>
      </pc:docMkLst>
      <pc:sldChg chg="modSp mod">
        <pc:chgData name="Carroll, Claudia" userId="5513adb2-3315-47c6-853b-61e74126e783" providerId="ADAL" clId="{FDB037B5-BC6E-529D-920A-0733451977A9}" dt="2025-09-07T22:27:02.639" v="10" actId="20577"/>
        <pc:sldMkLst>
          <pc:docMk/>
          <pc:sldMk cId="1035593031" sldId="260"/>
        </pc:sldMkLst>
        <pc:spChg chg="mod">
          <ac:chgData name="Carroll, Claudia" userId="5513adb2-3315-47c6-853b-61e74126e783" providerId="ADAL" clId="{FDB037B5-BC6E-529D-920A-0733451977A9}" dt="2025-09-07T22:27:02.639" v="10" actId="20577"/>
          <ac:spMkLst>
            <pc:docMk/>
            <pc:sldMk cId="1035593031" sldId="260"/>
            <ac:spMk id="5" creationId="{00000000-0000-0000-0000-000000000000}"/>
          </ac:spMkLst>
        </pc:spChg>
      </pc:sldChg>
      <pc:sldChg chg="addSp modSp new del mod ord">
        <pc:chgData name="Carroll, Claudia" userId="5513adb2-3315-47c6-853b-61e74126e783" providerId="ADAL" clId="{FDB037B5-BC6E-529D-920A-0733451977A9}" dt="2025-09-07T22:33:17.299" v="44" actId="2696"/>
        <pc:sldMkLst>
          <pc:docMk/>
          <pc:sldMk cId="737318005" sldId="332"/>
        </pc:sldMkLst>
        <pc:spChg chg="mod">
          <ac:chgData name="Carroll, Claudia" userId="5513adb2-3315-47c6-853b-61e74126e783" providerId="ADAL" clId="{FDB037B5-BC6E-529D-920A-0733451977A9}" dt="2025-09-07T22:31:09.516" v="43" actId="255"/>
          <ac:spMkLst>
            <pc:docMk/>
            <pc:sldMk cId="737318005" sldId="332"/>
            <ac:spMk id="2" creationId="{02AC00F3-91C9-296F-1FAC-E03EC84E6524}"/>
          </ac:spMkLst>
        </pc:spChg>
        <pc:spChg chg="mod">
          <ac:chgData name="Carroll, Claudia" userId="5513adb2-3315-47c6-853b-61e74126e783" providerId="ADAL" clId="{FDB037B5-BC6E-529D-920A-0733451977A9}" dt="2025-09-07T22:27:58.976" v="26" actId="113"/>
          <ac:spMkLst>
            <pc:docMk/>
            <pc:sldMk cId="737318005" sldId="332"/>
            <ac:spMk id="3" creationId="{62801088-27D8-AEAC-BE55-F2C398DB45B5}"/>
          </ac:spMkLst>
        </pc:spChg>
        <pc:picChg chg="add mod">
          <ac:chgData name="Carroll, Claudia" userId="5513adb2-3315-47c6-853b-61e74126e783" providerId="ADAL" clId="{FDB037B5-BC6E-529D-920A-0733451977A9}" dt="2025-09-07T22:30:57.336" v="39" actId="1076"/>
          <ac:picMkLst>
            <pc:docMk/>
            <pc:sldMk cId="737318005" sldId="332"/>
            <ac:picMk id="5" creationId="{85092A78-89FC-C505-D3D7-7D2DF416486E}"/>
          </ac:picMkLst>
        </pc:picChg>
      </pc:sldChg>
    </pc:docChg>
  </pc:docChgLst>
  <pc:docChgLst>
    <pc:chgData name="Carroll, Claudia" userId="S::claudiac@wustl.edu::5513adb2-3315-47c6-853b-61e74126e783" providerId="AD" clId="Web-{6A97C44A-C1BD-65E2-7888-5A517F59EC84}"/>
    <pc:docChg chg="addSld delSld modSld">
      <pc:chgData name="Carroll, Claudia" userId="S::claudiac@wustl.edu::5513adb2-3315-47c6-853b-61e74126e783" providerId="AD" clId="Web-{6A97C44A-C1BD-65E2-7888-5A517F59EC84}" dt="2024-10-02T02:05:27.621" v="460" actId="20577"/>
      <pc:docMkLst>
        <pc:docMk/>
      </pc:docMkLst>
      <pc:sldChg chg="modSp">
        <pc:chgData name="Carroll, Claudia" userId="S::claudiac@wustl.edu::5513adb2-3315-47c6-853b-61e74126e783" providerId="AD" clId="Web-{6A97C44A-C1BD-65E2-7888-5A517F59EC84}" dt="2024-10-02T01:13:02.669" v="18" actId="20577"/>
        <pc:sldMkLst>
          <pc:docMk/>
          <pc:sldMk cId="1584286757" sldId="259"/>
        </pc:sldMkLst>
      </pc:sldChg>
      <pc:sldChg chg="modSp">
        <pc:chgData name="Carroll, Claudia" userId="S::claudiac@wustl.edu::5513adb2-3315-47c6-853b-61e74126e783" providerId="AD" clId="Web-{6A97C44A-C1BD-65E2-7888-5A517F59EC84}" dt="2024-10-02T01:13:41.903" v="38" actId="20577"/>
        <pc:sldMkLst>
          <pc:docMk/>
          <pc:sldMk cId="1035593031" sldId="260"/>
        </pc:sldMkLst>
      </pc:sldChg>
      <pc:sldChg chg="modSp">
        <pc:chgData name="Carroll, Claudia" userId="S::claudiac@wustl.edu::5513adb2-3315-47c6-853b-61e74126e783" providerId="AD" clId="Web-{6A97C44A-C1BD-65E2-7888-5A517F59EC84}" dt="2024-10-02T01:48:06.497" v="167" actId="20577"/>
        <pc:sldMkLst>
          <pc:docMk/>
          <pc:sldMk cId="2558038893" sldId="309"/>
        </pc:sldMkLst>
      </pc:sldChg>
      <pc:sldChg chg="delSp modSp">
        <pc:chgData name="Carroll, Claudia" userId="S::claudiac@wustl.edu::5513adb2-3315-47c6-853b-61e74126e783" providerId="AD" clId="Web-{6A97C44A-C1BD-65E2-7888-5A517F59EC84}" dt="2024-10-02T01:51:01.356" v="198"/>
        <pc:sldMkLst>
          <pc:docMk/>
          <pc:sldMk cId="345653242" sldId="312"/>
        </pc:sldMkLst>
      </pc:sldChg>
      <pc:sldChg chg="modSp">
        <pc:chgData name="Carroll, Claudia" userId="S::claudiac@wustl.edu::5513adb2-3315-47c6-853b-61e74126e783" providerId="AD" clId="Web-{6A97C44A-C1BD-65E2-7888-5A517F59EC84}" dt="2024-10-02T01:50:46.715" v="197" actId="20577"/>
        <pc:sldMkLst>
          <pc:docMk/>
          <pc:sldMk cId="2758923262" sldId="314"/>
        </pc:sldMkLst>
      </pc:sldChg>
      <pc:sldChg chg="del">
        <pc:chgData name="Carroll, Claudia" userId="S::claudiac@wustl.edu::5513adb2-3315-47c6-853b-61e74126e783" providerId="AD" clId="Web-{6A97C44A-C1BD-65E2-7888-5A517F59EC84}" dt="2024-10-02T01:57:51.979" v="254"/>
        <pc:sldMkLst>
          <pc:docMk/>
          <pc:sldMk cId="1197765947" sldId="315"/>
        </pc:sldMkLst>
      </pc:sldChg>
      <pc:sldChg chg="modSp">
        <pc:chgData name="Carroll, Claudia" userId="S::claudiac@wustl.edu::5513adb2-3315-47c6-853b-61e74126e783" providerId="AD" clId="Web-{6A97C44A-C1BD-65E2-7888-5A517F59EC84}" dt="2024-10-02T01:55:54.620" v="225" actId="20577"/>
        <pc:sldMkLst>
          <pc:docMk/>
          <pc:sldMk cId="57822012" sldId="316"/>
        </pc:sldMkLst>
      </pc:sldChg>
      <pc:sldChg chg="modSp">
        <pc:chgData name="Carroll, Claudia" userId="S::claudiac@wustl.edu::5513adb2-3315-47c6-853b-61e74126e783" providerId="AD" clId="Web-{6A97C44A-C1BD-65E2-7888-5A517F59EC84}" dt="2024-10-02T01:56:29.573" v="244" actId="20577"/>
        <pc:sldMkLst>
          <pc:docMk/>
          <pc:sldMk cId="1349747930" sldId="317"/>
        </pc:sldMkLst>
      </pc:sldChg>
      <pc:sldChg chg="del">
        <pc:chgData name="Carroll, Claudia" userId="S::claudiac@wustl.edu::5513adb2-3315-47c6-853b-61e74126e783" providerId="AD" clId="Web-{6A97C44A-C1BD-65E2-7888-5A517F59EC84}" dt="2024-10-02T01:57:46.838" v="253"/>
        <pc:sldMkLst>
          <pc:docMk/>
          <pc:sldMk cId="2885385798" sldId="318"/>
        </pc:sldMkLst>
      </pc:sldChg>
      <pc:sldChg chg="addSp modSp">
        <pc:chgData name="Carroll, Claudia" userId="S::claudiac@wustl.edu::5513adb2-3315-47c6-853b-61e74126e783" providerId="AD" clId="Web-{6A97C44A-C1BD-65E2-7888-5A517F59EC84}" dt="2024-10-02T02:05:27.621" v="460" actId="20577"/>
        <pc:sldMkLst>
          <pc:docMk/>
          <pc:sldMk cId="2775241432" sldId="319"/>
        </pc:sldMkLst>
      </pc:sldChg>
      <pc:sldChg chg="del">
        <pc:chgData name="Carroll, Claudia" userId="S::claudiac@wustl.edu::5513adb2-3315-47c6-853b-61e74126e783" providerId="AD" clId="Web-{6A97C44A-C1BD-65E2-7888-5A517F59EC84}" dt="2024-10-02T01:57:27.745" v="252"/>
        <pc:sldMkLst>
          <pc:docMk/>
          <pc:sldMk cId="3719700313" sldId="321"/>
        </pc:sldMkLst>
      </pc:sldChg>
      <pc:sldChg chg="del">
        <pc:chgData name="Carroll, Claudia" userId="S::claudiac@wustl.edu::5513adb2-3315-47c6-853b-61e74126e783" providerId="AD" clId="Web-{6A97C44A-C1BD-65E2-7888-5A517F59EC84}" dt="2024-10-02T01:57:27.745" v="251"/>
        <pc:sldMkLst>
          <pc:docMk/>
          <pc:sldMk cId="1232722978" sldId="322"/>
        </pc:sldMkLst>
      </pc:sldChg>
      <pc:sldChg chg="del">
        <pc:chgData name="Carroll, Claudia" userId="S::claudiac@wustl.edu::5513adb2-3315-47c6-853b-61e74126e783" providerId="AD" clId="Web-{6A97C44A-C1BD-65E2-7888-5A517F59EC84}" dt="2024-10-02T01:57:27.745" v="248"/>
        <pc:sldMkLst>
          <pc:docMk/>
          <pc:sldMk cId="3049891038" sldId="323"/>
        </pc:sldMkLst>
      </pc:sldChg>
      <pc:sldChg chg="del">
        <pc:chgData name="Carroll, Claudia" userId="S::claudiac@wustl.edu::5513adb2-3315-47c6-853b-61e74126e783" providerId="AD" clId="Web-{6A97C44A-C1BD-65E2-7888-5A517F59EC84}" dt="2024-10-02T01:57:27.745" v="246"/>
        <pc:sldMkLst>
          <pc:docMk/>
          <pc:sldMk cId="1061031785" sldId="324"/>
        </pc:sldMkLst>
      </pc:sldChg>
      <pc:sldChg chg="del">
        <pc:chgData name="Carroll, Claudia" userId="S::claudiac@wustl.edu::5513adb2-3315-47c6-853b-61e74126e783" providerId="AD" clId="Web-{6A97C44A-C1BD-65E2-7888-5A517F59EC84}" dt="2024-10-02T01:57:09.854" v="245"/>
        <pc:sldMkLst>
          <pc:docMk/>
          <pc:sldMk cId="3712503857" sldId="325"/>
        </pc:sldMkLst>
      </pc:sldChg>
      <pc:sldChg chg="del">
        <pc:chgData name="Carroll, Claudia" userId="S::claudiac@wustl.edu::5513adb2-3315-47c6-853b-61e74126e783" providerId="AD" clId="Web-{6A97C44A-C1BD-65E2-7888-5A517F59EC84}" dt="2024-10-02T01:57:27.745" v="249"/>
        <pc:sldMkLst>
          <pc:docMk/>
          <pc:sldMk cId="1671970620" sldId="326"/>
        </pc:sldMkLst>
      </pc:sldChg>
      <pc:sldChg chg="del">
        <pc:chgData name="Carroll, Claudia" userId="S::claudiac@wustl.edu::5513adb2-3315-47c6-853b-61e74126e783" providerId="AD" clId="Web-{6A97C44A-C1BD-65E2-7888-5A517F59EC84}" dt="2024-10-02T01:57:27.745" v="247"/>
        <pc:sldMkLst>
          <pc:docMk/>
          <pc:sldMk cId="2961006283" sldId="327"/>
        </pc:sldMkLst>
      </pc:sldChg>
      <pc:sldChg chg="del">
        <pc:chgData name="Carroll, Claudia" userId="S::claudiac@wustl.edu::5513adb2-3315-47c6-853b-61e74126e783" providerId="AD" clId="Web-{6A97C44A-C1BD-65E2-7888-5A517F59EC84}" dt="2024-10-02T01:57:27.745" v="250"/>
        <pc:sldMkLst>
          <pc:docMk/>
          <pc:sldMk cId="4128239697" sldId="329"/>
        </pc:sldMkLst>
      </pc:sldChg>
      <pc:sldChg chg="modSp">
        <pc:chgData name="Carroll, Claudia" userId="S::claudiac@wustl.edu::5513adb2-3315-47c6-853b-61e74126e783" providerId="AD" clId="Web-{6A97C44A-C1BD-65E2-7888-5A517F59EC84}" dt="2024-10-02T01:56:17.073" v="240" actId="20577"/>
        <pc:sldMkLst>
          <pc:docMk/>
          <pc:sldMk cId="3544338659" sldId="330"/>
        </pc:sldMkLst>
      </pc:sldChg>
      <pc:sldChg chg="modSp add">
        <pc:chgData name="Carroll, Claudia" userId="S::claudiac@wustl.edu::5513adb2-3315-47c6-853b-61e74126e783" providerId="AD" clId="Web-{6A97C44A-C1BD-65E2-7888-5A517F59EC84}" dt="2024-10-02T01:25:10.044" v="79" actId="20577"/>
        <pc:sldMkLst>
          <pc:docMk/>
          <pc:sldMk cId="571726433" sldId="331"/>
        </pc:sldMkLst>
      </pc:sldChg>
      <pc:sldChg chg="add">
        <pc:chgData name="Carroll, Claudia" userId="S::claudiac@wustl.edu::5513adb2-3315-47c6-853b-61e74126e783" providerId="AD" clId="Web-{6A97C44A-C1BD-65E2-7888-5A517F59EC84}" dt="2024-10-02T01:14:44.668" v="40"/>
        <pc:sldMkLst>
          <pc:docMk/>
          <pc:sldMk cId="2805121550" sldId="332"/>
        </pc:sldMkLst>
      </pc:sldChg>
      <pc:sldChg chg="add">
        <pc:chgData name="Carroll, Claudia" userId="S::claudiac@wustl.edu::5513adb2-3315-47c6-853b-61e74126e783" providerId="AD" clId="Web-{6A97C44A-C1BD-65E2-7888-5A517F59EC84}" dt="2024-10-02T01:14:44.668" v="41"/>
        <pc:sldMkLst>
          <pc:docMk/>
          <pc:sldMk cId="1958792278" sldId="33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3AD09-9720-9047-BB14-484CD98DBB2F}" type="datetimeFigureOut">
              <a:rPr lang="en-US" smtClean="0"/>
              <a:t>9/7/25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80D64-6F43-4C4D-BE6A-3F3482AA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9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6C73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733" y="2253751"/>
            <a:ext cx="4987877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733" y="3596777"/>
            <a:ext cx="4987877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 descr="1linerev(1c)1000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88" y="5851976"/>
            <a:ext cx="3608228" cy="5636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8"/>
          <a:stretch/>
        </p:blipFill>
        <p:spPr>
          <a:xfrm>
            <a:off x="5654452" y="436622"/>
            <a:ext cx="3262720" cy="60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3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A514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8"/>
          <a:stretch/>
        </p:blipFill>
        <p:spPr>
          <a:xfrm>
            <a:off x="5654452" y="436622"/>
            <a:ext cx="3262720" cy="60258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733" y="2253751"/>
            <a:ext cx="4987877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733" y="3596777"/>
            <a:ext cx="4987877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1linerev(1c)1000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88" y="5851976"/>
            <a:ext cx="3608228" cy="56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7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  <a:lvl2pPr>
              <a:defRPr>
                <a:solidFill>
                  <a:srgbClr val="6C7373"/>
                </a:solidFill>
              </a:defRPr>
            </a:lvl2pPr>
            <a:lvl3pPr>
              <a:defRPr>
                <a:solidFill>
                  <a:srgbClr val="6C7373"/>
                </a:solidFill>
              </a:defRPr>
            </a:lvl3pPr>
            <a:lvl4pPr>
              <a:defRPr>
                <a:solidFill>
                  <a:srgbClr val="6C7373"/>
                </a:solidFill>
              </a:defRPr>
            </a:lvl4pPr>
            <a:lvl5pPr>
              <a:defRPr>
                <a:solidFill>
                  <a:srgbClr val="6C737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514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72" y="437444"/>
            <a:ext cx="795528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9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76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305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664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sh_U_PPT_Template-0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2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E1E1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202" y="437444"/>
            <a:ext cx="7237465" cy="9801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889" y="1600200"/>
            <a:ext cx="8142111" cy="477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72" y="437444"/>
            <a:ext cx="795528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1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50" r:id="rId3"/>
    <p:sldLayoutId id="2147483660" r:id="rId4"/>
    <p:sldLayoutId id="2147483652" r:id="rId5"/>
    <p:sldLayoutId id="2147483653" r:id="rId6"/>
    <p:sldLayoutId id="2147483654" r:id="rId7"/>
    <p:sldLayoutId id="2147483670" r:id="rId8"/>
    <p:sldLayoutId id="2147483655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6C7373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Session  4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733" y="3596777"/>
            <a:ext cx="4987877" cy="48083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latin typeface="Times New Roman"/>
                <a:cs typeface="Arial"/>
              </a:rPr>
              <a:t>Functions!</a:t>
            </a:r>
            <a:endParaRPr lang="en-US">
              <a:latin typeface="Times New Roman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8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224297-0180-D2AA-7130-352C110F1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479" y="2447244"/>
            <a:ext cx="8162521" cy="39309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Given a list: foods = [“eggs”, “bread”, “milk”, “cookies”], create a function to return all words in the list that are longer than 5 letters.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33D590-01E3-24A2-2378-0A2EA298F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Functions Exercise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2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1917E-2CFD-A6D4-AF08-C052EB36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Functions Exercise Part One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CB4F26-DF32-8B37-0CA3-79040E023038}"/>
              </a:ext>
            </a:extLst>
          </p:cNvPr>
          <p:cNvSpPr txBox="1"/>
          <p:nvPr/>
        </p:nvSpPr>
        <p:spPr>
          <a:xfrm>
            <a:off x="588995" y="1812389"/>
            <a:ext cx="7980589" cy="387798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Times New Roman"/>
                <a:cs typeface="Times New Roman"/>
              </a:rPr>
              <a:t>Given a list foods = [“eggs”, “bread”, “milk”, “cookies”], create a function to return all words in the list that are longer than 5 letters.</a:t>
            </a:r>
            <a:endParaRPr lang="en-US"/>
          </a:p>
          <a:p>
            <a:endParaRPr lang="en-US">
              <a:solidFill>
                <a:srgbClr val="000000"/>
              </a:solidFill>
              <a:latin typeface="Consolas"/>
              <a:cs typeface="Times New Roman"/>
            </a:endParaRPr>
          </a:p>
          <a:p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def </a:t>
            </a:r>
            <a:r>
              <a:rPr lang="en-US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long_strings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(x):</a:t>
            </a:r>
            <a:endParaRPr lang="en-US"/>
          </a:p>
          <a:p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  for food in x: </a:t>
            </a:r>
            <a:endParaRPr lang="en-US"/>
          </a:p>
          <a:p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    if </a:t>
            </a:r>
            <a:r>
              <a:rPr lang="en-US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len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(food) &gt; 4:</a:t>
            </a:r>
            <a:endParaRPr lang="en-US"/>
          </a:p>
          <a:p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      print(food) </a:t>
            </a:r>
            <a:endParaRPr lang="en-US"/>
          </a:p>
          <a:p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  return </a:t>
            </a:r>
            <a:endParaRPr lang="en-US"/>
          </a:p>
          <a:p>
            <a:endParaRPr lang="en-US"/>
          </a:p>
          <a:p>
            <a:r>
              <a:rPr lang="en-US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long_strings</a:t>
            </a:r>
            <a:r>
              <a:rPr lang="en-US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(foods)</a:t>
            </a:r>
            <a:endParaRPr lang="en-US"/>
          </a:p>
          <a:p>
            <a:pPr marL="0" indent="0">
              <a:buNone/>
            </a:pPr>
            <a:endParaRPr lang="en-US">
              <a:solidFill>
                <a:srgbClr val="000000"/>
              </a:solidFill>
              <a:latin typeface="Consolas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4433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B060A5-73F5-7F61-8D4C-D2251274AE91}"/>
              </a:ext>
            </a:extLst>
          </p:cNvPr>
          <p:cNvSpPr txBox="1"/>
          <p:nvPr/>
        </p:nvSpPr>
        <p:spPr>
          <a:xfrm>
            <a:off x="1335443" y="3044111"/>
            <a:ext cx="647311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>
                <a:latin typeface="Times New Roman"/>
                <a:cs typeface="Times New Roman"/>
              </a:rPr>
              <a:t>Questions?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8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4097CA-9F5B-E728-7C29-6C9FFE1E1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1"/>
                </a:solidFill>
                <a:latin typeface="Times New Roman"/>
                <a:cs typeface="Arial"/>
              </a:rPr>
              <a:t>In-Person Training at Wash U:</a:t>
            </a:r>
          </a:p>
          <a:p>
            <a:pPr marL="0" indent="0">
              <a:buNone/>
            </a:pPr>
            <a:endParaRPr lang="en-US" sz="2400">
              <a:solidFill>
                <a:schemeClr val="tx1"/>
              </a:solidFill>
              <a:latin typeface="Times New Roman"/>
              <a:cs typeface="Arial"/>
            </a:endParaRPr>
          </a:p>
          <a:p>
            <a:pPr marL="457200" indent="-457200"/>
            <a:r>
              <a:rPr lang="en-US" sz="2400">
                <a:solidFill>
                  <a:schemeClr val="tx1"/>
                </a:solidFill>
                <a:latin typeface="Times New Roman"/>
                <a:cs typeface="Arial"/>
              </a:rPr>
              <a:t>TRIADS Training and Workshops</a:t>
            </a:r>
          </a:p>
          <a:p>
            <a:pPr marL="457200" indent="-457200"/>
            <a:r>
              <a:rPr lang="en-US" sz="2400">
                <a:solidFill>
                  <a:schemeClr val="tx1"/>
                </a:solidFill>
                <a:latin typeface="Times New Roman"/>
                <a:cs typeface="Arial"/>
              </a:rPr>
              <a:t>Olin Library Workshops</a:t>
            </a:r>
          </a:p>
          <a:p>
            <a:pPr marL="0" indent="0">
              <a:buNone/>
            </a:pPr>
            <a:endParaRPr lang="en-US" sz="2400">
              <a:solidFill>
                <a:schemeClr val="tx1"/>
              </a:solidFill>
              <a:latin typeface="Times New Roman"/>
              <a:cs typeface="Arial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1"/>
                </a:solidFill>
                <a:latin typeface="Times New Roman"/>
                <a:cs typeface="Arial"/>
              </a:rPr>
              <a:t>Online Resources:</a:t>
            </a:r>
          </a:p>
          <a:p>
            <a:pPr marL="457200" indent="-457200"/>
            <a:endParaRPr lang="en-US" sz="2400">
              <a:solidFill>
                <a:schemeClr val="tx1"/>
              </a:solidFill>
              <a:latin typeface="Times New Roman"/>
              <a:cs typeface="Arial"/>
            </a:endParaRPr>
          </a:p>
          <a:p>
            <a:pPr marL="457200" indent="-457200"/>
            <a:r>
              <a:rPr lang="en-US" sz="2400">
                <a:solidFill>
                  <a:schemeClr val="tx1"/>
                </a:solidFill>
                <a:latin typeface="Times New Roman"/>
                <a:cs typeface="Arial"/>
              </a:rPr>
              <a:t>EdX (https://www.edx.org/learn/python)</a:t>
            </a:r>
            <a:endParaRPr lang="en-US" sz="2400">
              <a:solidFill>
                <a:schemeClr val="tx1"/>
              </a:solidFill>
              <a:latin typeface="Times New Roman"/>
            </a:endParaRPr>
          </a:p>
          <a:p>
            <a:pPr marL="457200" indent="-457200"/>
            <a:r>
              <a:rPr lang="en-US" sz="2400">
                <a:solidFill>
                  <a:schemeClr val="tx1"/>
                </a:solidFill>
                <a:latin typeface="Times New Roman"/>
                <a:cs typeface="Arial"/>
              </a:rPr>
              <a:t>Codecademy.com</a:t>
            </a:r>
            <a:endParaRPr lang="en-US" sz="2400">
              <a:solidFill>
                <a:schemeClr val="tx1"/>
              </a:solidFill>
              <a:latin typeface="Times New Roman"/>
            </a:endParaRPr>
          </a:p>
          <a:p>
            <a:pPr marL="457200" indent="-457200"/>
            <a:r>
              <a:rPr lang="en-US" sz="2400">
                <a:solidFill>
                  <a:schemeClr val="tx1"/>
                </a:solidFill>
                <a:latin typeface="Times New Roman"/>
                <a:cs typeface="Arial"/>
              </a:rPr>
              <a:t>https://github.com/practical-tutorials/project-based-learning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D16D0B-C85F-EDE3-687B-F99B668A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Resources for Further Learning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45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Today's Lesson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2226" y="2311659"/>
            <a:ext cx="8153774" cy="40665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(Optional) For loop practice exercises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Functions Demo and Exercise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Closing Notes</a:t>
            </a:r>
          </a:p>
        </p:txBody>
      </p:sp>
    </p:spTree>
    <p:extLst>
      <p:ext uri="{BB962C8B-B14F-4D97-AF65-F5344CB8AC3E}">
        <p14:creationId xmlns:p14="http://schemas.microsoft.com/office/powerpoint/2010/main" val="103559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white background with red text&#10;&#10;AI-generated content may be incorrect.">
            <a:extLst>
              <a:ext uri="{FF2B5EF4-FFF2-40B4-BE49-F238E27FC236}">
                <a16:creationId xmlns:a16="http://schemas.microsoft.com/office/drawing/2014/main" id="{DC820350-5D93-B57E-9A14-A1A5FFCEE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8297" b="-6"/>
          <a:stretch/>
        </p:blipFill>
        <p:spPr>
          <a:xfrm>
            <a:off x="1219173" y="1702333"/>
            <a:ext cx="6708192" cy="172744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F5D3A29-D1E8-8DD8-7428-3ED1CDFE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For Loop: Refresher</a:t>
            </a:r>
          </a:p>
        </p:txBody>
      </p:sp>
      <p:pic>
        <p:nvPicPr>
          <p:cNvPr id="5" name="Picture 4" descr="A white background with black and green text&#10;&#10;AI-generated content may be incorrect.">
            <a:extLst>
              <a:ext uri="{FF2B5EF4-FFF2-40B4-BE49-F238E27FC236}">
                <a16:creationId xmlns:a16="http://schemas.microsoft.com/office/drawing/2014/main" id="{94C6A11E-F6B8-DDEB-151A-17B4F7438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413" y="3767993"/>
            <a:ext cx="5054723" cy="250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8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225209-E3AA-B8D5-F5E4-49B131618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your </a:t>
            </a:r>
            <a:r>
              <a:rPr lang="en-US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store_shelf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list: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5763" indent="-385763">
              <a:buFont typeface="+mj-lt"/>
              <a:buAutoNum type="arabicPeriod"/>
            </a:pPr>
            <a:r>
              <a:rPr lang="en-US" sz="1800" kern="1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 a for loop to print all the items in the list starting with the letter “a”</a:t>
            </a:r>
          </a:p>
          <a:p>
            <a:pPr marL="0" indent="0">
              <a:buNone/>
            </a:pPr>
            <a:endParaRPr lang="en-US" sz="1800" kern="10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5763" indent="-385763">
              <a:buFont typeface="+mj-lt"/>
              <a:buAutoNum type="arabicPeriod" startAt="2"/>
            </a:pPr>
            <a:r>
              <a:rPr lang="en-US" sz="1800" kern="1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 a for loop to print all the items in your list that are longer than 5 letters</a:t>
            </a:r>
            <a:endParaRPr lang="en-US" sz="1800" kern="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85763" indent="-385763">
              <a:buFont typeface="+mj-lt"/>
              <a:buAutoNum type="arabicPeriod" startAt="2"/>
            </a:pP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8AEA62-6F27-4C61-92CA-3E4D41B6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For Loop Exercise</a:t>
            </a:r>
          </a:p>
        </p:txBody>
      </p:sp>
    </p:spTree>
    <p:extLst>
      <p:ext uri="{BB962C8B-B14F-4D97-AF65-F5344CB8AC3E}">
        <p14:creationId xmlns:p14="http://schemas.microsoft.com/office/powerpoint/2010/main" val="1836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4A8A99-695C-D6C3-ECCE-53B2819F9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kern="10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store_shelf</a:t>
            </a:r>
            <a:r>
              <a:rPr lang="en-US" sz="1800" kern="10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["apples", "bread", "cookies", "avocados", "eggs", "milk", "carrots"]</a:t>
            </a:r>
            <a:endParaRPr lang="en-US" sz="1800" kern="1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kern="10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</a:t>
            </a:r>
            <a:endParaRPr lang="en-US" sz="1800" kern="1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kern="10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x in </a:t>
            </a:r>
            <a:r>
              <a:rPr lang="en-US" sz="1800" kern="10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store_shelf</a:t>
            </a:r>
            <a:r>
              <a:rPr lang="en-US" sz="1800" kern="10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sz="1800" kern="1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kern="10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x[0] == "a":</a:t>
            </a:r>
            <a:endParaRPr lang="en-US" sz="1800" kern="1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kern="10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print(x)</a:t>
            </a:r>
            <a:endParaRPr lang="en-US" sz="1800" kern="1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C72087-C86D-CB2F-E8E6-9B868483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Solution Part 1</a:t>
            </a:r>
          </a:p>
        </p:txBody>
      </p:sp>
    </p:spTree>
    <p:extLst>
      <p:ext uri="{BB962C8B-B14F-4D97-AF65-F5344CB8AC3E}">
        <p14:creationId xmlns:p14="http://schemas.microsoft.com/office/powerpoint/2010/main" val="63684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FFEF4D-B006-8AA3-4CD0-CB8AF7185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kern="10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store_shelf</a:t>
            </a:r>
            <a:r>
              <a:rPr lang="en-US" sz="1800" kern="10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["apples", "bread", "cookies", "avocados", "eggs", "milk", "carrots"]</a:t>
            </a:r>
            <a:endParaRPr lang="en-US" sz="1800" kern="1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kern="10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</a:t>
            </a:r>
            <a:endParaRPr lang="en-US" sz="1800" kern="1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kern="10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x in </a:t>
            </a:r>
            <a:r>
              <a:rPr lang="en-US" sz="1800" kern="10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store_shelf</a:t>
            </a:r>
            <a:r>
              <a:rPr lang="en-US" sz="1800" kern="10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endParaRPr lang="en-US" sz="1800" kern="1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kern="10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</a:t>
            </a:r>
            <a:r>
              <a:rPr lang="en-US" sz="1800" kern="10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sz="1800" kern="10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(x) &gt; 5:</a:t>
            </a:r>
            <a:endParaRPr lang="en-US" sz="1800" kern="1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kern="10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print(x)</a:t>
            </a:r>
            <a:endParaRPr lang="en-US" sz="1800" kern="1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9BC282-D738-540C-2E4A-3DDAEBA5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Solution Part 2</a:t>
            </a:r>
          </a:p>
        </p:txBody>
      </p:sp>
    </p:spTree>
    <p:extLst>
      <p:ext uri="{BB962C8B-B14F-4D97-AF65-F5344CB8AC3E}">
        <p14:creationId xmlns:p14="http://schemas.microsoft.com/office/powerpoint/2010/main" val="150141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235D4A-2824-27B7-BBEB-8FCFCC510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cs typeface="Times New Roman"/>
              </a:rPr>
              <a:t>Using your department lists from earlier in the lesson:</a:t>
            </a:r>
            <a:endParaRPr lang="en-US" sz="2400"/>
          </a:p>
          <a:p>
            <a:pPr marL="0" indent="0">
              <a:buNone/>
            </a:pPr>
            <a:endParaRPr lang="en-US" sz="2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cs typeface="Times New Roman"/>
              </a:rPr>
              <a:t>humanities = ["English", "History", "French", "Art History", "Philosophy"]</a:t>
            </a:r>
            <a:endParaRPr lang="en-US" sz="2400"/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cs typeface="Times New Roman"/>
              </a:rPr>
              <a:t>sciences = ["Biology", "Chemistry", "Neuroscience", "Physics", "Ecology"]</a:t>
            </a:r>
          </a:p>
          <a:p>
            <a:pPr marL="0" indent="0">
              <a:buNone/>
            </a:pPr>
            <a:endParaRPr lang="en-US" sz="2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AutoNum type="arabicPeriod"/>
            </a:pPr>
            <a:r>
              <a:rPr lang="en-US" sz="2400">
                <a:solidFill>
                  <a:srgbClr val="000000"/>
                </a:solidFill>
                <a:latin typeface="Times New Roman"/>
                <a:cs typeface="Times New Roman"/>
              </a:rPr>
              <a:t>Write a for loop that finds the words in the humanities list that have the same number of letters as a word in the science list, printing the two words and the statement “These words have the same number of letters!” when there is a match for the number of letters.</a:t>
            </a:r>
          </a:p>
          <a:p>
            <a:pPr>
              <a:buAutoNum type="arabicPeriod"/>
            </a:pPr>
            <a:endParaRPr lang="en-US" sz="24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 algn="ctr"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cs typeface="Times New Roman"/>
              </a:rPr>
              <a:t>**Hint: You can put a for loop inside another for loop!!**</a:t>
            </a:r>
          </a:p>
          <a:p>
            <a:pPr marL="0" indent="0">
              <a:buNone/>
            </a:pPr>
            <a:br>
              <a:rPr lang="en-US" sz="1500">
                <a:solidFill>
                  <a:srgbClr val="000000"/>
                </a:solidFill>
                <a:latin typeface="Times New Roman"/>
                <a:cs typeface="Times New Roman"/>
              </a:rPr>
            </a:br>
            <a:endParaRPr lang="en-US" sz="15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46CAD5-12B6-B1B0-4A63-6A19E2C3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000000"/>
                </a:solidFill>
                <a:latin typeface="Times New Roman"/>
                <a:cs typeface="Times New Roman"/>
              </a:rPr>
              <a:t>For Loop Exercise 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1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8CAC97-09C1-F289-5BB4-FECF74E47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0" indent="0">
              <a:buNone/>
            </a:pPr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humanities = ["English", "History", "French", "Art History", "Philosophy"]</a:t>
            </a:r>
          </a:p>
          <a:p>
            <a:pPr marL="0" indent="0">
              <a:buNone/>
            </a:pPr>
            <a:r>
              <a:rPr lang="en-US" sz="1500">
                <a:solidFill>
                  <a:schemeClr val="tx1"/>
                </a:solidFill>
                <a:latin typeface="Times New Roman"/>
                <a:cs typeface="Times New Roman"/>
              </a:rPr>
              <a:t>sciences = ["Biology", "Chemistry", "Neuroscience", "Physics", "Ecology"]</a:t>
            </a:r>
          </a:p>
          <a:p>
            <a:pPr marL="0" indent="0">
              <a:buNone/>
            </a:pPr>
            <a:endParaRPr lang="en-US" sz="15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br>
              <a:rPr lang="en-US" sz="1500">
                <a:latin typeface="Times New Roman"/>
                <a:cs typeface="Times New Roman"/>
              </a:rPr>
            </a:br>
            <a:r>
              <a:rPr lang="en-US" sz="1500">
                <a:solidFill>
                  <a:schemeClr val="tx1"/>
                </a:solidFill>
                <a:latin typeface="Consolas"/>
                <a:cs typeface="Times New Roman"/>
              </a:rPr>
              <a:t>for x in humanities:</a:t>
            </a:r>
          </a:p>
          <a:p>
            <a:pPr marL="0" indent="0">
              <a:buNone/>
            </a:pPr>
            <a:r>
              <a:rPr lang="en-US" sz="1500">
                <a:solidFill>
                  <a:schemeClr val="tx1"/>
                </a:solidFill>
                <a:latin typeface="Consolas"/>
                <a:cs typeface="Times New Roman"/>
              </a:rPr>
              <a:t> for y in sciences:</a:t>
            </a:r>
          </a:p>
          <a:p>
            <a:pPr marL="0" indent="0">
              <a:buNone/>
            </a:pPr>
            <a:r>
              <a:rPr lang="en-US" sz="1500">
                <a:solidFill>
                  <a:schemeClr val="tx1"/>
                </a:solidFill>
                <a:latin typeface="Consolas"/>
                <a:cs typeface="Times New Roman"/>
              </a:rPr>
              <a:t>  if </a:t>
            </a:r>
            <a:r>
              <a:rPr lang="en-US" sz="1500" err="1">
                <a:solidFill>
                  <a:schemeClr val="tx1"/>
                </a:solidFill>
                <a:latin typeface="Consolas"/>
                <a:cs typeface="Times New Roman"/>
              </a:rPr>
              <a:t>len</a:t>
            </a:r>
            <a:r>
              <a:rPr lang="en-US" sz="1500">
                <a:solidFill>
                  <a:schemeClr val="tx1"/>
                </a:solidFill>
                <a:latin typeface="Consolas"/>
                <a:cs typeface="Times New Roman"/>
              </a:rPr>
              <a:t>(x) == </a:t>
            </a:r>
            <a:r>
              <a:rPr lang="en-US" sz="1500" err="1">
                <a:solidFill>
                  <a:schemeClr val="tx1"/>
                </a:solidFill>
                <a:latin typeface="Consolas"/>
                <a:cs typeface="Times New Roman"/>
              </a:rPr>
              <a:t>len</a:t>
            </a:r>
            <a:r>
              <a:rPr lang="en-US" sz="1500">
                <a:solidFill>
                  <a:schemeClr val="tx1"/>
                </a:solidFill>
                <a:latin typeface="Consolas"/>
                <a:cs typeface="Times New Roman"/>
              </a:rPr>
              <a:t>(y):</a:t>
            </a:r>
          </a:p>
          <a:p>
            <a:pPr marL="0" indent="0">
              <a:buNone/>
            </a:pPr>
            <a:r>
              <a:rPr lang="en-US" sz="1500">
                <a:solidFill>
                  <a:schemeClr val="tx1"/>
                </a:solidFill>
                <a:latin typeface="Consolas"/>
                <a:cs typeface="Times New Roman"/>
              </a:rPr>
              <a:t>   print(x, y, "These words have the same number of letters!")</a:t>
            </a:r>
          </a:p>
          <a:p>
            <a:pPr marL="0" indent="0">
              <a:buNone/>
            </a:pP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86B63B-A388-4C4F-410F-9124222F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/>
                <a:cs typeface="Times New Roman"/>
              </a:rPr>
              <a:t>Solution </a:t>
            </a:r>
          </a:p>
        </p:txBody>
      </p:sp>
    </p:spTree>
    <p:extLst>
      <p:ext uri="{BB962C8B-B14F-4D97-AF65-F5344CB8AC3E}">
        <p14:creationId xmlns:p14="http://schemas.microsoft.com/office/powerpoint/2010/main" val="255803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85C7-5C5F-4B4B-C306-9099591E7D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524</Words>
  <Application>Microsoft Macintosh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Menlo</vt:lpstr>
      <vt:lpstr>Rockwell</vt:lpstr>
      <vt:lpstr>Times New Roman</vt:lpstr>
      <vt:lpstr>Office Theme</vt:lpstr>
      <vt:lpstr>Session  4</vt:lpstr>
      <vt:lpstr>Today's Lesson</vt:lpstr>
      <vt:lpstr>For Loop: Refresher</vt:lpstr>
      <vt:lpstr>For Loop Exercise</vt:lpstr>
      <vt:lpstr>Solution Part 1</vt:lpstr>
      <vt:lpstr>Solution Part 2</vt:lpstr>
      <vt:lpstr>For Loop Exercise </vt:lpstr>
      <vt:lpstr>Solution </vt:lpstr>
      <vt:lpstr>Functions</vt:lpstr>
      <vt:lpstr>Functions Exercise</vt:lpstr>
      <vt:lpstr>Functions Exercise Part One</vt:lpstr>
      <vt:lpstr>PowerPoint Presentation</vt:lpstr>
      <vt:lpstr>Resources for Further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Carroll, Claudia</cp:lastModifiedBy>
  <cp:revision>1</cp:revision>
  <dcterms:created xsi:type="dcterms:W3CDTF">2013-07-09T17:46:55Z</dcterms:created>
  <dcterms:modified xsi:type="dcterms:W3CDTF">2025-09-07T22:33:20Z</dcterms:modified>
</cp:coreProperties>
</file>