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5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5FB0-803A-4D8F-8C79-7838931F1F1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5467-FAF3-4AA2-9C87-B567CE98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1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79625"/>
            <a:ext cx="8667822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72070"/>
            <a:ext cx="6895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Boot project with: </a:t>
            </a:r>
            <a:r>
              <a:rPr lang="en-US" dirty="0" err="1" smtClean="0"/>
              <a:t>Sql</a:t>
            </a:r>
            <a:r>
              <a:rPr lang="en-US" dirty="0" smtClean="0"/>
              <a:t> DB(</a:t>
            </a:r>
            <a:r>
              <a:rPr lang="en-US" dirty="0" err="1" smtClean="0"/>
              <a:t>MySql</a:t>
            </a:r>
            <a:r>
              <a:rPr lang="en-US" dirty="0" smtClean="0"/>
              <a:t>), Spring Data JPA and </a:t>
            </a:r>
            <a:r>
              <a:rPr lang="en-US" dirty="0" err="1" smtClean="0"/>
              <a:t>Thymeleaf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Fonctions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1. Show picture list in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64358"/>
            <a:ext cx="150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2. Add picture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" y="744217"/>
            <a:ext cx="8077200" cy="154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52" y="2386429"/>
            <a:ext cx="151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3. See picture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4" y="3032760"/>
            <a:ext cx="7696200" cy="348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57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CristianS</dc:creator>
  <cp:lastModifiedBy>CristianS</cp:lastModifiedBy>
  <cp:revision>1</cp:revision>
  <dcterms:created xsi:type="dcterms:W3CDTF">2022-04-06T07:25:39Z</dcterms:created>
  <dcterms:modified xsi:type="dcterms:W3CDTF">2022-04-06T07:30:31Z</dcterms:modified>
</cp:coreProperties>
</file>