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56" r:id="rId2"/>
    <p:sldId id="281" r:id="rId3"/>
    <p:sldId id="357" r:id="rId4"/>
    <p:sldId id="358" r:id="rId5"/>
    <p:sldId id="332"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357"/>
            <p14:sldId id="358"/>
            <p14:sldId id="332"/>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5F5F5"/>
    <a:srgbClr val="D24726"/>
    <a:srgbClr val="404040"/>
    <a:srgbClr val="FF9B45"/>
    <a:srgbClr val="DD462F"/>
    <a:srgbClr val="F8CFB6"/>
    <a:srgbClr val="F8CAB6"/>
    <a:srgbClr val="92392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241" autoAdjust="0"/>
  </p:normalViewPr>
  <p:slideViewPr>
    <p:cSldViewPr snapToGrid="0">
      <p:cViewPr varScale="1">
        <p:scale>
          <a:sx n="73" d="100"/>
          <a:sy n="73" d="100"/>
        </p:scale>
        <p:origin x="708"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ROCHA SALAZAR" userId="4e0323458c84468b" providerId="LiveId" clId="{490ACCCE-D9A6-460D-9077-2F2D8A8382CE}"/>
    <pc:docChg chg="custSel addSld delSld modSld modSection">
      <pc:chgData name="JESUS ROCHA SALAZAR" userId="4e0323458c84468b" providerId="LiveId" clId="{490ACCCE-D9A6-460D-9077-2F2D8A8382CE}" dt="2023-10-24T01:09:39.167" v="1001" actId="14100"/>
      <pc:docMkLst>
        <pc:docMk/>
      </pc:docMkLst>
      <pc:sldChg chg="modSp mod">
        <pc:chgData name="JESUS ROCHA SALAZAR" userId="4e0323458c84468b" providerId="LiveId" clId="{490ACCCE-D9A6-460D-9077-2F2D8A8382CE}" dt="2023-10-23T16:20:32.953" v="25" actId="20577"/>
        <pc:sldMkLst>
          <pc:docMk/>
          <pc:sldMk cId="2471807738" sldId="256"/>
        </pc:sldMkLst>
        <pc:spChg chg="mod">
          <ac:chgData name="JESUS ROCHA SALAZAR" userId="4e0323458c84468b" providerId="LiveId" clId="{490ACCCE-D9A6-460D-9077-2F2D8A8382CE}" dt="2023-10-23T16:20:32.953" v="25" actId="20577"/>
          <ac:spMkLst>
            <pc:docMk/>
            <pc:sldMk cId="2471807738" sldId="256"/>
            <ac:spMk id="5" creationId="{757E0AFA-14C0-4DC7-9018-DFC6BAACEFA6}"/>
          </ac:spMkLst>
        </pc:spChg>
      </pc:sldChg>
      <pc:sldChg chg="modSp add mod">
        <pc:chgData name="JESUS ROCHA SALAZAR" userId="4e0323458c84468b" providerId="LiveId" clId="{490ACCCE-D9A6-460D-9077-2F2D8A8382CE}" dt="2023-10-24T00:00:33.761" v="849" actId="20577"/>
        <pc:sldMkLst>
          <pc:docMk/>
          <pc:sldMk cId="3488335354" sldId="332"/>
        </pc:sldMkLst>
        <pc:spChg chg="mod">
          <ac:chgData name="JESUS ROCHA SALAZAR" userId="4e0323458c84468b" providerId="LiveId" clId="{490ACCCE-D9A6-460D-9077-2F2D8A8382CE}" dt="2023-10-24T00:00:33.761" v="849" actId="20577"/>
          <ac:spMkLst>
            <pc:docMk/>
            <pc:sldMk cId="3488335354" sldId="332"/>
            <ac:spMk id="2" creationId="{D16E950F-302A-5F85-28E0-299FEDB1087F}"/>
          </ac:spMkLst>
        </pc:spChg>
      </pc:sldChg>
      <pc:sldChg chg="del">
        <pc:chgData name="JESUS ROCHA SALAZAR" userId="4e0323458c84468b" providerId="LiveId" clId="{490ACCCE-D9A6-460D-9077-2F2D8A8382CE}" dt="2023-10-23T21:49:37.077" v="165" actId="2696"/>
        <pc:sldMkLst>
          <pc:docMk/>
          <pc:sldMk cId="2964675546" sldId="344"/>
        </pc:sldMkLst>
      </pc:sldChg>
      <pc:sldChg chg="del">
        <pc:chgData name="JESUS ROCHA SALAZAR" userId="4e0323458c84468b" providerId="LiveId" clId="{490ACCCE-D9A6-460D-9077-2F2D8A8382CE}" dt="2023-10-23T21:49:37.077" v="165" actId="2696"/>
        <pc:sldMkLst>
          <pc:docMk/>
          <pc:sldMk cId="2783774015" sldId="345"/>
        </pc:sldMkLst>
      </pc:sldChg>
      <pc:sldChg chg="del">
        <pc:chgData name="JESUS ROCHA SALAZAR" userId="4e0323458c84468b" providerId="LiveId" clId="{490ACCCE-D9A6-460D-9077-2F2D8A8382CE}" dt="2023-10-23T21:49:37.077" v="165" actId="2696"/>
        <pc:sldMkLst>
          <pc:docMk/>
          <pc:sldMk cId="1750182163" sldId="346"/>
        </pc:sldMkLst>
      </pc:sldChg>
      <pc:sldChg chg="del">
        <pc:chgData name="JESUS ROCHA SALAZAR" userId="4e0323458c84468b" providerId="LiveId" clId="{490ACCCE-D9A6-460D-9077-2F2D8A8382CE}" dt="2023-10-23T21:49:50.207" v="166" actId="2696"/>
        <pc:sldMkLst>
          <pc:docMk/>
          <pc:sldMk cId="2472583883" sldId="347"/>
        </pc:sldMkLst>
      </pc:sldChg>
      <pc:sldChg chg="del">
        <pc:chgData name="JESUS ROCHA SALAZAR" userId="4e0323458c84468b" providerId="LiveId" clId="{490ACCCE-D9A6-460D-9077-2F2D8A8382CE}" dt="2023-10-23T21:49:50.207" v="166" actId="2696"/>
        <pc:sldMkLst>
          <pc:docMk/>
          <pc:sldMk cId="2171608329" sldId="348"/>
        </pc:sldMkLst>
      </pc:sldChg>
      <pc:sldChg chg="del">
        <pc:chgData name="JESUS ROCHA SALAZAR" userId="4e0323458c84468b" providerId="LiveId" clId="{490ACCCE-D9A6-460D-9077-2F2D8A8382CE}" dt="2023-10-23T21:49:50.207" v="166" actId="2696"/>
        <pc:sldMkLst>
          <pc:docMk/>
          <pc:sldMk cId="294289821" sldId="349"/>
        </pc:sldMkLst>
      </pc:sldChg>
      <pc:sldChg chg="del">
        <pc:chgData name="JESUS ROCHA SALAZAR" userId="4e0323458c84468b" providerId="LiveId" clId="{490ACCCE-D9A6-460D-9077-2F2D8A8382CE}" dt="2023-10-23T21:49:50.207" v="166" actId="2696"/>
        <pc:sldMkLst>
          <pc:docMk/>
          <pc:sldMk cId="2820637813" sldId="350"/>
        </pc:sldMkLst>
      </pc:sldChg>
      <pc:sldChg chg="del">
        <pc:chgData name="JESUS ROCHA SALAZAR" userId="4e0323458c84468b" providerId="LiveId" clId="{490ACCCE-D9A6-460D-9077-2F2D8A8382CE}" dt="2023-10-23T21:49:50.207" v="166" actId="2696"/>
        <pc:sldMkLst>
          <pc:docMk/>
          <pc:sldMk cId="2505752778" sldId="351"/>
        </pc:sldMkLst>
      </pc:sldChg>
      <pc:sldChg chg="del">
        <pc:chgData name="JESUS ROCHA SALAZAR" userId="4e0323458c84468b" providerId="LiveId" clId="{490ACCCE-D9A6-460D-9077-2F2D8A8382CE}" dt="2023-10-23T21:49:50.207" v="166" actId="2696"/>
        <pc:sldMkLst>
          <pc:docMk/>
          <pc:sldMk cId="3955632401" sldId="352"/>
        </pc:sldMkLst>
      </pc:sldChg>
      <pc:sldChg chg="del">
        <pc:chgData name="JESUS ROCHA SALAZAR" userId="4e0323458c84468b" providerId="LiveId" clId="{490ACCCE-D9A6-460D-9077-2F2D8A8382CE}" dt="2023-10-23T21:49:50.207" v="166" actId="2696"/>
        <pc:sldMkLst>
          <pc:docMk/>
          <pc:sldMk cId="2996738502" sldId="353"/>
        </pc:sldMkLst>
      </pc:sldChg>
      <pc:sldChg chg="del">
        <pc:chgData name="JESUS ROCHA SALAZAR" userId="4e0323458c84468b" providerId="LiveId" clId="{490ACCCE-D9A6-460D-9077-2F2D8A8382CE}" dt="2023-10-23T21:49:50.207" v="166" actId="2696"/>
        <pc:sldMkLst>
          <pc:docMk/>
          <pc:sldMk cId="4266717394" sldId="354"/>
        </pc:sldMkLst>
      </pc:sldChg>
      <pc:sldChg chg="del">
        <pc:chgData name="JESUS ROCHA SALAZAR" userId="4e0323458c84468b" providerId="LiveId" clId="{490ACCCE-D9A6-460D-9077-2F2D8A8382CE}" dt="2023-10-23T21:49:50.207" v="166" actId="2696"/>
        <pc:sldMkLst>
          <pc:docMk/>
          <pc:sldMk cId="1997706587" sldId="355"/>
        </pc:sldMkLst>
      </pc:sldChg>
      <pc:sldChg chg="del">
        <pc:chgData name="JESUS ROCHA SALAZAR" userId="4e0323458c84468b" providerId="LiveId" clId="{490ACCCE-D9A6-460D-9077-2F2D8A8382CE}" dt="2023-10-23T21:49:50.207" v="166" actId="2696"/>
        <pc:sldMkLst>
          <pc:docMk/>
          <pc:sldMk cId="2509864917" sldId="356"/>
        </pc:sldMkLst>
      </pc:sldChg>
      <pc:sldChg chg="addSp delSp modSp add mod">
        <pc:chgData name="JESUS ROCHA SALAZAR" userId="4e0323458c84468b" providerId="LiveId" clId="{490ACCCE-D9A6-460D-9077-2F2D8A8382CE}" dt="2023-10-24T01:09:39.167" v="1001" actId="14100"/>
        <pc:sldMkLst>
          <pc:docMk/>
          <pc:sldMk cId="4023017749" sldId="357"/>
        </pc:sldMkLst>
        <pc:spChg chg="mod">
          <ac:chgData name="JESUS ROCHA SALAZAR" userId="4e0323458c84468b" providerId="LiveId" clId="{490ACCCE-D9A6-460D-9077-2F2D8A8382CE}" dt="2023-10-23T21:49:17.172" v="164" actId="20577"/>
          <ac:spMkLst>
            <pc:docMk/>
            <pc:sldMk cId="4023017749" sldId="357"/>
            <ac:spMk id="3" creationId="{00000000-0000-0000-0000-000000000000}"/>
          </ac:spMkLst>
        </pc:spChg>
        <pc:spChg chg="add del">
          <ac:chgData name="JESUS ROCHA SALAZAR" userId="4e0323458c84468b" providerId="LiveId" clId="{490ACCCE-D9A6-460D-9077-2F2D8A8382CE}" dt="2023-10-23T20:33:08.619" v="30" actId="478"/>
          <ac:spMkLst>
            <pc:docMk/>
            <pc:sldMk cId="4023017749" sldId="357"/>
            <ac:spMk id="4" creationId="{8EF6EB3E-44FF-9AEA-BA3C-6E76F0FAC281}"/>
          </ac:spMkLst>
        </pc:spChg>
        <pc:spChg chg="del">
          <ac:chgData name="JESUS ROCHA SALAZAR" userId="4e0323458c84468b" providerId="LiveId" clId="{490ACCCE-D9A6-460D-9077-2F2D8A8382CE}" dt="2023-10-23T20:32:51.092" v="28" actId="478"/>
          <ac:spMkLst>
            <pc:docMk/>
            <pc:sldMk cId="4023017749" sldId="357"/>
            <ac:spMk id="6" creationId="{ACCD85EA-9074-4316-E8CF-092EF9CC7E31}"/>
          </ac:spMkLst>
        </pc:spChg>
        <pc:spChg chg="add mod">
          <ac:chgData name="JESUS ROCHA SALAZAR" userId="4e0323458c84468b" providerId="LiveId" clId="{490ACCCE-D9A6-460D-9077-2F2D8A8382CE}" dt="2023-10-23T20:57:04.684" v="35" actId="1076"/>
          <ac:spMkLst>
            <pc:docMk/>
            <pc:sldMk cId="4023017749" sldId="357"/>
            <ac:spMk id="7" creationId="{28F4D8FA-4ACC-07A8-5DAF-0E9D8FAE4788}"/>
          </ac:spMkLst>
        </pc:spChg>
        <pc:spChg chg="add del">
          <ac:chgData name="JESUS ROCHA SALAZAR" userId="4e0323458c84468b" providerId="LiveId" clId="{490ACCCE-D9A6-460D-9077-2F2D8A8382CE}" dt="2023-10-23T20:57:18.174" v="37" actId="478"/>
          <ac:spMkLst>
            <pc:docMk/>
            <pc:sldMk cId="4023017749" sldId="357"/>
            <ac:spMk id="9" creationId="{120E5E07-8F06-9954-2AC8-000A121AD208}"/>
          </ac:spMkLst>
        </pc:spChg>
        <pc:spChg chg="add del mod">
          <ac:chgData name="JESUS ROCHA SALAZAR" userId="4e0323458c84468b" providerId="LiveId" clId="{490ACCCE-D9A6-460D-9077-2F2D8A8382CE}" dt="2023-10-23T20:58:03.128" v="40" actId="478"/>
          <ac:spMkLst>
            <pc:docMk/>
            <pc:sldMk cId="4023017749" sldId="357"/>
            <ac:spMk id="11" creationId="{561331C1-C40F-5C41-8A5E-130D205CF316}"/>
          </ac:spMkLst>
        </pc:spChg>
        <pc:spChg chg="add del">
          <ac:chgData name="JESUS ROCHA SALAZAR" userId="4e0323458c84468b" providerId="LiveId" clId="{490ACCCE-D9A6-460D-9077-2F2D8A8382CE}" dt="2023-10-23T20:58:12.643" v="42" actId="478"/>
          <ac:spMkLst>
            <pc:docMk/>
            <pc:sldMk cId="4023017749" sldId="357"/>
            <ac:spMk id="13" creationId="{CE416279-4D93-245B-6AF7-17491DDF8ED8}"/>
          </ac:spMkLst>
        </pc:spChg>
        <pc:spChg chg="add del mod">
          <ac:chgData name="JESUS ROCHA SALAZAR" userId="4e0323458c84468b" providerId="LiveId" clId="{490ACCCE-D9A6-460D-9077-2F2D8A8382CE}" dt="2023-10-23T21:00:40.817" v="45" actId="478"/>
          <ac:spMkLst>
            <pc:docMk/>
            <pc:sldMk cId="4023017749" sldId="357"/>
            <ac:spMk id="15" creationId="{FB4613F0-5EB7-FF6B-2810-D1F5D207F788}"/>
          </ac:spMkLst>
        </pc:spChg>
        <pc:spChg chg="add mod">
          <ac:chgData name="JESUS ROCHA SALAZAR" userId="4e0323458c84468b" providerId="LiveId" clId="{490ACCCE-D9A6-460D-9077-2F2D8A8382CE}" dt="2023-10-23T21:07:29.997" v="115" actId="1076"/>
          <ac:spMkLst>
            <pc:docMk/>
            <pc:sldMk cId="4023017749" sldId="357"/>
            <ac:spMk id="19" creationId="{E6F69AB1-AB23-2927-5136-179E3F180F23}"/>
          </ac:spMkLst>
        </pc:spChg>
        <pc:spChg chg="add del mod">
          <ac:chgData name="JESUS ROCHA SALAZAR" userId="4e0323458c84468b" providerId="LiveId" clId="{490ACCCE-D9A6-460D-9077-2F2D8A8382CE}" dt="2023-10-23T21:06:04.873" v="86"/>
          <ac:spMkLst>
            <pc:docMk/>
            <pc:sldMk cId="4023017749" sldId="357"/>
            <ac:spMk id="20" creationId="{A3D3BFE5-F312-0603-3226-91EA413C83CD}"/>
          </ac:spMkLst>
        </pc:spChg>
        <pc:spChg chg="add mod">
          <ac:chgData name="JESUS ROCHA SALAZAR" userId="4e0323458c84468b" providerId="LiveId" clId="{490ACCCE-D9A6-460D-9077-2F2D8A8382CE}" dt="2023-10-23T21:05:36.524" v="60" actId="1076"/>
          <ac:spMkLst>
            <pc:docMk/>
            <pc:sldMk cId="4023017749" sldId="357"/>
            <ac:spMk id="21" creationId="{5196D318-B37B-D7A6-7689-F2E2144E9003}"/>
          </ac:spMkLst>
        </pc:spChg>
        <pc:spChg chg="add mod">
          <ac:chgData name="JESUS ROCHA SALAZAR" userId="4e0323458c84468b" providerId="LiveId" clId="{490ACCCE-D9A6-460D-9077-2F2D8A8382CE}" dt="2023-10-23T21:05:56.203" v="74" actId="113"/>
          <ac:spMkLst>
            <pc:docMk/>
            <pc:sldMk cId="4023017749" sldId="357"/>
            <ac:spMk id="22" creationId="{DB253EB7-F09C-B25B-1A4B-B23A1EAEBE54}"/>
          </ac:spMkLst>
        </pc:spChg>
        <pc:spChg chg="add mod">
          <ac:chgData name="JESUS ROCHA SALAZAR" userId="4e0323458c84468b" providerId="LiveId" clId="{490ACCCE-D9A6-460D-9077-2F2D8A8382CE}" dt="2023-10-23T21:06:03.794" v="84" actId="20577"/>
          <ac:spMkLst>
            <pc:docMk/>
            <pc:sldMk cId="4023017749" sldId="357"/>
            <ac:spMk id="23" creationId="{0E561858-B60A-79C6-C461-12AC1646338F}"/>
          </ac:spMkLst>
        </pc:spChg>
        <pc:spChg chg="add mod">
          <ac:chgData name="JESUS ROCHA SALAZAR" userId="4e0323458c84468b" providerId="LiveId" clId="{490ACCCE-D9A6-460D-9077-2F2D8A8382CE}" dt="2023-10-23T21:07:20.172" v="113" actId="20577"/>
          <ac:spMkLst>
            <pc:docMk/>
            <pc:sldMk cId="4023017749" sldId="357"/>
            <ac:spMk id="24" creationId="{75F3A952-1535-6899-A686-226CE84DBB85}"/>
          </ac:spMkLst>
        </pc:spChg>
        <pc:spChg chg="add mod">
          <ac:chgData name="JESUS ROCHA SALAZAR" userId="4e0323458c84468b" providerId="LiveId" clId="{490ACCCE-D9A6-460D-9077-2F2D8A8382CE}" dt="2023-10-24T01:08:46.829" v="868" actId="1076"/>
          <ac:spMkLst>
            <pc:docMk/>
            <pc:sldMk cId="4023017749" sldId="357"/>
            <ac:spMk id="25" creationId="{13A2DBE2-11EB-1E25-942C-DF7C6446CEFC}"/>
          </ac:spMkLst>
        </pc:spChg>
        <pc:spChg chg="add mod">
          <ac:chgData name="JESUS ROCHA SALAZAR" userId="4e0323458c84468b" providerId="LiveId" clId="{490ACCCE-D9A6-460D-9077-2F2D8A8382CE}" dt="2023-10-24T01:08:44.693" v="867" actId="1076"/>
          <ac:spMkLst>
            <pc:docMk/>
            <pc:sldMk cId="4023017749" sldId="357"/>
            <ac:spMk id="26" creationId="{5C4EFC08-2B0D-0E07-C086-FE56D835B3F3}"/>
          </ac:spMkLst>
        </pc:spChg>
        <pc:spChg chg="add mod">
          <ac:chgData name="JESUS ROCHA SALAZAR" userId="4e0323458c84468b" providerId="LiveId" clId="{490ACCCE-D9A6-460D-9077-2F2D8A8382CE}" dt="2023-10-24T01:08:57.621" v="874" actId="1076"/>
          <ac:spMkLst>
            <pc:docMk/>
            <pc:sldMk cId="4023017749" sldId="357"/>
            <ac:spMk id="27" creationId="{68508100-4C49-537A-4270-11160198E98F}"/>
          </ac:spMkLst>
        </pc:spChg>
        <pc:spChg chg="add mod">
          <ac:chgData name="JESUS ROCHA SALAZAR" userId="4e0323458c84468b" providerId="LiveId" clId="{490ACCCE-D9A6-460D-9077-2F2D8A8382CE}" dt="2023-10-24T01:09:20.821" v="948" actId="1076"/>
          <ac:spMkLst>
            <pc:docMk/>
            <pc:sldMk cId="4023017749" sldId="357"/>
            <ac:spMk id="28" creationId="{FC4CDF18-46F6-85A2-89B2-9F63C862B809}"/>
          </ac:spMkLst>
        </pc:spChg>
        <pc:spChg chg="add mod">
          <ac:chgData name="JESUS ROCHA SALAZAR" userId="4e0323458c84468b" providerId="LiveId" clId="{490ACCCE-D9A6-460D-9077-2F2D8A8382CE}" dt="2023-10-24T01:09:39.167" v="1001" actId="14100"/>
          <ac:spMkLst>
            <pc:docMk/>
            <pc:sldMk cId="4023017749" sldId="357"/>
            <ac:spMk id="29" creationId="{04B24E6B-DD62-78E0-4CAE-8DEDE8857190}"/>
          </ac:spMkLst>
        </pc:spChg>
        <pc:graphicFrameChg chg="del">
          <ac:chgData name="JESUS ROCHA SALAZAR" userId="4e0323458c84468b" providerId="LiveId" clId="{490ACCCE-D9A6-460D-9077-2F2D8A8382CE}" dt="2023-10-23T20:32:48.680" v="27" actId="478"/>
          <ac:graphicFrameMkLst>
            <pc:docMk/>
            <pc:sldMk cId="4023017749" sldId="357"/>
            <ac:graphicFrameMk id="2" creationId="{39118191-D7CD-5389-F90B-BE40E722970C}"/>
          </ac:graphicFrameMkLst>
        </pc:graphicFrameChg>
        <pc:picChg chg="add mod">
          <ac:chgData name="JESUS ROCHA SALAZAR" userId="4e0323458c84468b" providerId="LiveId" clId="{490ACCCE-D9A6-460D-9077-2F2D8A8382CE}" dt="2023-10-23T21:07:26.796" v="114" actId="1076"/>
          <ac:picMkLst>
            <pc:docMk/>
            <pc:sldMk cId="4023017749" sldId="357"/>
            <ac:picMk id="17" creationId="{6200DCBB-E997-334B-DAB7-0AFE19822DD6}"/>
          </ac:picMkLst>
        </pc:picChg>
      </pc:sldChg>
      <pc:sldChg chg="addSp delSp modSp add mod">
        <pc:chgData name="JESUS ROCHA SALAZAR" userId="4e0323458c84468b" providerId="LiveId" clId="{490ACCCE-D9A6-460D-9077-2F2D8A8382CE}" dt="2023-10-23T21:59:28.255" v="359" actId="1076"/>
        <pc:sldMkLst>
          <pc:docMk/>
          <pc:sldMk cId="220517009" sldId="358"/>
        </pc:sldMkLst>
        <pc:spChg chg="mod">
          <ac:chgData name="JESUS ROCHA SALAZAR" userId="4e0323458c84468b" providerId="LiveId" clId="{490ACCCE-D9A6-460D-9077-2F2D8A8382CE}" dt="2023-10-23T21:49:07.540" v="154" actId="20577"/>
          <ac:spMkLst>
            <pc:docMk/>
            <pc:sldMk cId="220517009" sldId="358"/>
            <ac:spMk id="3" creationId="{00000000-0000-0000-0000-000000000000}"/>
          </ac:spMkLst>
        </pc:spChg>
        <pc:spChg chg="add mod">
          <ac:chgData name="JESUS ROCHA SALAZAR" userId="4e0323458c84468b" providerId="LiveId" clId="{490ACCCE-D9A6-460D-9077-2F2D8A8382CE}" dt="2023-10-23T21:58:53.719" v="332" actId="1076"/>
          <ac:spMkLst>
            <pc:docMk/>
            <pc:sldMk cId="220517009" sldId="358"/>
            <ac:spMk id="5" creationId="{C241452C-435E-1B26-418F-96225A30CD03}"/>
          </ac:spMkLst>
        </pc:spChg>
        <pc:spChg chg="add mod">
          <ac:chgData name="JESUS ROCHA SALAZAR" userId="4e0323458c84468b" providerId="LiveId" clId="{490ACCCE-D9A6-460D-9077-2F2D8A8382CE}" dt="2023-10-23T21:57:35.730" v="285" actId="113"/>
          <ac:spMkLst>
            <pc:docMk/>
            <pc:sldMk cId="220517009" sldId="358"/>
            <ac:spMk id="6" creationId="{73506FB4-3E94-0AE3-6442-96333DB3C42A}"/>
          </ac:spMkLst>
        </pc:spChg>
        <pc:spChg chg="del">
          <ac:chgData name="JESUS ROCHA SALAZAR" userId="4e0323458c84468b" providerId="LiveId" clId="{490ACCCE-D9A6-460D-9077-2F2D8A8382CE}" dt="2023-10-23T21:48:42.831" v="119" actId="478"/>
          <ac:spMkLst>
            <pc:docMk/>
            <pc:sldMk cId="220517009" sldId="358"/>
            <ac:spMk id="7" creationId="{28F4D8FA-4ACC-07A8-5DAF-0E9D8FAE4788}"/>
          </ac:spMkLst>
        </pc:spChg>
        <pc:spChg chg="add mod">
          <ac:chgData name="JESUS ROCHA SALAZAR" userId="4e0323458c84468b" providerId="LiveId" clId="{490ACCCE-D9A6-460D-9077-2F2D8A8382CE}" dt="2023-10-23T21:54:44.511" v="279" actId="1076"/>
          <ac:spMkLst>
            <pc:docMk/>
            <pc:sldMk cId="220517009" sldId="358"/>
            <ac:spMk id="8" creationId="{1DB4AAF7-E375-EEEF-9FDB-DAC1178DA5FE}"/>
          </ac:spMkLst>
        </pc:spChg>
        <pc:spChg chg="add mod">
          <ac:chgData name="JESUS ROCHA SALAZAR" userId="4e0323458c84468b" providerId="LiveId" clId="{490ACCCE-D9A6-460D-9077-2F2D8A8382CE}" dt="2023-10-23T21:54:49.848" v="281" actId="1076"/>
          <ac:spMkLst>
            <pc:docMk/>
            <pc:sldMk cId="220517009" sldId="358"/>
            <ac:spMk id="9" creationId="{BCA8C630-8030-7B34-97A8-EC6019EE53E7}"/>
          </ac:spMkLst>
        </pc:spChg>
        <pc:spChg chg="add mod">
          <ac:chgData name="JESUS ROCHA SALAZAR" userId="4e0323458c84468b" providerId="LiveId" clId="{490ACCCE-D9A6-460D-9077-2F2D8A8382CE}" dt="2023-10-23T21:59:10.752" v="334" actId="1076"/>
          <ac:spMkLst>
            <pc:docMk/>
            <pc:sldMk cId="220517009" sldId="358"/>
            <ac:spMk id="10" creationId="{169B1D7B-6DC3-36B4-4F66-797C57886184}"/>
          </ac:spMkLst>
        </pc:spChg>
        <pc:spChg chg="add mod">
          <ac:chgData name="JESUS ROCHA SALAZAR" userId="4e0323458c84468b" providerId="LiveId" clId="{490ACCCE-D9A6-460D-9077-2F2D8A8382CE}" dt="2023-10-23T21:59:28.255" v="359" actId="1076"/>
          <ac:spMkLst>
            <pc:docMk/>
            <pc:sldMk cId="220517009" sldId="358"/>
            <ac:spMk id="11" creationId="{D4395CA9-8949-585C-05F6-0B5BBCA848EA}"/>
          </ac:spMkLst>
        </pc:spChg>
        <pc:spChg chg="del">
          <ac:chgData name="JESUS ROCHA SALAZAR" userId="4e0323458c84468b" providerId="LiveId" clId="{490ACCCE-D9A6-460D-9077-2F2D8A8382CE}" dt="2023-10-23T21:48:44.467" v="120" actId="478"/>
          <ac:spMkLst>
            <pc:docMk/>
            <pc:sldMk cId="220517009" sldId="358"/>
            <ac:spMk id="19" creationId="{E6F69AB1-AB23-2927-5136-179E3F180F23}"/>
          </ac:spMkLst>
        </pc:spChg>
        <pc:spChg chg="del">
          <ac:chgData name="JESUS ROCHA SALAZAR" userId="4e0323458c84468b" providerId="LiveId" clId="{490ACCCE-D9A6-460D-9077-2F2D8A8382CE}" dt="2023-10-23T21:48:52.076" v="124" actId="478"/>
          <ac:spMkLst>
            <pc:docMk/>
            <pc:sldMk cId="220517009" sldId="358"/>
            <ac:spMk id="21" creationId="{5196D318-B37B-D7A6-7689-F2E2144E9003}"/>
          </ac:spMkLst>
        </pc:spChg>
        <pc:spChg chg="del">
          <ac:chgData name="JESUS ROCHA SALAZAR" userId="4e0323458c84468b" providerId="LiveId" clId="{490ACCCE-D9A6-460D-9077-2F2D8A8382CE}" dt="2023-10-23T21:48:49.323" v="123" actId="478"/>
          <ac:spMkLst>
            <pc:docMk/>
            <pc:sldMk cId="220517009" sldId="358"/>
            <ac:spMk id="22" creationId="{DB253EB7-F09C-B25B-1A4B-B23A1EAEBE54}"/>
          </ac:spMkLst>
        </pc:spChg>
        <pc:spChg chg="del">
          <ac:chgData name="JESUS ROCHA SALAZAR" userId="4e0323458c84468b" providerId="LiveId" clId="{490ACCCE-D9A6-460D-9077-2F2D8A8382CE}" dt="2023-10-23T21:48:48.072" v="122" actId="478"/>
          <ac:spMkLst>
            <pc:docMk/>
            <pc:sldMk cId="220517009" sldId="358"/>
            <ac:spMk id="23" creationId="{0E561858-B60A-79C6-C461-12AC1646338F}"/>
          </ac:spMkLst>
        </pc:spChg>
        <pc:spChg chg="del">
          <ac:chgData name="JESUS ROCHA SALAZAR" userId="4e0323458c84468b" providerId="LiveId" clId="{490ACCCE-D9A6-460D-9077-2F2D8A8382CE}" dt="2023-10-23T21:48:46.556" v="121" actId="478"/>
          <ac:spMkLst>
            <pc:docMk/>
            <pc:sldMk cId="220517009" sldId="358"/>
            <ac:spMk id="24" creationId="{75F3A952-1535-6899-A686-226CE84DBB85}"/>
          </ac:spMkLst>
        </pc:spChg>
        <pc:picChg chg="add mod">
          <ac:chgData name="JESUS ROCHA SALAZAR" userId="4e0323458c84468b" providerId="LiveId" clId="{490ACCCE-D9A6-460D-9077-2F2D8A8382CE}" dt="2023-10-23T21:53:24.096" v="168" actId="1076"/>
          <ac:picMkLst>
            <pc:docMk/>
            <pc:sldMk cId="220517009" sldId="358"/>
            <ac:picMk id="4" creationId="{178AC5D7-8FCF-616D-D2D2-E27C132354E1}"/>
          </ac:picMkLst>
        </pc:picChg>
        <pc:picChg chg="del">
          <ac:chgData name="JESUS ROCHA SALAZAR" userId="4e0323458c84468b" providerId="LiveId" clId="{490ACCCE-D9A6-460D-9077-2F2D8A8382CE}" dt="2023-10-23T21:48:38.993" v="117" actId="478"/>
          <ac:picMkLst>
            <pc:docMk/>
            <pc:sldMk cId="220517009" sldId="358"/>
            <ac:picMk id="17" creationId="{6200DCBB-E997-334B-DAB7-0AFE19822DD6}"/>
          </ac:picMkLst>
        </pc:picChg>
      </pc:sldChg>
    </pc:docChg>
  </pc:docChgLst>
  <pc:docChgLst>
    <pc:chgData name="JESUS ROCHA SALAZAR" userId="4e0323458c84468b" providerId="LiveId" clId="{64F469FB-CCA0-4FED-A84E-64787E8FFE8A}"/>
    <pc:docChg chg="custSel modSld">
      <pc:chgData name="JESUS ROCHA SALAZAR" userId="4e0323458c84468b" providerId="LiveId" clId="{64F469FB-CCA0-4FED-A84E-64787E8FFE8A}" dt="2022-07-12T21:13:17.698" v="19" actId="1076"/>
      <pc:docMkLst>
        <pc:docMk/>
      </pc:docMkLst>
      <pc:sldChg chg="modSp mod">
        <pc:chgData name="JESUS ROCHA SALAZAR" userId="4e0323458c84468b" providerId="LiveId" clId="{64F469FB-CCA0-4FED-A84E-64787E8FFE8A}" dt="2022-07-12T20:58:01.655" v="12" actId="20577"/>
        <pc:sldMkLst>
          <pc:docMk/>
          <pc:sldMk cId="2471807738" sldId="256"/>
        </pc:sldMkLst>
        <pc:spChg chg="mod">
          <ac:chgData name="JESUS ROCHA SALAZAR" userId="4e0323458c84468b" providerId="LiveId" clId="{64F469FB-CCA0-4FED-A84E-64787E8FFE8A}" dt="2022-07-12T20:58:01.655" v="12" actId="20577"/>
          <ac:spMkLst>
            <pc:docMk/>
            <pc:sldMk cId="2471807738" sldId="256"/>
            <ac:spMk id="2" creationId="{00000000-0000-0000-0000-000000000000}"/>
          </ac:spMkLst>
        </pc:spChg>
      </pc:sldChg>
      <pc:sldChg chg="addSp delSp modSp mod">
        <pc:chgData name="JESUS ROCHA SALAZAR" userId="4e0323458c84468b" providerId="LiveId" clId="{64F469FB-CCA0-4FED-A84E-64787E8FFE8A}" dt="2022-07-12T21:13:17.698" v="19" actId="1076"/>
        <pc:sldMkLst>
          <pc:docMk/>
          <pc:sldMk cId="958036878" sldId="281"/>
        </pc:sldMkLst>
        <pc:spChg chg="del">
          <ac:chgData name="JESUS ROCHA SALAZAR" userId="4e0323458c84468b" providerId="LiveId" clId="{64F469FB-CCA0-4FED-A84E-64787E8FFE8A}" dt="2022-07-12T21:11:55.942" v="14" actId="478"/>
          <ac:spMkLst>
            <pc:docMk/>
            <pc:sldMk cId="958036878" sldId="281"/>
            <ac:spMk id="4" creationId="{A3CB0F0B-1298-8BF2-098F-E676363D8F7B}"/>
          </ac:spMkLst>
        </pc:spChg>
        <pc:spChg chg="mod">
          <ac:chgData name="JESUS ROCHA SALAZAR" userId="4e0323458c84468b" providerId="LiveId" clId="{64F469FB-CCA0-4FED-A84E-64787E8FFE8A}" dt="2022-07-12T21:12:03.816" v="16" actId="2711"/>
          <ac:spMkLst>
            <pc:docMk/>
            <pc:sldMk cId="958036878" sldId="281"/>
            <ac:spMk id="6" creationId="{ACCD85EA-9074-4316-E8CF-092EF9CC7E31}"/>
          </ac:spMkLst>
        </pc:spChg>
        <pc:graphicFrameChg chg="add mod">
          <ac:chgData name="JESUS ROCHA SALAZAR" userId="4e0323458c84468b" providerId="LiveId" clId="{64F469FB-CCA0-4FED-A84E-64787E8FFE8A}" dt="2022-07-12T21:13:17.698" v="19" actId="1076"/>
          <ac:graphicFrameMkLst>
            <pc:docMk/>
            <pc:sldMk cId="958036878" sldId="281"/>
            <ac:graphicFrameMk id="2" creationId="{39118191-D7CD-5389-F90B-BE40E722970C}"/>
          </ac:graphicFrameMkLst>
        </pc:graphicFrameChg>
        <pc:picChg chg="del">
          <ac:chgData name="JESUS ROCHA SALAZAR" userId="4e0323458c84468b" providerId="LiveId" clId="{64F469FB-CCA0-4FED-A84E-64787E8FFE8A}" dt="2022-07-12T21:11:53.192" v="13" actId="478"/>
          <ac:picMkLst>
            <pc:docMk/>
            <pc:sldMk cId="958036878" sldId="281"/>
            <ac:picMk id="1026" creationId="{5FB5F3F1-1A8B-A5B6-56A1-2CA8DF1749B4}"/>
          </ac:picMkLst>
        </pc:picChg>
      </pc:sldChg>
    </pc:docChg>
  </pc:docChgLst>
  <pc:docChgLst>
    <pc:chgData name="JESUS ROCHA SALAZAR" userId="4e0323458c84468b" providerId="LiveId" clId="{AF3066F7-3756-4E4E-96DB-7B0395549136}"/>
    <pc:docChg chg="modSld">
      <pc:chgData name="JESUS ROCHA SALAZAR" userId="4e0323458c84468b" providerId="LiveId" clId="{AF3066F7-3756-4E4E-96DB-7B0395549136}" dt="2023-03-25T15:21:17.529" v="10" actId="20577"/>
      <pc:docMkLst>
        <pc:docMk/>
      </pc:docMkLst>
      <pc:sldChg chg="modSp mod">
        <pc:chgData name="JESUS ROCHA SALAZAR" userId="4e0323458c84468b" providerId="LiveId" clId="{AF3066F7-3756-4E4E-96DB-7B0395549136}" dt="2023-03-25T15:21:17.529" v="10" actId="20577"/>
        <pc:sldMkLst>
          <pc:docMk/>
          <pc:sldMk cId="2471807738" sldId="256"/>
        </pc:sldMkLst>
        <pc:spChg chg="mod">
          <ac:chgData name="JESUS ROCHA SALAZAR" userId="4e0323458c84468b" providerId="LiveId" clId="{AF3066F7-3756-4E4E-96DB-7B0395549136}" dt="2023-03-25T15:21:17.529" v="10" actId="20577"/>
          <ac:spMkLst>
            <pc:docMk/>
            <pc:sldMk cId="2471807738" sldId="256"/>
            <ac:spMk id="5" creationId="{757E0AFA-14C0-4DC7-9018-DFC6BAACEFA6}"/>
          </ac:spMkLst>
        </pc:spChg>
      </pc:sldChg>
    </pc:docChg>
  </pc:docChgLst>
  <pc:docChgLst>
    <pc:chgData name="JESUS ROCHA SALAZAR" userId="4e0323458c84468b" providerId="LiveId" clId="{16570A3A-AF1F-4E05-AED1-A78924469A44}"/>
    <pc:docChg chg="modSld">
      <pc:chgData name="JESUS ROCHA SALAZAR" userId="4e0323458c84468b" providerId="LiveId" clId="{16570A3A-AF1F-4E05-AED1-A78924469A44}" dt="2024-06-25T00:38:19.617" v="9" actId="20577"/>
      <pc:docMkLst>
        <pc:docMk/>
      </pc:docMkLst>
      <pc:sldChg chg="modSp mod">
        <pc:chgData name="JESUS ROCHA SALAZAR" userId="4e0323458c84468b" providerId="LiveId" clId="{16570A3A-AF1F-4E05-AED1-A78924469A44}" dt="2024-06-25T00:38:19.617" v="9" actId="20577"/>
        <pc:sldMkLst>
          <pc:docMk/>
          <pc:sldMk cId="2471807738" sldId="256"/>
        </pc:sldMkLst>
        <pc:spChg chg="mod">
          <ac:chgData name="JESUS ROCHA SALAZAR" userId="4e0323458c84468b" providerId="LiveId" clId="{16570A3A-AF1F-4E05-AED1-A78924469A44}" dt="2024-06-25T00:38:19.617" v="9" actId="20577"/>
          <ac:spMkLst>
            <pc:docMk/>
            <pc:sldMk cId="2471807738" sldId="256"/>
            <ac:spMk id="5" creationId="{757E0AFA-14C0-4DC7-9018-DFC6BAACEFA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6/24/2024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‹Nº›</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6/24/2024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6/24/2024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MSIPCMContentMarking" descr="{&quot;HashCode&quot;:-6268944,&quot;Placement&quot;:&quot;Footer&quot;,&quot;Top&quot;:520.68866,&quot;Left&quot;:0.0,&quot;SlideWidth&quot;:960,&quot;SlideHeight&quot;:540}">
            <a:extLst>
              <a:ext uri="{FF2B5EF4-FFF2-40B4-BE49-F238E27FC236}">
                <a16:creationId xmlns:a16="http://schemas.microsoft.com/office/drawing/2014/main" id="{734DFF8A-00A2-4EDE-936D-97F322B263E1}"/>
              </a:ext>
            </a:extLst>
          </p:cNvPr>
          <p:cNvSpPr txBox="1"/>
          <p:nvPr userDrawn="1"/>
        </p:nvSpPr>
        <p:spPr>
          <a:xfrm>
            <a:off x="0" y="6612746"/>
            <a:ext cx="2000923"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737373"/>
                </a:solidFill>
                <a:latin typeface="Calibri" panose="020F0502020204030204" pitchFamily="34" charset="0"/>
              </a:rPr>
              <a:t>Classification: Customer Confidential</a:t>
            </a:r>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Hierarchical Time Series</a:t>
            </a:r>
          </a:p>
        </p:txBody>
      </p:sp>
      <p:sp>
        <p:nvSpPr>
          <p:cNvPr id="5" name="Subtitle 2">
            <a:extLst>
              <a:ext uri="{FF2B5EF4-FFF2-40B4-BE49-F238E27FC236}">
                <a16:creationId xmlns:a16="http://schemas.microsoft.com/office/drawing/2014/main" id="{757E0AFA-14C0-4DC7-9018-DFC6BAACEFA6}"/>
              </a:ext>
            </a:extLst>
          </p:cNvPr>
          <p:cNvSpPr txBox="1">
            <a:spLocks/>
          </p:cNvSpPr>
          <p:nvPr/>
        </p:nvSpPr>
        <p:spPr>
          <a:xfrm>
            <a:off x="5200194" y="3807765"/>
            <a:ext cx="260737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s-MX" sz="2400" dirty="0">
                <a:solidFill>
                  <a:schemeClr val="bg1"/>
                </a:solidFill>
                <a:latin typeface="+mj-lt"/>
              </a:rPr>
              <a:t>June </a:t>
            </a:r>
            <a:r>
              <a:rPr lang="en-US" sz="2400" dirty="0">
                <a:solidFill>
                  <a:schemeClr val="bg1"/>
                </a:solidFill>
                <a:latin typeface="+mj-lt"/>
              </a:rPr>
              <a:t>2024</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Time series</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ACCD85EA-9074-4316-E8CF-092EF9CC7E31}"/>
              </a:ext>
            </a:extLst>
          </p:cNvPr>
          <p:cNvSpPr txBox="1"/>
          <p:nvPr/>
        </p:nvSpPr>
        <p:spPr>
          <a:xfrm>
            <a:off x="670560" y="1488778"/>
            <a:ext cx="10810240" cy="1938992"/>
          </a:xfrm>
          <a:prstGeom prst="rect">
            <a:avLst/>
          </a:prstGeom>
          <a:noFill/>
        </p:spPr>
        <p:txBody>
          <a:bodyPr wrap="square">
            <a:spAutoFit/>
          </a:bodyPr>
          <a:lstStyle/>
          <a:p>
            <a:pPr algn="just"/>
            <a:r>
              <a:rPr lang="en-US" sz="2400" dirty="0">
                <a:latin typeface="+mj-lt"/>
              </a:rPr>
              <a:t>In business and economics, there are often applications requiring forecasts of many related time series organized in a hierarchical structure based on dimensions, such as product and geography. This has led to the need for reconciling forecasts across the hierarchy (that is, ensuring that the forecasts sum appropriately across the levels). </a:t>
            </a:r>
            <a:endParaRPr lang="es-ES" sz="2400" dirty="0">
              <a:latin typeface="+mj-lt"/>
            </a:endParaRPr>
          </a:p>
        </p:txBody>
      </p:sp>
      <p:graphicFrame>
        <p:nvGraphicFramePr>
          <p:cNvPr id="2" name="Objeto 1">
            <a:extLst>
              <a:ext uri="{FF2B5EF4-FFF2-40B4-BE49-F238E27FC236}">
                <a16:creationId xmlns:a16="http://schemas.microsoft.com/office/drawing/2014/main" id="{39118191-D7CD-5389-F90B-BE40E722970C}"/>
              </a:ext>
            </a:extLst>
          </p:cNvPr>
          <p:cNvGraphicFramePr>
            <a:graphicFrameLocks noChangeAspect="1"/>
          </p:cNvGraphicFramePr>
          <p:nvPr>
            <p:extLst>
              <p:ext uri="{D42A27DB-BD31-4B8C-83A1-F6EECF244321}">
                <p14:modId xmlns:p14="http://schemas.microsoft.com/office/powerpoint/2010/main" val="1657208651"/>
              </p:ext>
            </p:extLst>
          </p:nvPr>
        </p:nvGraphicFramePr>
        <p:xfrm>
          <a:off x="2123440" y="3320733"/>
          <a:ext cx="8128000" cy="2692400"/>
        </p:xfrm>
        <a:graphic>
          <a:graphicData uri="http://schemas.openxmlformats.org/presentationml/2006/ole">
            <mc:AlternateContent xmlns:mc="http://schemas.openxmlformats.org/markup-compatibility/2006">
              <mc:Choice xmlns:v="urn:schemas-microsoft-com:vml" Requires="v">
                <p:oleObj name="Bitmap Image" r:id="rId2" imgW="8128080" imgH="2692440" progId="PBrush">
                  <p:embed/>
                </p:oleObj>
              </mc:Choice>
              <mc:Fallback>
                <p:oleObj name="Bitmap Image" r:id="rId2" imgW="8128080" imgH="2692440" progId="PBrush">
                  <p:embed/>
                  <p:pic>
                    <p:nvPicPr>
                      <p:cNvPr id="2" name="Objeto 1">
                        <a:extLst>
                          <a:ext uri="{FF2B5EF4-FFF2-40B4-BE49-F238E27FC236}">
                            <a16:creationId xmlns:a16="http://schemas.microsoft.com/office/drawing/2014/main" id="{39118191-D7CD-5389-F90B-BE40E722970C}"/>
                          </a:ext>
                        </a:extLst>
                      </p:cNvPr>
                      <p:cNvPicPr/>
                      <p:nvPr/>
                    </p:nvPicPr>
                    <p:blipFill>
                      <a:blip r:embed="rId3"/>
                      <a:stretch>
                        <a:fillRect/>
                      </a:stretch>
                    </p:blipFill>
                    <p:spPr>
                      <a:xfrm>
                        <a:off x="2123440" y="3320733"/>
                        <a:ext cx="8128000" cy="2692400"/>
                      </a:xfrm>
                      <a:prstGeom prst="rect">
                        <a:avLst/>
                      </a:prstGeom>
                    </p:spPr>
                  </p:pic>
                </p:oleObj>
              </mc:Fallback>
            </mc:AlternateContent>
          </a:graphicData>
        </a:graphic>
      </p:graphicFrame>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Matrix 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8F4D8FA-4ACC-07A8-5DAF-0E9D8FAE4788}"/>
                  </a:ext>
                </a:extLst>
              </p:cNvPr>
              <p:cNvSpPr txBox="1"/>
              <p:nvPr/>
            </p:nvSpPr>
            <p:spPr>
              <a:xfrm>
                <a:off x="264160" y="2236729"/>
                <a:ext cx="1849120" cy="34919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i="1" smtClean="0">
                              <a:solidFill>
                                <a:srgbClr val="836967"/>
                              </a:solidFill>
                              <a:latin typeface="Cambria Math" panose="02040503050406030204" pitchFamily="18" charset="0"/>
                            </a:rPr>
                          </m:ctrlPr>
                        </m:dPr>
                        <m:e>
                          <m:eqArr>
                            <m:eqArrPr>
                              <m:ctrlPr>
                                <a:rPr lang="es-ES" i="1">
                                  <a:solidFill>
                                    <a:srgbClr val="836967"/>
                                  </a:solidFill>
                                  <a:latin typeface="Cambria Math" panose="02040503050406030204" pitchFamily="18" charset="0"/>
                                </a:rPr>
                              </m:ctrlPr>
                            </m:eqArrPr>
                            <m:e>
                              <m:r>
                                <a:rPr lang="es-ES">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𝐵</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𝐶</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𝐴𝐴</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𝐴𝐵</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𝐶𝐶</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𝐴𝐴𝐴</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𝐴𝐴𝐵</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𝐶𝐶𝐶</m:t>
                                  </m:r>
                                  <m:r>
                                    <a:rPr lang="es-ES" i="0">
                                      <a:latin typeface="Cambria Math" panose="02040503050406030204" pitchFamily="18" charset="0"/>
                                    </a:rPr>
                                    <m:t>,</m:t>
                                  </m:r>
                                  <m:r>
                                    <a:rPr lang="es-ES" i="1">
                                      <a:latin typeface="Cambria Math" panose="02040503050406030204" pitchFamily="18" charset="0"/>
                                    </a:rPr>
                                    <m:t>𝑡</m:t>
                                  </m:r>
                                </m:sub>
                              </m:sSub>
                            </m:e>
                          </m:eqArr>
                        </m:e>
                      </m:d>
                    </m:oMath>
                  </m:oMathPara>
                </a14:m>
                <a:endParaRPr lang="es-ES" dirty="0"/>
              </a:p>
            </p:txBody>
          </p:sp>
        </mc:Choice>
        <mc:Fallback xmlns="">
          <p:sp>
            <p:nvSpPr>
              <p:cNvPr id="7" name="CuadroTexto 6">
                <a:extLst>
                  <a:ext uri="{FF2B5EF4-FFF2-40B4-BE49-F238E27FC236}">
                    <a16:creationId xmlns:a16="http://schemas.microsoft.com/office/drawing/2014/main" id="{28F4D8FA-4ACC-07A8-5DAF-0E9D8FAE4788}"/>
                  </a:ext>
                </a:extLst>
              </p:cNvPr>
              <p:cNvSpPr txBox="1">
                <a:spLocks noRot="1" noChangeAspect="1" noMove="1" noResize="1" noEditPoints="1" noAdjustHandles="1" noChangeArrowheads="1" noChangeShapeType="1" noTextEdit="1"/>
              </p:cNvSpPr>
              <p:nvPr/>
            </p:nvSpPr>
            <p:spPr>
              <a:xfrm>
                <a:off x="264160" y="2236729"/>
                <a:ext cx="1849120" cy="3491982"/>
              </a:xfrm>
              <a:prstGeom prst="rect">
                <a:avLst/>
              </a:prstGeom>
              <a:blipFill>
                <a:blip r:embed="rId2"/>
                <a:stretch>
                  <a:fillRect/>
                </a:stretch>
              </a:blipFill>
            </p:spPr>
            <p:txBody>
              <a:bodyPr/>
              <a:lstStyle/>
              <a:p>
                <a:r>
                  <a:rPr lang="es-ES">
                    <a:noFill/>
                  </a:rPr>
                  <a:t> </a:t>
                </a:r>
              </a:p>
            </p:txBody>
          </p:sp>
        </mc:Fallback>
      </mc:AlternateContent>
      <p:pic>
        <p:nvPicPr>
          <p:cNvPr id="17" name="Imagen 16">
            <a:extLst>
              <a:ext uri="{FF2B5EF4-FFF2-40B4-BE49-F238E27FC236}">
                <a16:creationId xmlns:a16="http://schemas.microsoft.com/office/drawing/2014/main" id="{6200DCBB-E997-334B-DAB7-0AFE19822DD6}"/>
              </a:ext>
            </a:extLst>
          </p:cNvPr>
          <p:cNvPicPr>
            <a:picLocks noChangeAspect="1"/>
          </p:cNvPicPr>
          <p:nvPr/>
        </p:nvPicPr>
        <p:blipFill>
          <a:blip r:embed="rId3"/>
          <a:stretch>
            <a:fillRect/>
          </a:stretch>
        </p:blipFill>
        <p:spPr>
          <a:xfrm>
            <a:off x="2180227" y="2536437"/>
            <a:ext cx="7449459" cy="2519076"/>
          </a:xfrm>
          <a:prstGeom prst="rect">
            <a:avLst/>
          </a:prstGeom>
        </p:spPr>
      </p:pic>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E6F69AB1-AB23-2927-5136-179E3F180F23}"/>
                  </a:ext>
                </a:extLst>
              </p:cNvPr>
              <p:cNvSpPr txBox="1"/>
              <p:nvPr/>
            </p:nvSpPr>
            <p:spPr>
              <a:xfrm>
                <a:off x="9696633" y="2121674"/>
                <a:ext cx="1161527" cy="35398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i="1" smtClean="0">
                              <a:solidFill>
                                <a:srgbClr val="836967"/>
                              </a:solidFill>
                              <a:latin typeface="Cambria Math" panose="02040503050406030204" pitchFamily="18" charset="0"/>
                            </a:rPr>
                          </m:ctrlPr>
                        </m:dPr>
                        <m:e>
                          <m:eqArr>
                            <m:eqArrPr>
                              <m:ctrlPr>
                                <a:rPr lang="es-ES" i="1">
                                  <a:solidFill>
                                    <a:srgbClr val="836967"/>
                                  </a:solidFill>
                                  <a:latin typeface="Cambria Math" panose="02040503050406030204" pitchFamily="18" charset="0"/>
                                </a:rPr>
                              </m:ctrlPr>
                            </m:eqArrPr>
                            <m:e>
                              <m:r>
                                <a:rPr lang="es-ES">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𝐴𝐴𝐴</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𝐴𝐴𝐵</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𝐴𝐴𝐶</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𝐴𝐵𝐴</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𝐴𝐵𝐵</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𝐴𝐵𝐶</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𝐴𝐶𝐴</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𝐴𝐶𝐵</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𝐴𝐶𝐶</m:t>
                                  </m:r>
                                  <m:r>
                                    <a:rPr lang="es-ES" i="0">
                                      <a:latin typeface="Cambria Math" panose="02040503050406030204" pitchFamily="18" charset="0"/>
                                    </a:rPr>
                                    <m:t>,</m:t>
                                  </m:r>
                                  <m:r>
                                    <a:rPr lang="es-ES" i="1">
                                      <a:latin typeface="Cambria Math" panose="02040503050406030204" pitchFamily="18" charset="0"/>
                                    </a:rPr>
                                    <m:t>𝑡</m:t>
                                  </m:r>
                                </m:sub>
                              </m:sSub>
                            </m:e>
                            <m:e>
                              <m:r>
                                <a:rPr lang="es-ES" i="0">
                                  <a:latin typeface="Cambria Math" panose="02040503050406030204" pitchFamily="18" charset="0"/>
                                </a:rPr>
                                <m:t>&amp;…</m:t>
                              </m:r>
                            </m:e>
                            <m:e>
                              <m:r>
                                <a:rPr lang="es-ES" i="0">
                                  <a:latin typeface="Cambria Math" panose="02040503050406030204" pitchFamily="18" charset="0"/>
                                </a:rPr>
                                <m:t>&amp;...</m:t>
                              </m:r>
                            </m:e>
                            <m:e>
                              <m:r>
                                <a:rPr lang="es-ES" i="0">
                                  <a:latin typeface="Cambria Math" panose="02040503050406030204" pitchFamily="18" charset="0"/>
                                </a:rPr>
                                <m:t>&amp;</m:t>
                              </m:r>
                              <m:sSub>
                                <m:sSubPr>
                                  <m:ctrlPr>
                                    <a:rPr lang="es-ES" i="1">
                                      <a:solidFill>
                                        <a:srgbClr val="836967"/>
                                      </a:solidFill>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𝐶𝐶𝐶</m:t>
                                  </m:r>
                                  <m:r>
                                    <a:rPr lang="es-ES" i="0">
                                      <a:latin typeface="Cambria Math" panose="02040503050406030204" pitchFamily="18" charset="0"/>
                                    </a:rPr>
                                    <m:t>,</m:t>
                                  </m:r>
                                  <m:r>
                                    <a:rPr lang="es-ES" i="1">
                                      <a:latin typeface="Cambria Math" panose="02040503050406030204" pitchFamily="18" charset="0"/>
                                    </a:rPr>
                                    <m:t>𝑡</m:t>
                                  </m:r>
                                </m:sub>
                              </m:sSub>
                            </m:e>
                          </m:eqArr>
                        </m:e>
                      </m:d>
                    </m:oMath>
                  </m:oMathPara>
                </a14:m>
                <a:endParaRPr lang="es-ES" dirty="0"/>
              </a:p>
            </p:txBody>
          </p:sp>
        </mc:Choice>
        <mc:Fallback xmlns="">
          <p:sp>
            <p:nvSpPr>
              <p:cNvPr id="19" name="CuadroTexto 18">
                <a:extLst>
                  <a:ext uri="{FF2B5EF4-FFF2-40B4-BE49-F238E27FC236}">
                    <a16:creationId xmlns:a16="http://schemas.microsoft.com/office/drawing/2014/main" id="{E6F69AB1-AB23-2927-5136-179E3F180F23}"/>
                  </a:ext>
                </a:extLst>
              </p:cNvPr>
              <p:cNvSpPr txBox="1">
                <a:spLocks noRot="1" noChangeAspect="1" noMove="1" noResize="1" noEditPoints="1" noAdjustHandles="1" noChangeArrowheads="1" noChangeShapeType="1" noTextEdit="1"/>
              </p:cNvSpPr>
              <p:nvPr/>
            </p:nvSpPr>
            <p:spPr>
              <a:xfrm>
                <a:off x="9696633" y="2121674"/>
                <a:ext cx="1161527" cy="3539815"/>
              </a:xfrm>
              <a:prstGeom prst="rect">
                <a:avLst/>
              </a:prstGeom>
              <a:blipFill>
                <a:blip r:embed="rId4"/>
                <a:stretch>
                  <a:fillRect/>
                </a:stretch>
              </a:blipFill>
            </p:spPr>
            <p:txBody>
              <a:bodyPr/>
              <a:lstStyle/>
              <a:p>
                <a:r>
                  <a:rPr lang="es-ES">
                    <a:noFill/>
                  </a:rPr>
                  <a:t> </a:t>
                </a:r>
              </a:p>
            </p:txBody>
          </p:sp>
        </mc:Fallback>
      </mc:AlternateContent>
      <p:sp>
        <p:nvSpPr>
          <p:cNvPr id="21" name="CuadroTexto 20">
            <a:extLst>
              <a:ext uri="{FF2B5EF4-FFF2-40B4-BE49-F238E27FC236}">
                <a16:creationId xmlns:a16="http://schemas.microsoft.com/office/drawing/2014/main" id="{5196D318-B37B-D7A6-7689-F2E2144E9003}"/>
              </a:ext>
            </a:extLst>
          </p:cNvPr>
          <p:cNvSpPr txBox="1"/>
          <p:nvPr/>
        </p:nvSpPr>
        <p:spPr>
          <a:xfrm>
            <a:off x="1729014" y="3306807"/>
            <a:ext cx="518160" cy="584775"/>
          </a:xfrm>
          <a:prstGeom prst="rect">
            <a:avLst/>
          </a:prstGeom>
          <a:noFill/>
        </p:spPr>
        <p:txBody>
          <a:bodyPr wrap="square" rtlCol="0">
            <a:spAutoFit/>
          </a:bodyPr>
          <a:lstStyle/>
          <a:p>
            <a:r>
              <a:rPr lang="es-ES" sz="3200" dirty="0"/>
              <a:t>=</a:t>
            </a:r>
          </a:p>
        </p:txBody>
      </p:sp>
      <p:sp>
        <p:nvSpPr>
          <p:cNvPr id="22" name="CuadroTexto 21">
            <a:extLst>
              <a:ext uri="{FF2B5EF4-FFF2-40B4-BE49-F238E27FC236}">
                <a16:creationId xmlns:a16="http://schemas.microsoft.com/office/drawing/2014/main" id="{DB253EB7-F09C-B25B-1A4B-B23A1EAEBE54}"/>
              </a:ext>
            </a:extLst>
          </p:cNvPr>
          <p:cNvSpPr txBox="1"/>
          <p:nvPr/>
        </p:nvSpPr>
        <p:spPr>
          <a:xfrm>
            <a:off x="589040" y="1615440"/>
            <a:ext cx="1320800" cy="369332"/>
          </a:xfrm>
          <a:prstGeom prst="rect">
            <a:avLst/>
          </a:prstGeom>
          <a:noFill/>
        </p:spPr>
        <p:txBody>
          <a:bodyPr wrap="square" rtlCol="0">
            <a:spAutoFit/>
          </a:bodyPr>
          <a:lstStyle/>
          <a:p>
            <a:r>
              <a:rPr lang="es-ES" b="1" dirty="0" err="1"/>
              <a:t>All</a:t>
            </a:r>
            <a:r>
              <a:rPr lang="es-ES" b="1" dirty="0"/>
              <a:t> Series</a:t>
            </a:r>
          </a:p>
        </p:txBody>
      </p:sp>
      <p:sp>
        <p:nvSpPr>
          <p:cNvPr id="23" name="CuadroTexto 22">
            <a:extLst>
              <a:ext uri="{FF2B5EF4-FFF2-40B4-BE49-F238E27FC236}">
                <a16:creationId xmlns:a16="http://schemas.microsoft.com/office/drawing/2014/main" id="{0E561858-B60A-79C6-C461-12AC1646338F}"/>
              </a:ext>
            </a:extLst>
          </p:cNvPr>
          <p:cNvSpPr txBox="1"/>
          <p:nvPr/>
        </p:nvSpPr>
        <p:spPr>
          <a:xfrm>
            <a:off x="5386615" y="1615440"/>
            <a:ext cx="1320800" cy="369332"/>
          </a:xfrm>
          <a:prstGeom prst="rect">
            <a:avLst/>
          </a:prstGeom>
          <a:noFill/>
        </p:spPr>
        <p:txBody>
          <a:bodyPr wrap="square" rtlCol="0">
            <a:spAutoFit/>
          </a:bodyPr>
          <a:lstStyle/>
          <a:p>
            <a:r>
              <a:rPr lang="es-ES" b="1" dirty="0"/>
              <a:t>Matrix S</a:t>
            </a:r>
          </a:p>
        </p:txBody>
      </p:sp>
      <p:sp>
        <p:nvSpPr>
          <p:cNvPr id="24" name="CuadroTexto 23">
            <a:extLst>
              <a:ext uri="{FF2B5EF4-FFF2-40B4-BE49-F238E27FC236}">
                <a16:creationId xmlns:a16="http://schemas.microsoft.com/office/drawing/2014/main" id="{75F3A952-1535-6899-A686-226CE84DBB85}"/>
              </a:ext>
            </a:extLst>
          </p:cNvPr>
          <p:cNvSpPr txBox="1"/>
          <p:nvPr/>
        </p:nvSpPr>
        <p:spPr>
          <a:xfrm>
            <a:off x="9238727" y="1595119"/>
            <a:ext cx="2067004" cy="369332"/>
          </a:xfrm>
          <a:prstGeom prst="rect">
            <a:avLst/>
          </a:prstGeom>
          <a:noFill/>
        </p:spPr>
        <p:txBody>
          <a:bodyPr wrap="square" rtlCol="0">
            <a:spAutoFit/>
          </a:bodyPr>
          <a:lstStyle/>
          <a:p>
            <a:r>
              <a:rPr lang="es-ES" b="1" dirty="0" err="1"/>
              <a:t>Lowest</a:t>
            </a:r>
            <a:r>
              <a:rPr lang="es-ES" b="1" dirty="0"/>
              <a:t> </a:t>
            </a:r>
            <a:r>
              <a:rPr lang="es-ES" b="1" dirty="0" err="1"/>
              <a:t>Hierarchy</a:t>
            </a:r>
            <a:r>
              <a:rPr lang="es-ES" b="1" dirty="0"/>
              <a:t> </a:t>
            </a:r>
          </a:p>
        </p:txBody>
      </p:sp>
      <p:sp>
        <p:nvSpPr>
          <p:cNvPr id="25" name="CuadroTexto 24">
            <a:extLst>
              <a:ext uri="{FF2B5EF4-FFF2-40B4-BE49-F238E27FC236}">
                <a16:creationId xmlns:a16="http://schemas.microsoft.com/office/drawing/2014/main" id="{13A2DBE2-11EB-1E25-942C-DF7C6446CEFC}"/>
              </a:ext>
            </a:extLst>
          </p:cNvPr>
          <p:cNvSpPr txBox="1"/>
          <p:nvPr/>
        </p:nvSpPr>
        <p:spPr>
          <a:xfrm>
            <a:off x="5493295" y="5237846"/>
            <a:ext cx="1107440" cy="369332"/>
          </a:xfrm>
          <a:prstGeom prst="rect">
            <a:avLst/>
          </a:prstGeom>
          <a:noFill/>
        </p:spPr>
        <p:txBody>
          <a:bodyPr wrap="square" rtlCol="0">
            <a:spAutoFit/>
          </a:bodyPr>
          <a:lstStyle/>
          <a:p>
            <a:r>
              <a:rPr lang="es-ES" dirty="0"/>
              <a:t>40X27</a:t>
            </a:r>
          </a:p>
        </p:txBody>
      </p:sp>
      <p:sp>
        <p:nvSpPr>
          <p:cNvPr id="26" name="CuadroTexto 25">
            <a:extLst>
              <a:ext uri="{FF2B5EF4-FFF2-40B4-BE49-F238E27FC236}">
                <a16:creationId xmlns:a16="http://schemas.microsoft.com/office/drawing/2014/main" id="{5C4EFC08-2B0D-0E07-C086-FE56D835B3F3}"/>
              </a:ext>
            </a:extLst>
          </p:cNvPr>
          <p:cNvSpPr txBox="1"/>
          <p:nvPr/>
        </p:nvSpPr>
        <p:spPr>
          <a:xfrm>
            <a:off x="9901389" y="5644158"/>
            <a:ext cx="741680" cy="369332"/>
          </a:xfrm>
          <a:prstGeom prst="rect">
            <a:avLst/>
          </a:prstGeom>
          <a:noFill/>
        </p:spPr>
        <p:txBody>
          <a:bodyPr wrap="square" rtlCol="0">
            <a:spAutoFit/>
          </a:bodyPr>
          <a:lstStyle/>
          <a:p>
            <a:r>
              <a:rPr lang="es-ES" dirty="0"/>
              <a:t>27X1</a:t>
            </a:r>
          </a:p>
        </p:txBody>
      </p:sp>
      <p:sp>
        <p:nvSpPr>
          <p:cNvPr id="27" name="CuadroTexto 26">
            <a:extLst>
              <a:ext uri="{FF2B5EF4-FFF2-40B4-BE49-F238E27FC236}">
                <a16:creationId xmlns:a16="http://schemas.microsoft.com/office/drawing/2014/main" id="{68508100-4C49-537A-4270-11160198E98F}"/>
              </a:ext>
            </a:extLst>
          </p:cNvPr>
          <p:cNvSpPr txBox="1"/>
          <p:nvPr/>
        </p:nvSpPr>
        <p:spPr>
          <a:xfrm>
            <a:off x="802400" y="5796002"/>
            <a:ext cx="1107440" cy="369332"/>
          </a:xfrm>
          <a:prstGeom prst="rect">
            <a:avLst/>
          </a:prstGeom>
          <a:noFill/>
        </p:spPr>
        <p:txBody>
          <a:bodyPr wrap="square" rtlCol="0">
            <a:spAutoFit/>
          </a:bodyPr>
          <a:lstStyle/>
          <a:p>
            <a:r>
              <a:rPr lang="es-ES" dirty="0"/>
              <a:t>40X1</a:t>
            </a:r>
          </a:p>
        </p:txBody>
      </p:sp>
      <p:sp>
        <p:nvSpPr>
          <p:cNvPr id="28" name="CuadroTexto 27">
            <a:extLst>
              <a:ext uri="{FF2B5EF4-FFF2-40B4-BE49-F238E27FC236}">
                <a16:creationId xmlns:a16="http://schemas.microsoft.com/office/drawing/2014/main" id="{FC4CDF18-46F6-85A2-89B2-9F63C862B809}"/>
              </a:ext>
            </a:extLst>
          </p:cNvPr>
          <p:cNvSpPr txBox="1"/>
          <p:nvPr/>
        </p:nvSpPr>
        <p:spPr>
          <a:xfrm>
            <a:off x="2958375" y="5690324"/>
            <a:ext cx="4856480" cy="646331"/>
          </a:xfrm>
          <a:prstGeom prst="rect">
            <a:avLst/>
          </a:prstGeom>
          <a:noFill/>
        </p:spPr>
        <p:txBody>
          <a:bodyPr wrap="square" rtlCol="0">
            <a:spAutoFit/>
          </a:bodyPr>
          <a:lstStyle/>
          <a:p>
            <a:r>
              <a:rPr lang="es-ES" dirty="0"/>
              <a:t>40 es el numero total de series en la estructura jerárquica</a:t>
            </a:r>
          </a:p>
        </p:txBody>
      </p:sp>
      <p:sp>
        <p:nvSpPr>
          <p:cNvPr id="29" name="CuadroTexto 28">
            <a:extLst>
              <a:ext uri="{FF2B5EF4-FFF2-40B4-BE49-F238E27FC236}">
                <a16:creationId xmlns:a16="http://schemas.microsoft.com/office/drawing/2014/main" id="{04B24E6B-DD62-78E0-4CAE-8DEDE8857190}"/>
              </a:ext>
            </a:extLst>
          </p:cNvPr>
          <p:cNvSpPr txBox="1"/>
          <p:nvPr/>
        </p:nvSpPr>
        <p:spPr>
          <a:xfrm>
            <a:off x="5904956" y="6091278"/>
            <a:ext cx="5240564" cy="369332"/>
          </a:xfrm>
          <a:prstGeom prst="rect">
            <a:avLst/>
          </a:prstGeom>
          <a:noFill/>
        </p:spPr>
        <p:txBody>
          <a:bodyPr wrap="square" rtlCol="0">
            <a:spAutoFit/>
          </a:bodyPr>
          <a:lstStyle/>
          <a:p>
            <a:r>
              <a:rPr lang="es-ES" dirty="0"/>
              <a:t>27 es el numero de series en la jerarquía más baja</a:t>
            </a:r>
          </a:p>
        </p:txBody>
      </p:sp>
    </p:spTree>
    <p:extLst>
      <p:ext uri="{BB962C8B-B14F-4D97-AF65-F5344CB8AC3E}">
        <p14:creationId xmlns:p14="http://schemas.microsoft.com/office/powerpoint/2010/main" val="4023017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Hierarchical</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Forecasting</a:t>
            </a:r>
            <a:endParaRPr lang="en-US" b="1" dirty="0">
              <a:latin typeface="Segoe UI Light" panose="020B0502040204020203" pitchFamily="34" charset="0"/>
              <a:cs typeface="Segoe UI Light" panose="020B0502040204020203" pitchFamily="34" charset="0"/>
            </a:endParaRPr>
          </a:p>
        </p:txBody>
      </p:sp>
      <p:pic>
        <p:nvPicPr>
          <p:cNvPr id="4" name="Imagen 3">
            <a:extLst>
              <a:ext uri="{FF2B5EF4-FFF2-40B4-BE49-F238E27FC236}">
                <a16:creationId xmlns:a16="http://schemas.microsoft.com/office/drawing/2014/main" id="{178AC5D7-8FCF-616D-D2D2-E27C132354E1}"/>
              </a:ext>
            </a:extLst>
          </p:cNvPr>
          <p:cNvPicPr>
            <a:picLocks noChangeAspect="1"/>
          </p:cNvPicPr>
          <p:nvPr/>
        </p:nvPicPr>
        <p:blipFill>
          <a:blip r:embed="rId2"/>
          <a:stretch>
            <a:fillRect/>
          </a:stretch>
        </p:blipFill>
        <p:spPr>
          <a:xfrm>
            <a:off x="2310077" y="2268194"/>
            <a:ext cx="5866775" cy="1421143"/>
          </a:xfrm>
          <a:prstGeom prst="rect">
            <a:avLst/>
          </a:prstGeom>
        </p:spPr>
      </p:pic>
      <p:sp>
        <p:nvSpPr>
          <p:cNvPr id="5" name="CuadroTexto 4">
            <a:extLst>
              <a:ext uri="{FF2B5EF4-FFF2-40B4-BE49-F238E27FC236}">
                <a16:creationId xmlns:a16="http://schemas.microsoft.com/office/drawing/2014/main" id="{C241452C-435E-1B26-418F-96225A30CD03}"/>
              </a:ext>
            </a:extLst>
          </p:cNvPr>
          <p:cNvSpPr txBox="1"/>
          <p:nvPr/>
        </p:nvSpPr>
        <p:spPr>
          <a:xfrm>
            <a:off x="2042160" y="4046021"/>
            <a:ext cx="2438400" cy="1200329"/>
          </a:xfrm>
          <a:prstGeom prst="rect">
            <a:avLst/>
          </a:prstGeom>
          <a:noFill/>
        </p:spPr>
        <p:txBody>
          <a:bodyPr wrap="square" rtlCol="0">
            <a:spAutoFit/>
          </a:bodyPr>
          <a:lstStyle/>
          <a:p>
            <a:pPr algn="ctr"/>
            <a:r>
              <a:rPr lang="es-ES" dirty="0" err="1"/>
              <a:t>Hierarchical</a:t>
            </a:r>
            <a:r>
              <a:rPr lang="es-ES" dirty="0"/>
              <a:t> </a:t>
            </a:r>
            <a:r>
              <a:rPr lang="es-ES" dirty="0" err="1"/>
              <a:t>Forecasting</a:t>
            </a:r>
            <a:r>
              <a:rPr lang="es-ES" dirty="0"/>
              <a:t> </a:t>
            </a:r>
            <a:r>
              <a:rPr lang="es-ES" dirty="0" err="1"/>
              <a:t>of</a:t>
            </a:r>
            <a:r>
              <a:rPr lang="es-ES" dirty="0"/>
              <a:t> </a:t>
            </a:r>
            <a:r>
              <a:rPr lang="es-ES" dirty="0" err="1"/>
              <a:t>the</a:t>
            </a:r>
            <a:r>
              <a:rPr lang="es-ES" dirty="0"/>
              <a:t> Time Series in </a:t>
            </a:r>
            <a:r>
              <a:rPr lang="es-ES" dirty="0" err="1"/>
              <a:t>the</a:t>
            </a:r>
            <a:r>
              <a:rPr lang="es-ES" dirty="0"/>
              <a:t> </a:t>
            </a:r>
            <a:r>
              <a:rPr lang="es-ES" dirty="0" err="1"/>
              <a:t>Lowest</a:t>
            </a:r>
            <a:r>
              <a:rPr lang="es-ES" dirty="0"/>
              <a:t> </a:t>
            </a:r>
            <a:r>
              <a:rPr lang="es-ES" dirty="0" err="1"/>
              <a:t>Hierarchy</a:t>
            </a:r>
            <a:endParaRPr lang="es-ES" dirty="0"/>
          </a:p>
        </p:txBody>
      </p:sp>
      <p:sp>
        <p:nvSpPr>
          <p:cNvPr id="6" name="CuadroTexto 5">
            <a:extLst>
              <a:ext uri="{FF2B5EF4-FFF2-40B4-BE49-F238E27FC236}">
                <a16:creationId xmlns:a16="http://schemas.microsoft.com/office/drawing/2014/main" id="{73506FB4-3E94-0AE3-6442-96333DB3C42A}"/>
              </a:ext>
            </a:extLst>
          </p:cNvPr>
          <p:cNvSpPr txBox="1"/>
          <p:nvPr/>
        </p:nvSpPr>
        <p:spPr>
          <a:xfrm>
            <a:off x="6365240" y="4035861"/>
            <a:ext cx="2062480" cy="1200329"/>
          </a:xfrm>
          <a:prstGeom prst="rect">
            <a:avLst/>
          </a:prstGeom>
          <a:noFill/>
        </p:spPr>
        <p:txBody>
          <a:bodyPr wrap="square" rtlCol="0">
            <a:spAutoFit/>
          </a:bodyPr>
          <a:lstStyle/>
          <a:p>
            <a:pPr algn="ctr"/>
            <a:r>
              <a:rPr lang="en-US" dirty="0"/>
              <a:t>Traditional Forecasting of the Time Series in the Lowest Hierarchy</a:t>
            </a:r>
            <a:endParaRPr lang="es-ES" dirty="0"/>
          </a:p>
        </p:txBody>
      </p:sp>
      <p:sp>
        <p:nvSpPr>
          <p:cNvPr id="8" name="Flecha: hacia arriba 7">
            <a:extLst>
              <a:ext uri="{FF2B5EF4-FFF2-40B4-BE49-F238E27FC236}">
                <a16:creationId xmlns:a16="http://schemas.microsoft.com/office/drawing/2014/main" id="{1DB4AAF7-E375-EEEF-9FDB-DAC1178DA5FE}"/>
              </a:ext>
            </a:extLst>
          </p:cNvPr>
          <p:cNvSpPr/>
          <p:nvPr/>
        </p:nvSpPr>
        <p:spPr>
          <a:xfrm>
            <a:off x="3139440" y="3389531"/>
            <a:ext cx="243840" cy="6463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hacia arriba 8">
            <a:extLst>
              <a:ext uri="{FF2B5EF4-FFF2-40B4-BE49-F238E27FC236}">
                <a16:creationId xmlns:a16="http://schemas.microsoft.com/office/drawing/2014/main" id="{BCA8C630-8030-7B34-97A8-EC6019EE53E7}"/>
              </a:ext>
            </a:extLst>
          </p:cNvPr>
          <p:cNvSpPr/>
          <p:nvPr/>
        </p:nvSpPr>
        <p:spPr>
          <a:xfrm>
            <a:off x="7274560" y="3389530"/>
            <a:ext cx="243840" cy="6463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Flecha: hacia arriba 9">
            <a:extLst>
              <a:ext uri="{FF2B5EF4-FFF2-40B4-BE49-F238E27FC236}">
                <a16:creationId xmlns:a16="http://schemas.microsoft.com/office/drawing/2014/main" id="{169B1D7B-6DC3-36B4-4F66-797C57886184}"/>
              </a:ext>
            </a:extLst>
          </p:cNvPr>
          <p:cNvSpPr/>
          <p:nvPr/>
        </p:nvSpPr>
        <p:spPr>
          <a:xfrm>
            <a:off x="5300980" y="3389529"/>
            <a:ext cx="243840" cy="6463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D4395CA9-8949-585C-05F6-0B5BBCA848EA}"/>
              </a:ext>
            </a:extLst>
          </p:cNvPr>
          <p:cNvSpPr txBox="1"/>
          <p:nvPr/>
        </p:nvSpPr>
        <p:spPr>
          <a:xfrm>
            <a:off x="4470400" y="4069378"/>
            <a:ext cx="1892300" cy="646331"/>
          </a:xfrm>
          <a:prstGeom prst="rect">
            <a:avLst/>
          </a:prstGeom>
          <a:noFill/>
        </p:spPr>
        <p:txBody>
          <a:bodyPr wrap="square" rtlCol="0">
            <a:spAutoFit/>
          </a:bodyPr>
          <a:lstStyle/>
          <a:p>
            <a:pPr algn="ctr"/>
            <a:r>
              <a:rPr lang="es-ES" dirty="0"/>
              <a:t>Matrix S </a:t>
            </a:r>
            <a:r>
              <a:rPr lang="es-ES" dirty="0" err="1"/>
              <a:t>operations</a:t>
            </a:r>
            <a:endParaRPr lang="es-ES" dirty="0"/>
          </a:p>
        </p:txBody>
      </p:sp>
    </p:spTree>
    <p:extLst>
      <p:ext uri="{BB962C8B-B14F-4D97-AF65-F5344CB8AC3E}">
        <p14:creationId xmlns:p14="http://schemas.microsoft.com/office/powerpoint/2010/main" val="220517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Caso de Estudio</a:t>
            </a:r>
            <a:endParaRPr lang="en-US" b="1" dirty="0">
              <a:latin typeface="Segoe UI Light" panose="020B0502040204020203" pitchFamily="34" charset="0"/>
              <a:cs typeface="Segoe UI Light" panose="020B0502040204020203" pitchFamily="34" charset="0"/>
            </a:endParaRPr>
          </a:p>
        </p:txBody>
      </p:sp>
      <p:sp>
        <p:nvSpPr>
          <p:cNvPr id="2" name="CuadroTexto 1">
            <a:extLst>
              <a:ext uri="{FF2B5EF4-FFF2-40B4-BE49-F238E27FC236}">
                <a16:creationId xmlns:a16="http://schemas.microsoft.com/office/drawing/2014/main" id="{D16E950F-302A-5F85-28E0-299FEDB1087F}"/>
              </a:ext>
            </a:extLst>
          </p:cNvPr>
          <p:cNvSpPr txBox="1"/>
          <p:nvPr/>
        </p:nvSpPr>
        <p:spPr>
          <a:xfrm>
            <a:off x="802640" y="1889760"/>
            <a:ext cx="10698480" cy="3416320"/>
          </a:xfrm>
          <a:prstGeom prst="rect">
            <a:avLst/>
          </a:prstGeom>
          <a:noFill/>
        </p:spPr>
        <p:txBody>
          <a:bodyPr wrap="square" rtlCol="0">
            <a:spAutoFit/>
          </a:bodyPr>
          <a:lstStyle/>
          <a:p>
            <a:pPr algn="just"/>
            <a:r>
              <a:rPr lang="es-ES" sz="2400" dirty="0">
                <a:latin typeface="Century Gothic" panose="020B0502020202020204" pitchFamily="34" charset="0"/>
              </a:rPr>
              <a:t>Realizar un pronóstico de los siguientes 30 periodos de la cartera de crédito de las 5 instituciones bancarias más grandes de México. También realizar un pronóstico de la distribución de activos en los distintos tipos de crédito expuestos en el siguiente link https://www.banxico.org.mx/SieInternet/consultarDirectorioInternetAction.do?sector=19&amp;accion=consultarCuadro&amp;idCuadro=CF88&amp;locale=es. En ambos casos calcular la participación de mercado. </a:t>
            </a:r>
          </a:p>
          <a:p>
            <a:pPr algn="just"/>
            <a:r>
              <a:rPr lang="es-ES" sz="2400" dirty="0">
                <a:latin typeface="Century Gothic" panose="020B0502020202020204" pitchFamily="34" charset="0"/>
              </a:rPr>
              <a:t>Considerar la estructura jerárquica implícita y comparar con el pronóstico tradicional. </a:t>
            </a:r>
          </a:p>
        </p:txBody>
      </p:sp>
    </p:spTree>
    <p:extLst>
      <p:ext uri="{BB962C8B-B14F-4D97-AF65-F5344CB8AC3E}">
        <p14:creationId xmlns:p14="http://schemas.microsoft.com/office/powerpoint/2010/main" val="348833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D76C4327D910C4D9EAB0A76A43CB48A" ma:contentTypeVersion="8" ma:contentTypeDescription="Crear nuevo documento." ma:contentTypeScope="" ma:versionID="e09a4cd964b40b3baf023ea790fe0575">
  <xsd:schema xmlns:xsd="http://www.w3.org/2001/XMLSchema" xmlns:xs="http://www.w3.org/2001/XMLSchema" xmlns:p="http://schemas.microsoft.com/office/2006/metadata/properties" xmlns:ns2="f30cd01e-7051-4c34-a906-3bcec21c08bc" targetNamespace="http://schemas.microsoft.com/office/2006/metadata/properties" ma:root="true" ma:fieldsID="65b2fe4e46807978a8e634cfe188b202" ns2:_="">
    <xsd:import namespace="f30cd01e-7051-4c34-a906-3bcec21c08b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0cd01e-7051-4c34-a906-3bcec21c08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079633-13BA-403A-8FE3-A37BD3E1BCF6}"/>
</file>

<file path=customXml/itemProps2.xml><?xml version="1.0" encoding="utf-8"?>
<ds:datastoreItem xmlns:ds="http://schemas.openxmlformats.org/officeDocument/2006/customXml" ds:itemID="{7E03B698-5102-4FFF-8A05-8DD225172DA2}"/>
</file>

<file path=customXml/itemProps3.xml><?xml version="1.0" encoding="utf-8"?>
<ds:datastoreItem xmlns:ds="http://schemas.openxmlformats.org/officeDocument/2006/customXml" ds:itemID="{DF340C07-CB1F-45CD-8B08-2448A03EAD79}"/>
</file>

<file path=docProps/app.xml><?xml version="1.0" encoding="utf-8"?>
<Properties xmlns="http://schemas.openxmlformats.org/officeDocument/2006/extended-properties" xmlns:vt="http://schemas.openxmlformats.org/officeDocument/2006/docPropsVTypes">
  <Template>{E01ECE82-C93C-41E9-87EB-E721A55CB1B2}tf10001108_win32</Template>
  <TotalTime>2683</TotalTime>
  <Words>228</Words>
  <Application>Microsoft Office PowerPoint</Application>
  <PresentationFormat>Panorámica</PresentationFormat>
  <Paragraphs>26</Paragraphs>
  <Slides>6</Slides>
  <Notes>2</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6</vt:i4>
      </vt:variant>
    </vt:vector>
  </HeadingPairs>
  <TitlesOfParts>
    <vt:vector size="14" baseType="lpstr">
      <vt:lpstr>Arial</vt:lpstr>
      <vt:lpstr>Calibri</vt:lpstr>
      <vt:lpstr>Cambria Math</vt:lpstr>
      <vt:lpstr>Century Gothic</vt:lpstr>
      <vt:lpstr>Segoe UI</vt:lpstr>
      <vt:lpstr>Segoe UI Light</vt:lpstr>
      <vt:lpstr>WelcomeDoc</vt:lpstr>
      <vt:lpstr>Bitmap Image</vt:lpstr>
      <vt:lpstr>Hierarchical Time Series</vt:lpstr>
      <vt:lpstr>Time series</vt:lpstr>
      <vt:lpstr>Matrix S</vt:lpstr>
      <vt:lpstr>Hierarchical Forecasting</vt:lpstr>
      <vt:lpstr>Caso de Estudio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Crimes</dc:title>
  <dc:creator>Jose</dc:creator>
  <cp:keywords/>
  <cp:lastModifiedBy>JESUS ROCHA SALAZAR</cp:lastModifiedBy>
  <cp:revision>130</cp:revision>
  <dcterms:created xsi:type="dcterms:W3CDTF">2021-12-06T20:14:14Z</dcterms:created>
  <dcterms:modified xsi:type="dcterms:W3CDTF">2024-06-25T00:38:22Z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6ee3f6f-dfa9-4d1e-aa5d-d0dea03c4102_Enabled">
    <vt:lpwstr>true</vt:lpwstr>
  </property>
  <property fmtid="{D5CDD505-2E9C-101B-9397-08002B2CF9AE}" pid="3" name="MSIP_Label_d6ee3f6f-dfa9-4d1e-aa5d-d0dea03c4102_SetDate">
    <vt:lpwstr>2021-12-07T01:46:53Z</vt:lpwstr>
  </property>
  <property fmtid="{D5CDD505-2E9C-101B-9397-08002B2CF9AE}" pid="4" name="MSIP_Label_d6ee3f6f-dfa9-4d1e-aa5d-d0dea03c4102_Method">
    <vt:lpwstr>Privileged</vt:lpwstr>
  </property>
  <property fmtid="{D5CDD505-2E9C-101B-9397-08002B2CF9AE}" pid="5" name="MSIP_Label_d6ee3f6f-dfa9-4d1e-aa5d-d0dea03c4102_Name">
    <vt:lpwstr>Public</vt:lpwstr>
  </property>
  <property fmtid="{D5CDD505-2E9C-101B-9397-08002B2CF9AE}" pid="6" name="MSIP_Label_d6ee3f6f-dfa9-4d1e-aa5d-d0dea03c4102_SiteId">
    <vt:lpwstr>3bea478c-1684-4a8c-8e85-045ec54ba430</vt:lpwstr>
  </property>
  <property fmtid="{D5CDD505-2E9C-101B-9397-08002B2CF9AE}" pid="7" name="MSIP_Label_d6ee3f6f-dfa9-4d1e-aa5d-d0dea03c4102_ActionId">
    <vt:lpwstr>405d5122-501c-46b1-ae26-5f70417ee69c</vt:lpwstr>
  </property>
  <property fmtid="{D5CDD505-2E9C-101B-9397-08002B2CF9AE}" pid="8" name="MSIP_Label_d6ee3f6f-dfa9-4d1e-aa5d-d0dea03c4102_ContentBits">
    <vt:lpwstr>2</vt:lpwstr>
  </property>
  <property fmtid="{D5CDD505-2E9C-101B-9397-08002B2CF9AE}" pid="9" name="ContentTypeId">
    <vt:lpwstr>0x0101001D76C4327D910C4D9EAB0A76A43CB48A</vt:lpwstr>
  </property>
</Properties>
</file>