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9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1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6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3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7/7/2024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043D41C4-8292-DA3E-C8F8-ED3A9CE20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521E7-9579-6843-0FAF-D6D735666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056" y="828987"/>
            <a:ext cx="8675543" cy="51625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745DA-9045-8598-F746-470D59033BA7}"/>
                  </a:ext>
                </a:extLst>
              </p:cNvPr>
              <p:cNvSpPr txBox="1"/>
              <p:nvPr/>
            </p:nvSpPr>
            <p:spPr>
              <a:xfrm>
                <a:off x="2935792" y="306542"/>
                <a:ext cx="1832966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745DA-9045-8598-F746-470D59033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92" y="306542"/>
                <a:ext cx="1832966" cy="408623"/>
              </a:xfrm>
              <a:prstGeom prst="roundRect">
                <a:avLst/>
              </a:prstGeom>
              <a:blipFill>
                <a:blip r:embed="rId4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AFD120-DED5-9A52-6EE9-2C8B7FCBCA97}"/>
                  </a:ext>
                </a:extLst>
              </p:cNvPr>
              <p:cNvSpPr txBox="1"/>
              <p:nvPr/>
            </p:nvSpPr>
            <p:spPr>
              <a:xfrm>
                <a:off x="7071717" y="306541"/>
                <a:ext cx="2237229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AFD120-DED5-9A52-6EE9-2C8B7FCB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717" y="306541"/>
                <a:ext cx="2237229" cy="408623"/>
              </a:xfrm>
              <a:prstGeom prst="roundRect">
                <a:avLst/>
              </a:prstGeom>
              <a:blipFill>
                <a:blip r:embed="rId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CBFF7-8CFB-F9F9-34DD-021C5185458F}"/>
                  </a:ext>
                </a:extLst>
              </p:cNvPr>
              <p:cNvSpPr txBox="1"/>
              <p:nvPr/>
            </p:nvSpPr>
            <p:spPr>
              <a:xfrm>
                <a:off x="2633022" y="6048432"/>
                <a:ext cx="2438506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CBFF7-8CFB-F9F9-34DD-021C51854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022" y="6048432"/>
                <a:ext cx="2438506" cy="408623"/>
              </a:xfrm>
              <a:prstGeom prst="roundRect">
                <a:avLst/>
              </a:prstGeom>
              <a:blipFill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E2AAE8-5C1D-7A5A-4E32-66A67C859534}"/>
                  </a:ext>
                </a:extLst>
              </p:cNvPr>
              <p:cNvSpPr txBox="1"/>
              <p:nvPr/>
            </p:nvSpPr>
            <p:spPr>
              <a:xfrm>
                <a:off x="6760251" y="6060795"/>
                <a:ext cx="2860159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E2AAE8-5C1D-7A5A-4E32-66A67C859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251" y="6060795"/>
                <a:ext cx="2860159" cy="408623"/>
              </a:xfrm>
              <a:prstGeom prst="roundRect">
                <a:avLst/>
              </a:prstGeom>
              <a:blipFill>
                <a:blip r:embed="rId7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CDFE8E5-7507-9D91-4834-01F121F43641}"/>
              </a:ext>
            </a:extLst>
          </p:cNvPr>
          <p:cNvSpPr txBox="1"/>
          <p:nvPr/>
        </p:nvSpPr>
        <p:spPr>
          <a:xfrm>
            <a:off x="2685506" y="3025534"/>
            <a:ext cx="6820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b="1" dirty="0">
                <a:solidFill>
                  <a:schemeClr val="bg1"/>
                </a:solidFill>
              </a:rPr>
              <a:t>Modelos lineales mixtos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7" grpId="0"/>
    </p:bldLst>
  </p:timing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Cambria Math</vt:lpstr>
      <vt:lpstr>Modern Love</vt:lpstr>
      <vt:lpstr>BohemianVTI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Claudia Lissette Gutiérrez Díaz</dc:creator>
  <cp:lastModifiedBy>Claudia Lissette Gutiérrez Díaz</cp:lastModifiedBy>
  <cp:revision>1</cp:revision>
  <dcterms:created xsi:type="dcterms:W3CDTF">2024-07-07T22:18:10Z</dcterms:created>
  <dcterms:modified xsi:type="dcterms:W3CDTF">2024-07-07T23:18:47Z</dcterms:modified>
</cp:coreProperties>
</file>