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9"/>
  </p:notesMasterIdLst>
  <p:sldIdLst>
    <p:sldId id="256" r:id="rId2"/>
    <p:sldId id="258" r:id="rId3"/>
    <p:sldId id="261" r:id="rId4"/>
    <p:sldId id="259" r:id="rId5"/>
    <p:sldId id="264" r:id="rId6"/>
    <p:sldId id="260" r:id="rId7"/>
    <p:sldId id="285" r:id="rId8"/>
    <p:sldId id="276" r:id="rId9"/>
    <p:sldId id="315" r:id="rId10"/>
    <p:sldId id="316" r:id="rId11"/>
    <p:sldId id="317" r:id="rId12"/>
    <p:sldId id="262" r:id="rId13"/>
    <p:sldId id="318" r:id="rId14"/>
    <p:sldId id="319" r:id="rId15"/>
    <p:sldId id="268" r:id="rId16"/>
    <p:sldId id="274" r:id="rId17"/>
    <p:sldId id="324" r:id="rId18"/>
    <p:sldId id="267" r:id="rId19"/>
    <p:sldId id="263" r:id="rId20"/>
    <p:sldId id="323" r:id="rId21"/>
    <p:sldId id="320" r:id="rId22"/>
    <p:sldId id="314" r:id="rId23"/>
    <p:sldId id="326" r:id="rId24"/>
    <p:sldId id="266" r:id="rId25"/>
    <p:sldId id="278" r:id="rId26"/>
    <p:sldId id="265" r:id="rId27"/>
    <p:sldId id="287" r:id="rId28"/>
  </p:sldIdLst>
  <p:sldSz cx="9144000" cy="5143500" type="screen16x9"/>
  <p:notesSz cx="6858000" cy="9144000"/>
  <p:embeddedFontLst>
    <p:embeddedFont>
      <p:font typeface="Karla" pitchFamily="2" charset="0"/>
      <p:regular r:id="rId30"/>
      <p:bold r:id="rId31"/>
    </p:embeddedFont>
    <p:embeddedFont>
      <p:font typeface="Michroma" panose="020B0604020202020204" charset="0"/>
      <p:regular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1BBD9D-6CEC-44EB-BFFF-1F9E7CD634E8}">
  <a:tblStyle styleId="{F51BBD9D-6CEC-44EB-BFFF-1F9E7CD634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 Claudia" userId="745fd5293a3a3dc6" providerId="LiveId" clId="{1C53F948-EF83-437A-8DE0-35B6B5BEB17B}"/>
    <pc:docChg chg="modSld">
      <pc:chgData name="Lan Claudia" userId="745fd5293a3a3dc6" providerId="LiveId" clId="{1C53F948-EF83-437A-8DE0-35B6B5BEB17B}" dt="2023-10-18T07:42:27.098" v="5" actId="255"/>
      <pc:docMkLst>
        <pc:docMk/>
      </pc:docMkLst>
      <pc:sldChg chg="modSp mod">
        <pc:chgData name="Lan Claudia" userId="745fd5293a3a3dc6" providerId="LiveId" clId="{1C53F948-EF83-437A-8DE0-35B6B5BEB17B}" dt="2023-10-18T07:42:27.098" v="5" actId="255"/>
        <pc:sldMkLst>
          <pc:docMk/>
          <pc:sldMk cId="0" sldId="265"/>
        </pc:sldMkLst>
        <pc:spChg chg="mod">
          <ac:chgData name="Lan Claudia" userId="745fd5293a3a3dc6" providerId="LiveId" clId="{1C53F948-EF83-437A-8DE0-35B6B5BEB17B}" dt="2023-10-18T07:42:16.532" v="3" actId="255"/>
          <ac:spMkLst>
            <pc:docMk/>
            <pc:sldMk cId="0" sldId="265"/>
            <ac:spMk id="397" creationId="{00000000-0000-0000-0000-000000000000}"/>
          </ac:spMkLst>
        </pc:spChg>
        <pc:spChg chg="mod">
          <ac:chgData name="Lan Claudia" userId="745fd5293a3a3dc6" providerId="LiveId" clId="{1C53F948-EF83-437A-8DE0-35B6B5BEB17B}" dt="2023-10-18T07:42:21.896" v="4" actId="255"/>
          <ac:spMkLst>
            <pc:docMk/>
            <pc:sldMk cId="0" sldId="265"/>
            <ac:spMk id="399" creationId="{00000000-0000-0000-0000-000000000000}"/>
          </ac:spMkLst>
        </pc:spChg>
        <pc:spChg chg="mod">
          <ac:chgData name="Lan Claudia" userId="745fd5293a3a3dc6" providerId="LiveId" clId="{1C53F948-EF83-437A-8DE0-35B6B5BEB17B}" dt="2023-10-18T07:42:27.098" v="5" actId="255"/>
          <ac:spMkLst>
            <pc:docMk/>
            <pc:sldMk cId="0" sldId="265"/>
            <ac:spMk id="403" creationId="{00000000-0000-0000-0000-000000000000}"/>
          </ac:spMkLst>
        </pc:spChg>
      </pc:sldChg>
      <pc:sldChg chg="modSp mod">
        <pc:chgData name="Lan Claudia" userId="745fd5293a3a3dc6" providerId="LiveId" clId="{1C53F948-EF83-437A-8DE0-35B6B5BEB17B}" dt="2023-10-18T07:41:54.309" v="2" actId="1076"/>
        <pc:sldMkLst>
          <pc:docMk/>
          <pc:sldMk cId="0" sldId="278"/>
        </pc:sldMkLst>
        <pc:spChg chg="mod">
          <ac:chgData name="Lan Claudia" userId="745fd5293a3a3dc6" providerId="LiveId" clId="{1C53F948-EF83-437A-8DE0-35B6B5BEB17B}" dt="2023-10-18T07:41:54.309" v="2" actId="1076"/>
          <ac:spMkLst>
            <pc:docMk/>
            <pc:sldMk cId="0" sldId="278"/>
            <ac:spMk id="675" creationId="{00000000-0000-0000-0000-000000000000}"/>
          </ac:spMkLst>
        </pc:spChg>
      </pc:sldChg>
    </pc:docChg>
  </pc:docChgLst>
  <pc:docChgLst>
    <pc:chgData name="Lan Claudia" userId="745fd5293a3a3dc6" providerId="LiveId" clId="{2B4D2647-96F0-4DA5-B881-D8BBA18E5BF9}"/>
    <pc:docChg chg="undo redo custSel addSld delSld modSld sldOrd delMainMaster">
      <pc:chgData name="Lan Claudia" userId="745fd5293a3a3dc6" providerId="LiveId" clId="{2B4D2647-96F0-4DA5-B881-D8BBA18E5BF9}" dt="2023-08-08T15:12:21.187" v="8028"/>
      <pc:docMkLst>
        <pc:docMk/>
      </pc:docMkLst>
      <pc:sldChg chg="modSp mod">
        <pc:chgData name="Lan Claudia" userId="745fd5293a3a3dc6" providerId="LiveId" clId="{2B4D2647-96F0-4DA5-B881-D8BBA18E5BF9}" dt="2023-08-06T09:24:33.347" v="887" actId="948"/>
        <pc:sldMkLst>
          <pc:docMk/>
          <pc:sldMk cId="0" sldId="256"/>
        </pc:sldMkLst>
        <pc:spChg chg="mod">
          <ac:chgData name="Lan Claudia" userId="745fd5293a3a3dc6" providerId="LiveId" clId="{2B4D2647-96F0-4DA5-B881-D8BBA18E5BF9}" dt="2023-08-06T09:24:33.347" v="887" actId="948"/>
          <ac:spMkLst>
            <pc:docMk/>
            <pc:sldMk cId="0" sldId="256"/>
            <ac:spMk id="265" creationId="{00000000-0000-0000-0000-000000000000}"/>
          </ac:spMkLst>
        </pc:spChg>
        <pc:spChg chg="mod">
          <ac:chgData name="Lan Claudia" userId="745fd5293a3a3dc6" providerId="LiveId" clId="{2B4D2647-96F0-4DA5-B881-D8BBA18E5BF9}" dt="2023-08-06T09:06:47.357" v="44" actId="255"/>
          <ac:spMkLst>
            <pc:docMk/>
            <pc:sldMk cId="0" sldId="256"/>
            <ac:spMk id="271" creationId="{00000000-0000-0000-0000-000000000000}"/>
          </ac:spMkLst>
        </pc:spChg>
      </pc:sldChg>
      <pc:sldChg chg="del">
        <pc:chgData name="Lan Claudia" userId="745fd5293a3a3dc6" providerId="LiveId" clId="{2B4D2647-96F0-4DA5-B881-D8BBA18E5BF9}" dt="2023-08-08T08:46:30.483" v="5246" actId="2696"/>
        <pc:sldMkLst>
          <pc:docMk/>
          <pc:sldMk cId="0" sldId="257"/>
        </pc:sldMkLst>
      </pc:sldChg>
      <pc:sldChg chg="modSp mod">
        <pc:chgData name="Lan Claudia" userId="745fd5293a3a3dc6" providerId="LiveId" clId="{2B4D2647-96F0-4DA5-B881-D8BBA18E5BF9}" dt="2023-08-08T14:16:34.921" v="7512" actId="20577"/>
        <pc:sldMkLst>
          <pc:docMk/>
          <pc:sldMk cId="0" sldId="258"/>
        </pc:sldMkLst>
        <pc:spChg chg="mod">
          <ac:chgData name="Lan Claudia" userId="745fd5293a3a3dc6" providerId="LiveId" clId="{2B4D2647-96F0-4DA5-B881-D8BBA18E5BF9}" dt="2023-08-08T14:13:24.239" v="7266" actId="20577"/>
          <ac:spMkLst>
            <pc:docMk/>
            <pc:sldMk cId="0" sldId="258"/>
            <ac:spMk id="296" creationId="{00000000-0000-0000-0000-000000000000}"/>
          </ac:spMkLst>
        </pc:spChg>
        <pc:spChg chg="mod">
          <ac:chgData name="Lan Claudia" userId="745fd5293a3a3dc6" providerId="LiveId" clId="{2B4D2647-96F0-4DA5-B881-D8BBA18E5BF9}" dt="2023-08-08T14:13:43.333" v="7304" actId="20577"/>
          <ac:spMkLst>
            <pc:docMk/>
            <pc:sldMk cId="0" sldId="258"/>
            <ac:spMk id="299" creationId="{00000000-0000-0000-0000-000000000000}"/>
          </ac:spMkLst>
        </pc:spChg>
        <pc:spChg chg="mod">
          <ac:chgData name="Lan Claudia" userId="745fd5293a3a3dc6" providerId="LiveId" clId="{2B4D2647-96F0-4DA5-B881-D8BBA18E5BF9}" dt="2023-08-08T14:14:00.754" v="7321" actId="20577"/>
          <ac:spMkLst>
            <pc:docMk/>
            <pc:sldMk cId="0" sldId="258"/>
            <ac:spMk id="303" creationId="{00000000-0000-0000-0000-000000000000}"/>
          </ac:spMkLst>
        </pc:spChg>
        <pc:spChg chg="mod">
          <ac:chgData name="Lan Claudia" userId="745fd5293a3a3dc6" providerId="LiveId" clId="{2B4D2647-96F0-4DA5-B881-D8BBA18E5BF9}" dt="2023-08-08T14:16:34.921" v="7512" actId="20577"/>
          <ac:spMkLst>
            <pc:docMk/>
            <pc:sldMk cId="0" sldId="258"/>
            <ac:spMk id="304" creationId="{00000000-0000-0000-0000-000000000000}"/>
          </ac:spMkLst>
        </pc:spChg>
        <pc:spChg chg="mod">
          <ac:chgData name="Lan Claudia" userId="745fd5293a3a3dc6" providerId="LiveId" clId="{2B4D2647-96F0-4DA5-B881-D8BBA18E5BF9}" dt="2023-08-08T14:15:23.871" v="7408" actId="20577"/>
          <ac:spMkLst>
            <pc:docMk/>
            <pc:sldMk cId="0" sldId="258"/>
            <ac:spMk id="305" creationId="{00000000-0000-0000-0000-000000000000}"/>
          </ac:spMkLst>
        </pc:spChg>
        <pc:spChg chg="mod">
          <ac:chgData name="Lan Claudia" userId="745fd5293a3a3dc6" providerId="LiveId" clId="{2B4D2647-96F0-4DA5-B881-D8BBA18E5BF9}" dt="2023-08-08T14:16:18.363" v="7497" actId="20577"/>
          <ac:spMkLst>
            <pc:docMk/>
            <pc:sldMk cId="0" sldId="258"/>
            <ac:spMk id="306" creationId="{00000000-0000-0000-0000-000000000000}"/>
          </ac:spMkLst>
        </pc:spChg>
        <pc:spChg chg="mod">
          <ac:chgData name="Lan Claudia" userId="745fd5293a3a3dc6" providerId="LiveId" clId="{2B4D2647-96F0-4DA5-B881-D8BBA18E5BF9}" dt="2023-08-08T14:15:54.735" v="7460" actId="20577"/>
          <ac:spMkLst>
            <pc:docMk/>
            <pc:sldMk cId="0" sldId="258"/>
            <ac:spMk id="307" creationId="{00000000-0000-0000-0000-000000000000}"/>
          </ac:spMkLst>
        </pc:spChg>
        <pc:spChg chg="mod">
          <ac:chgData name="Lan Claudia" userId="745fd5293a3a3dc6" providerId="LiveId" clId="{2B4D2647-96F0-4DA5-B881-D8BBA18E5BF9}" dt="2023-08-08T14:16:04.904" v="7482" actId="20577"/>
          <ac:spMkLst>
            <pc:docMk/>
            <pc:sldMk cId="0" sldId="258"/>
            <ac:spMk id="308" creationId="{00000000-0000-0000-0000-000000000000}"/>
          </ac:spMkLst>
        </pc:spChg>
      </pc:sldChg>
      <pc:sldChg chg="modSp mod">
        <pc:chgData name="Lan Claudia" userId="745fd5293a3a3dc6" providerId="LiveId" clId="{2B4D2647-96F0-4DA5-B881-D8BBA18E5BF9}" dt="2023-08-08T15:11:53.764" v="8026" actId="20577"/>
        <pc:sldMkLst>
          <pc:docMk/>
          <pc:sldMk cId="0" sldId="259"/>
        </pc:sldMkLst>
        <pc:spChg chg="mod">
          <ac:chgData name="Lan Claudia" userId="745fd5293a3a3dc6" providerId="LiveId" clId="{2B4D2647-96F0-4DA5-B881-D8BBA18E5BF9}" dt="2023-08-06T09:23:26.005" v="809" actId="1076"/>
          <ac:spMkLst>
            <pc:docMk/>
            <pc:sldMk cId="0" sldId="259"/>
            <ac:spMk id="315" creationId="{00000000-0000-0000-0000-000000000000}"/>
          </ac:spMkLst>
        </pc:spChg>
        <pc:spChg chg="mod">
          <ac:chgData name="Lan Claudia" userId="745fd5293a3a3dc6" providerId="LiveId" clId="{2B4D2647-96F0-4DA5-B881-D8BBA18E5BF9}" dt="2023-08-08T15:11:53.764" v="8026" actId="20577"/>
          <ac:spMkLst>
            <pc:docMk/>
            <pc:sldMk cId="0" sldId="259"/>
            <ac:spMk id="316" creationId="{00000000-0000-0000-0000-000000000000}"/>
          </ac:spMkLst>
        </pc:spChg>
      </pc:sldChg>
      <pc:sldChg chg="modSp mod">
        <pc:chgData name="Lan Claudia" userId="745fd5293a3a3dc6" providerId="LiveId" clId="{2B4D2647-96F0-4DA5-B881-D8BBA18E5BF9}" dt="2023-08-07T18:09:51.569" v="2258" actId="14100"/>
        <pc:sldMkLst>
          <pc:docMk/>
          <pc:sldMk cId="0" sldId="260"/>
        </pc:sldMkLst>
        <pc:spChg chg="mod">
          <ac:chgData name="Lan Claudia" userId="745fd5293a3a3dc6" providerId="LiveId" clId="{2B4D2647-96F0-4DA5-B881-D8BBA18E5BF9}" dt="2023-08-07T18:08:20.554" v="2217" actId="14100"/>
          <ac:spMkLst>
            <pc:docMk/>
            <pc:sldMk cId="0" sldId="260"/>
            <ac:spMk id="326" creationId="{00000000-0000-0000-0000-000000000000}"/>
          </ac:spMkLst>
        </pc:spChg>
        <pc:spChg chg="mod">
          <ac:chgData name="Lan Claudia" userId="745fd5293a3a3dc6" providerId="LiveId" clId="{2B4D2647-96F0-4DA5-B881-D8BBA18E5BF9}" dt="2023-08-07T18:09:51.569" v="2258" actId="14100"/>
          <ac:spMkLst>
            <pc:docMk/>
            <pc:sldMk cId="0" sldId="260"/>
            <ac:spMk id="327" creationId="{00000000-0000-0000-0000-000000000000}"/>
          </ac:spMkLst>
        </pc:spChg>
      </pc:sldChg>
      <pc:sldChg chg="modSp mod ord">
        <pc:chgData name="Lan Claudia" userId="745fd5293a3a3dc6" providerId="LiveId" clId="{2B4D2647-96F0-4DA5-B881-D8BBA18E5BF9}" dt="2023-08-06T09:47:20.788" v="1168" actId="14100"/>
        <pc:sldMkLst>
          <pc:docMk/>
          <pc:sldMk cId="0" sldId="261"/>
        </pc:sldMkLst>
        <pc:spChg chg="mod">
          <ac:chgData name="Lan Claudia" userId="745fd5293a3a3dc6" providerId="LiveId" clId="{2B4D2647-96F0-4DA5-B881-D8BBA18E5BF9}" dt="2023-08-06T09:47:20.788" v="1168" actId="14100"/>
          <ac:spMkLst>
            <pc:docMk/>
            <pc:sldMk cId="0" sldId="261"/>
            <ac:spMk id="334" creationId="{00000000-0000-0000-0000-000000000000}"/>
          </ac:spMkLst>
        </pc:spChg>
        <pc:spChg chg="mod">
          <ac:chgData name="Lan Claudia" userId="745fd5293a3a3dc6" providerId="LiveId" clId="{2B4D2647-96F0-4DA5-B881-D8BBA18E5BF9}" dt="2023-08-06T09:25:35.030" v="893" actId="1076"/>
          <ac:spMkLst>
            <pc:docMk/>
            <pc:sldMk cId="0" sldId="261"/>
            <ac:spMk id="335" creationId="{00000000-0000-0000-0000-000000000000}"/>
          </ac:spMkLst>
        </pc:spChg>
      </pc:sldChg>
      <pc:sldChg chg="modSp mod">
        <pc:chgData name="Lan Claudia" userId="745fd5293a3a3dc6" providerId="LiveId" clId="{2B4D2647-96F0-4DA5-B881-D8BBA18E5BF9}" dt="2023-08-08T07:04:37.473" v="3578" actId="113"/>
        <pc:sldMkLst>
          <pc:docMk/>
          <pc:sldMk cId="0" sldId="262"/>
        </pc:sldMkLst>
        <pc:spChg chg="mod">
          <ac:chgData name="Lan Claudia" userId="745fd5293a3a3dc6" providerId="LiveId" clId="{2B4D2647-96F0-4DA5-B881-D8BBA18E5BF9}" dt="2023-08-08T07:04:33.389" v="3577" actId="113"/>
          <ac:spMkLst>
            <pc:docMk/>
            <pc:sldMk cId="0" sldId="262"/>
            <ac:spMk id="340" creationId="{00000000-0000-0000-0000-000000000000}"/>
          </ac:spMkLst>
        </pc:spChg>
        <pc:spChg chg="mod">
          <ac:chgData name="Lan Claudia" userId="745fd5293a3a3dc6" providerId="LiveId" clId="{2B4D2647-96F0-4DA5-B881-D8BBA18E5BF9}" dt="2023-08-08T07:04:24.220" v="3576" actId="20577"/>
          <ac:spMkLst>
            <pc:docMk/>
            <pc:sldMk cId="0" sldId="262"/>
            <ac:spMk id="341" creationId="{00000000-0000-0000-0000-000000000000}"/>
          </ac:spMkLst>
        </pc:spChg>
        <pc:spChg chg="mod">
          <ac:chgData name="Lan Claudia" userId="745fd5293a3a3dc6" providerId="LiveId" clId="{2B4D2647-96F0-4DA5-B881-D8BBA18E5BF9}" dt="2023-08-08T06:42:25.051" v="3255" actId="1076"/>
          <ac:spMkLst>
            <pc:docMk/>
            <pc:sldMk cId="0" sldId="262"/>
            <ac:spMk id="342" creationId="{00000000-0000-0000-0000-000000000000}"/>
          </ac:spMkLst>
        </pc:spChg>
        <pc:spChg chg="mod">
          <ac:chgData name="Lan Claudia" userId="745fd5293a3a3dc6" providerId="LiveId" clId="{2B4D2647-96F0-4DA5-B881-D8BBA18E5BF9}" dt="2023-08-08T06:46:15.789" v="3324" actId="20577"/>
          <ac:spMkLst>
            <pc:docMk/>
            <pc:sldMk cId="0" sldId="262"/>
            <ac:spMk id="343" creationId="{00000000-0000-0000-0000-000000000000}"/>
          </ac:spMkLst>
        </pc:spChg>
        <pc:spChg chg="mod">
          <ac:chgData name="Lan Claudia" userId="745fd5293a3a3dc6" providerId="LiveId" clId="{2B4D2647-96F0-4DA5-B881-D8BBA18E5BF9}" dt="2023-08-08T07:04:37.473" v="3578" actId="113"/>
          <ac:spMkLst>
            <pc:docMk/>
            <pc:sldMk cId="0" sldId="262"/>
            <ac:spMk id="344" creationId="{00000000-0000-0000-0000-000000000000}"/>
          </ac:spMkLst>
        </pc:spChg>
      </pc:sldChg>
      <pc:sldChg chg="addSp delSp modSp mod ord">
        <pc:chgData name="Lan Claudia" userId="745fd5293a3a3dc6" providerId="LiveId" clId="{2B4D2647-96F0-4DA5-B881-D8BBA18E5BF9}" dt="2023-08-08T14:17:52.249" v="7528" actId="14100"/>
        <pc:sldMkLst>
          <pc:docMk/>
          <pc:sldMk cId="0" sldId="263"/>
        </pc:sldMkLst>
        <pc:spChg chg="add del mod">
          <ac:chgData name="Lan Claudia" userId="745fd5293a3a3dc6" providerId="LiveId" clId="{2B4D2647-96F0-4DA5-B881-D8BBA18E5BF9}" dt="2023-08-08T07:07:10.746" v="3584" actId="478"/>
          <ac:spMkLst>
            <pc:docMk/>
            <pc:sldMk cId="0" sldId="263"/>
            <ac:spMk id="5" creationId="{908A4709-D9B1-AC96-A998-ADA112BD1D33}"/>
          </ac:spMkLst>
        </pc:spChg>
        <pc:spChg chg="add del mod">
          <ac:chgData name="Lan Claudia" userId="745fd5293a3a3dc6" providerId="LiveId" clId="{2B4D2647-96F0-4DA5-B881-D8BBA18E5BF9}" dt="2023-08-08T07:07:20.619" v="3587" actId="478"/>
          <ac:spMkLst>
            <pc:docMk/>
            <pc:sldMk cId="0" sldId="263"/>
            <ac:spMk id="7" creationId="{5759D4B1-812E-89A6-EC05-31C3731A8FD7}"/>
          </ac:spMkLst>
        </pc:spChg>
        <pc:spChg chg="add mod">
          <ac:chgData name="Lan Claudia" userId="745fd5293a3a3dc6" providerId="LiveId" clId="{2B4D2647-96F0-4DA5-B881-D8BBA18E5BF9}" dt="2023-08-08T07:30:27.589" v="4136" actId="20577"/>
          <ac:spMkLst>
            <pc:docMk/>
            <pc:sldMk cId="0" sldId="263"/>
            <ac:spMk id="9" creationId="{2A4E554D-E2FF-8749-0FE8-E5C5C7E628A0}"/>
          </ac:spMkLst>
        </pc:spChg>
        <pc:spChg chg="del">
          <ac:chgData name="Lan Claudia" userId="745fd5293a3a3dc6" providerId="LiveId" clId="{2B4D2647-96F0-4DA5-B881-D8BBA18E5BF9}" dt="2023-08-08T07:06:56.676" v="3581" actId="478"/>
          <ac:spMkLst>
            <pc:docMk/>
            <pc:sldMk cId="0" sldId="263"/>
            <ac:spMk id="363" creationId="{00000000-0000-0000-0000-000000000000}"/>
          </ac:spMkLst>
        </pc:spChg>
        <pc:spChg chg="del mod">
          <ac:chgData name="Lan Claudia" userId="745fd5293a3a3dc6" providerId="LiveId" clId="{2B4D2647-96F0-4DA5-B881-D8BBA18E5BF9}" dt="2023-08-08T07:07:54.829" v="3623" actId="478"/>
          <ac:spMkLst>
            <pc:docMk/>
            <pc:sldMk cId="0" sldId="263"/>
            <ac:spMk id="364" creationId="{00000000-0000-0000-0000-000000000000}"/>
          </ac:spMkLst>
        </pc:spChg>
        <pc:spChg chg="del mod">
          <ac:chgData name="Lan Claudia" userId="745fd5293a3a3dc6" providerId="LiveId" clId="{2B4D2647-96F0-4DA5-B881-D8BBA18E5BF9}" dt="2023-08-08T07:07:16.763" v="3586" actId="478"/>
          <ac:spMkLst>
            <pc:docMk/>
            <pc:sldMk cId="0" sldId="263"/>
            <ac:spMk id="366" creationId="{00000000-0000-0000-0000-000000000000}"/>
          </ac:spMkLst>
        </pc:spChg>
        <pc:spChg chg="mod">
          <ac:chgData name="Lan Claudia" userId="745fd5293a3a3dc6" providerId="LiveId" clId="{2B4D2647-96F0-4DA5-B881-D8BBA18E5BF9}" dt="2023-08-08T07:27:59.469" v="4131" actId="1076"/>
          <ac:spMkLst>
            <pc:docMk/>
            <pc:sldMk cId="0" sldId="263"/>
            <ac:spMk id="368" creationId="{00000000-0000-0000-0000-000000000000}"/>
          </ac:spMkLst>
        </pc:spChg>
        <pc:spChg chg="mod">
          <ac:chgData name="Lan Claudia" userId="745fd5293a3a3dc6" providerId="LiveId" clId="{2B4D2647-96F0-4DA5-B881-D8BBA18E5BF9}" dt="2023-08-06T09:52:07.015" v="1211" actId="1076"/>
          <ac:spMkLst>
            <pc:docMk/>
            <pc:sldMk cId="0" sldId="263"/>
            <ac:spMk id="371" creationId="{00000000-0000-0000-0000-000000000000}"/>
          </ac:spMkLst>
        </pc:spChg>
        <pc:spChg chg="mod">
          <ac:chgData name="Lan Claudia" userId="745fd5293a3a3dc6" providerId="LiveId" clId="{2B4D2647-96F0-4DA5-B881-D8BBA18E5BF9}" dt="2023-08-08T14:17:52.249" v="7528" actId="14100"/>
          <ac:spMkLst>
            <pc:docMk/>
            <pc:sldMk cId="0" sldId="263"/>
            <ac:spMk id="373" creationId="{00000000-0000-0000-0000-000000000000}"/>
          </ac:spMkLst>
        </pc:spChg>
        <pc:picChg chg="add mod">
          <ac:chgData name="Lan Claudia" userId="745fd5293a3a3dc6" providerId="LiveId" clId="{2B4D2647-96F0-4DA5-B881-D8BBA18E5BF9}" dt="2023-08-08T07:28:05.336" v="4132" actId="1076"/>
          <ac:picMkLst>
            <pc:docMk/>
            <pc:sldMk cId="0" sldId="263"/>
            <ac:picMk id="3" creationId="{876524B6-EA03-9988-5572-5EB64B3E7F86}"/>
          </ac:picMkLst>
        </pc:picChg>
        <pc:picChg chg="mod">
          <ac:chgData name="Lan Claudia" userId="745fd5293a3a3dc6" providerId="LiveId" clId="{2B4D2647-96F0-4DA5-B881-D8BBA18E5BF9}" dt="2023-08-06T09:52:02.918" v="1210" actId="14100"/>
          <ac:picMkLst>
            <pc:docMk/>
            <pc:sldMk cId="0" sldId="263"/>
            <ac:picMk id="369" creationId="{00000000-0000-0000-0000-000000000000}"/>
          </ac:picMkLst>
        </pc:picChg>
      </pc:sldChg>
      <pc:sldChg chg="addSp delSp modSp mod ord modNotes">
        <pc:chgData name="Lan Claudia" userId="745fd5293a3a3dc6" providerId="LiveId" clId="{2B4D2647-96F0-4DA5-B881-D8BBA18E5BF9}" dt="2023-08-06T16:47:02.797" v="2151" actId="14100"/>
        <pc:sldMkLst>
          <pc:docMk/>
          <pc:sldMk cId="0" sldId="264"/>
        </pc:sldMkLst>
        <pc:spChg chg="add del">
          <ac:chgData name="Lan Claudia" userId="745fd5293a3a3dc6" providerId="LiveId" clId="{2B4D2647-96F0-4DA5-B881-D8BBA18E5BF9}" dt="2023-08-06T09:59:15.457" v="1582" actId="22"/>
          <ac:spMkLst>
            <pc:docMk/>
            <pc:sldMk cId="0" sldId="264"/>
            <ac:spMk id="3" creationId="{3FDF5BF1-C90D-0DA1-EDBB-EF60277A18B0}"/>
          </ac:spMkLst>
        </pc:spChg>
        <pc:spChg chg="add del">
          <ac:chgData name="Lan Claudia" userId="745fd5293a3a3dc6" providerId="LiveId" clId="{2B4D2647-96F0-4DA5-B881-D8BBA18E5BF9}" dt="2023-08-06T09:59:30.377" v="1584" actId="22"/>
          <ac:spMkLst>
            <pc:docMk/>
            <pc:sldMk cId="0" sldId="264"/>
            <ac:spMk id="5" creationId="{0B8E5198-40C5-A8EB-6BAB-4BDF8D6BCC96}"/>
          </ac:spMkLst>
        </pc:spChg>
        <pc:spChg chg="add mod">
          <ac:chgData name="Lan Claudia" userId="745fd5293a3a3dc6" providerId="LiveId" clId="{2B4D2647-96F0-4DA5-B881-D8BBA18E5BF9}" dt="2023-08-06T16:32:57.643" v="2150" actId="20577"/>
          <ac:spMkLst>
            <pc:docMk/>
            <pc:sldMk cId="0" sldId="264"/>
            <ac:spMk id="6" creationId="{8199FB36-ED89-AB69-BBC1-68F71C577C7B}"/>
          </ac:spMkLst>
        </pc:spChg>
        <pc:spChg chg="add del">
          <ac:chgData name="Lan Claudia" userId="745fd5293a3a3dc6" providerId="LiveId" clId="{2B4D2647-96F0-4DA5-B881-D8BBA18E5BF9}" dt="2023-08-06T10:00:41.648" v="1614" actId="22"/>
          <ac:spMkLst>
            <pc:docMk/>
            <pc:sldMk cId="0" sldId="264"/>
            <ac:spMk id="8" creationId="{12578AAC-3F85-FA10-9709-E3AF29E229EE}"/>
          </ac:spMkLst>
        </pc:spChg>
        <pc:spChg chg="add mod">
          <ac:chgData name="Lan Claudia" userId="745fd5293a3a3dc6" providerId="LiveId" clId="{2B4D2647-96F0-4DA5-B881-D8BBA18E5BF9}" dt="2023-08-06T10:04:43.874" v="1737" actId="1076"/>
          <ac:spMkLst>
            <pc:docMk/>
            <pc:sldMk cId="0" sldId="264"/>
            <ac:spMk id="10" creationId="{55FED620-1F53-6A7D-A5A0-90D7ACCDD027}"/>
          </ac:spMkLst>
        </pc:spChg>
        <pc:spChg chg="mod">
          <ac:chgData name="Lan Claudia" userId="745fd5293a3a3dc6" providerId="LiveId" clId="{2B4D2647-96F0-4DA5-B881-D8BBA18E5BF9}" dt="2023-08-06T09:59:07.616" v="1580"/>
          <ac:spMkLst>
            <pc:docMk/>
            <pc:sldMk cId="0" sldId="264"/>
            <ac:spMk id="379" creationId="{00000000-0000-0000-0000-000000000000}"/>
          </ac:spMkLst>
        </pc:spChg>
        <pc:spChg chg="mod">
          <ac:chgData name="Lan Claudia" userId="745fd5293a3a3dc6" providerId="LiveId" clId="{2B4D2647-96F0-4DA5-B881-D8BBA18E5BF9}" dt="2023-08-06T10:05:00.951" v="1738" actId="1076"/>
          <ac:spMkLst>
            <pc:docMk/>
            <pc:sldMk cId="0" sldId="264"/>
            <ac:spMk id="380" creationId="{00000000-0000-0000-0000-000000000000}"/>
          </ac:spMkLst>
        </pc:spChg>
        <pc:spChg chg="mod">
          <ac:chgData name="Lan Claudia" userId="745fd5293a3a3dc6" providerId="LiveId" clId="{2B4D2647-96F0-4DA5-B881-D8BBA18E5BF9}" dt="2023-08-06T10:08:27.344" v="1748" actId="1076"/>
          <ac:spMkLst>
            <pc:docMk/>
            <pc:sldMk cId="0" sldId="264"/>
            <ac:spMk id="381" creationId="{00000000-0000-0000-0000-000000000000}"/>
          </ac:spMkLst>
        </pc:spChg>
        <pc:spChg chg="mod">
          <ac:chgData name="Lan Claudia" userId="745fd5293a3a3dc6" providerId="LiveId" clId="{2B4D2647-96F0-4DA5-B881-D8BBA18E5BF9}" dt="2023-08-06T10:02:38.171" v="1708" actId="255"/>
          <ac:spMkLst>
            <pc:docMk/>
            <pc:sldMk cId="0" sldId="264"/>
            <ac:spMk id="382" creationId="{00000000-0000-0000-0000-000000000000}"/>
          </ac:spMkLst>
        </pc:spChg>
        <pc:spChg chg="mod">
          <ac:chgData name="Lan Claudia" userId="745fd5293a3a3dc6" providerId="LiveId" clId="{2B4D2647-96F0-4DA5-B881-D8BBA18E5BF9}" dt="2023-08-06T10:03:46.227" v="1721" actId="1076"/>
          <ac:spMkLst>
            <pc:docMk/>
            <pc:sldMk cId="0" sldId="264"/>
            <ac:spMk id="383" creationId="{00000000-0000-0000-0000-000000000000}"/>
          </ac:spMkLst>
        </pc:spChg>
        <pc:spChg chg="mod">
          <ac:chgData name="Lan Claudia" userId="745fd5293a3a3dc6" providerId="LiveId" clId="{2B4D2647-96F0-4DA5-B881-D8BBA18E5BF9}" dt="2023-08-06T10:03:26.922" v="1718" actId="14100"/>
          <ac:spMkLst>
            <pc:docMk/>
            <pc:sldMk cId="0" sldId="264"/>
            <ac:spMk id="384" creationId="{00000000-0000-0000-0000-000000000000}"/>
          </ac:spMkLst>
        </pc:spChg>
        <pc:spChg chg="mod">
          <ac:chgData name="Lan Claudia" userId="745fd5293a3a3dc6" providerId="LiveId" clId="{2B4D2647-96F0-4DA5-B881-D8BBA18E5BF9}" dt="2023-08-06T10:08:20.397" v="1747" actId="1076"/>
          <ac:spMkLst>
            <pc:docMk/>
            <pc:sldMk cId="0" sldId="264"/>
            <ac:spMk id="385" creationId="{00000000-0000-0000-0000-000000000000}"/>
          </ac:spMkLst>
        </pc:spChg>
        <pc:spChg chg="mod">
          <ac:chgData name="Lan Claudia" userId="745fd5293a3a3dc6" providerId="LiveId" clId="{2B4D2647-96F0-4DA5-B881-D8BBA18E5BF9}" dt="2023-08-06T16:47:02.797" v="2151" actId="14100"/>
          <ac:spMkLst>
            <pc:docMk/>
            <pc:sldMk cId="0" sldId="264"/>
            <ac:spMk id="386" creationId="{00000000-0000-0000-0000-000000000000}"/>
          </ac:spMkLst>
        </pc:spChg>
        <pc:spChg chg="mod">
          <ac:chgData name="Lan Claudia" userId="745fd5293a3a3dc6" providerId="LiveId" clId="{2B4D2647-96F0-4DA5-B881-D8BBA18E5BF9}" dt="2023-08-06T10:03:52.545" v="1722" actId="1076"/>
          <ac:spMkLst>
            <pc:docMk/>
            <pc:sldMk cId="0" sldId="264"/>
            <ac:spMk id="387" creationId="{00000000-0000-0000-0000-000000000000}"/>
          </ac:spMkLst>
        </pc:spChg>
        <pc:spChg chg="mod">
          <ac:chgData name="Lan Claudia" userId="745fd5293a3a3dc6" providerId="LiveId" clId="{2B4D2647-96F0-4DA5-B881-D8BBA18E5BF9}" dt="2023-08-06T10:02:27.048" v="1706" actId="255"/>
          <ac:spMkLst>
            <pc:docMk/>
            <pc:sldMk cId="0" sldId="264"/>
            <ac:spMk id="388" creationId="{00000000-0000-0000-0000-000000000000}"/>
          </ac:spMkLst>
        </pc:spChg>
        <pc:spChg chg="mod">
          <ac:chgData name="Lan Claudia" userId="745fd5293a3a3dc6" providerId="LiveId" clId="{2B4D2647-96F0-4DA5-B881-D8BBA18E5BF9}" dt="2023-08-06T09:53:43.590" v="1248" actId="1076"/>
          <ac:spMkLst>
            <pc:docMk/>
            <pc:sldMk cId="0" sldId="264"/>
            <ac:spMk id="389" creationId="{00000000-0000-0000-0000-000000000000}"/>
          </ac:spMkLst>
        </pc:spChg>
        <pc:picChg chg="mod">
          <ac:chgData name="Lan Claudia" userId="745fd5293a3a3dc6" providerId="LiveId" clId="{2B4D2647-96F0-4DA5-B881-D8BBA18E5BF9}" dt="2023-08-06T09:53:37.954" v="1247" actId="14100"/>
          <ac:picMkLst>
            <pc:docMk/>
            <pc:sldMk cId="0" sldId="264"/>
            <ac:picMk id="378" creationId="{00000000-0000-0000-0000-000000000000}"/>
          </ac:picMkLst>
        </pc:picChg>
      </pc:sldChg>
      <pc:sldChg chg="addSp delSp modSp mod">
        <pc:chgData name="Lan Claudia" userId="745fd5293a3a3dc6" providerId="LiveId" clId="{2B4D2647-96F0-4DA5-B881-D8BBA18E5BF9}" dt="2023-08-08T13:47:33.837" v="6768" actId="14100"/>
        <pc:sldMkLst>
          <pc:docMk/>
          <pc:sldMk cId="0" sldId="265"/>
        </pc:sldMkLst>
        <pc:spChg chg="add del mod">
          <ac:chgData name="Lan Claudia" userId="745fd5293a3a3dc6" providerId="LiveId" clId="{2B4D2647-96F0-4DA5-B881-D8BBA18E5BF9}" dt="2023-08-08T13:30:00.464" v="5974" actId="478"/>
          <ac:spMkLst>
            <pc:docMk/>
            <pc:sldMk cId="0" sldId="265"/>
            <ac:spMk id="3" creationId="{174B1458-0506-278E-DADE-68E8E930D0E8}"/>
          </ac:spMkLst>
        </pc:spChg>
        <pc:spChg chg="add del mod">
          <ac:chgData name="Lan Claudia" userId="745fd5293a3a3dc6" providerId="LiveId" clId="{2B4D2647-96F0-4DA5-B881-D8BBA18E5BF9}" dt="2023-08-08T13:30:03.822" v="5976" actId="478"/>
          <ac:spMkLst>
            <pc:docMk/>
            <pc:sldMk cId="0" sldId="265"/>
            <ac:spMk id="5" creationId="{17FDBE59-6BBF-3AE9-659E-44C86A47A431}"/>
          </ac:spMkLst>
        </pc:spChg>
        <pc:spChg chg="add del mod">
          <ac:chgData name="Lan Claudia" userId="745fd5293a3a3dc6" providerId="LiveId" clId="{2B4D2647-96F0-4DA5-B881-D8BBA18E5BF9}" dt="2023-08-08T13:30:15.892" v="5979" actId="478"/>
          <ac:spMkLst>
            <pc:docMk/>
            <pc:sldMk cId="0" sldId="265"/>
            <ac:spMk id="7" creationId="{2B36C1AA-1BC5-0685-51B8-FAF8BFD9A333}"/>
          </ac:spMkLst>
        </pc:spChg>
        <pc:spChg chg="add del mod">
          <ac:chgData name="Lan Claudia" userId="745fd5293a3a3dc6" providerId="LiveId" clId="{2B4D2647-96F0-4DA5-B881-D8BBA18E5BF9}" dt="2023-08-08T13:30:15.892" v="5979" actId="478"/>
          <ac:spMkLst>
            <pc:docMk/>
            <pc:sldMk cId="0" sldId="265"/>
            <ac:spMk id="9" creationId="{193CEC5E-8BC2-1A39-DA7F-8F70DC95CB85}"/>
          </ac:spMkLst>
        </pc:spChg>
        <pc:spChg chg="mod">
          <ac:chgData name="Lan Claudia" userId="745fd5293a3a3dc6" providerId="LiveId" clId="{2B4D2647-96F0-4DA5-B881-D8BBA18E5BF9}" dt="2023-08-08T13:31:35.769" v="6061"/>
          <ac:spMkLst>
            <pc:docMk/>
            <pc:sldMk cId="0" sldId="265"/>
            <ac:spMk id="11" creationId="{FB91E495-A95A-52FD-53B6-872A58DC6196}"/>
          </ac:spMkLst>
        </pc:spChg>
        <pc:spChg chg="mod">
          <ac:chgData name="Lan Claudia" userId="745fd5293a3a3dc6" providerId="LiveId" clId="{2B4D2647-96F0-4DA5-B881-D8BBA18E5BF9}" dt="2023-08-08T13:31:35.769" v="6061"/>
          <ac:spMkLst>
            <pc:docMk/>
            <pc:sldMk cId="0" sldId="265"/>
            <ac:spMk id="12" creationId="{E6E980DD-7019-2DC2-FAC4-FCF1B166CA02}"/>
          </ac:spMkLst>
        </pc:spChg>
        <pc:spChg chg="mod">
          <ac:chgData name="Lan Claudia" userId="745fd5293a3a3dc6" providerId="LiveId" clId="{2B4D2647-96F0-4DA5-B881-D8BBA18E5BF9}" dt="2023-08-08T13:31:35.769" v="6061"/>
          <ac:spMkLst>
            <pc:docMk/>
            <pc:sldMk cId="0" sldId="265"/>
            <ac:spMk id="13" creationId="{0729B74A-2082-55D8-AB3D-6F6C5FCC2147}"/>
          </ac:spMkLst>
        </pc:spChg>
        <pc:spChg chg="mod">
          <ac:chgData name="Lan Claudia" userId="745fd5293a3a3dc6" providerId="LiveId" clId="{2B4D2647-96F0-4DA5-B881-D8BBA18E5BF9}" dt="2023-08-08T13:31:35.769" v="6061"/>
          <ac:spMkLst>
            <pc:docMk/>
            <pc:sldMk cId="0" sldId="265"/>
            <ac:spMk id="14" creationId="{903127EB-8DFF-76BB-A05B-FBB112E7A9A6}"/>
          </ac:spMkLst>
        </pc:spChg>
        <pc:spChg chg="mod">
          <ac:chgData name="Lan Claudia" userId="745fd5293a3a3dc6" providerId="LiveId" clId="{2B4D2647-96F0-4DA5-B881-D8BBA18E5BF9}" dt="2023-08-08T13:31:35.769" v="6061"/>
          <ac:spMkLst>
            <pc:docMk/>
            <pc:sldMk cId="0" sldId="265"/>
            <ac:spMk id="15" creationId="{AAAAC39C-AF8E-9315-5DE6-FA13166C873C}"/>
          </ac:spMkLst>
        </pc:spChg>
        <pc:spChg chg="mod">
          <ac:chgData name="Lan Claudia" userId="745fd5293a3a3dc6" providerId="LiveId" clId="{2B4D2647-96F0-4DA5-B881-D8BBA18E5BF9}" dt="2023-08-08T13:43:52.468" v="6716"/>
          <ac:spMkLst>
            <pc:docMk/>
            <pc:sldMk cId="0" sldId="265"/>
            <ac:spMk id="17" creationId="{D5EFCBE6-5860-129B-0C1F-4532AD3E4395}"/>
          </ac:spMkLst>
        </pc:spChg>
        <pc:spChg chg="mod">
          <ac:chgData name="Lan Claudia" userId="745fd5293a3a3dc6" providerId="LiveId" clId="{2B4D2647-96F0-4DA5-B881-D8BBA18E5BF9}" dt="2023-08-08T13:43:52.468" v="6716"/>
          <ac:spMkLst>
            <pc:docMk/>
            <pc:sldMk cId="0" sldId="265"/>
            <ac:spMk id="18" creationId="{3295BF20-AD3B-2400-7041-88E69090E472}"/>
          </ac:spMkLst>
        </pc:spChg>
        <pc:spChg chg="mod">
          <ac:chgData name="Lan Claudia" userId="745fd5293a3a3dc6" providerId="LiveId" clId="{2B4D2647-96F0-4DA5-B881-D8BBA18E5BF9}" dt="2023-08-08T13:43:52.468" v="6716"/>
          <ac:spMkLst>
            <pc:docMk/>
            <pc:sldMk cId="0" sldId="265"/>
            <ac:spMk id="19" creationId="{789F0ED4-C8D2-52F9-E7E8-CF6089C2F85C}"/>
          </ac:spMkLst>
        </pc:spChg>
        <pc:spChg chg="mod">
          <ac:chgData name="Lan Claudia" userId="745fd5293a3a3dc6" providerId="LiveId" clId="{2B4D2647-96F0-4DA5-B881-D8BBA18E5BF9}" dt="2023-08-08T13:43:52.468" v="6716"/>
          <ac:spMkLst>
            <pc:docMk/>
            <pc:sldMk cId="0" sldId="265"/>
            <ac:spMk id="20" creationId="{EB23D7F8-4558-BCE9-D725-FE3C797861EA}"/>
          </ac:spMkLst>
        </pc:spChg>
        <pc:spChg chg="mod">
          <ac:chgData name="Lan Claudia" userId="745fd5293a3a3dc6" providerId="LiveId" clId="{2B4D2647-96F0-4DA5-B881-D8BBA18E5BF9}" dt="2023-08-08T13:43:52.468" v="6716"/>
          <ac:spMkLst>
            <pc:docMk/>
            <pc:sldMk cId="0" sldId="265"/>
            <ac:spMk id="21" creationId="{69D93269-61C3-2DB4-8EA1-C98C8D141989}"/>
          </ac:spMkLst>
        </pc:spChg>
        <pc:spChg chg="mod">
          <ac:chgData name="Lan Claudia" userId="745fd5293a3a3dc6" providerId="LiveId" clId="{2B4D2647-96F0-4DA5-B881-D8BBA18E5BF9}" dt="2023-08-08T13:46:34.734" v="6741" actId="1076"/>
          <ac:spMkLst>
            <pc:docMk/>
            <pc:sldMk cId="0" sldId="265"/>
            <ac:spMk id="396" creationId="{00000000-0000-0000-0000-000000000000}"/>
          </ac:spMkLst>
        </pc:spChg>
        <pc:spChg chg="mod">
          <ac:chgData name="Lan Claudia" userId="745fd5293a3a3dc6" providerId="LiveId" clId="{2B4D2647-96F0-4DA5-B881-D8BBA18E5BF9}" dt="2023-08-08T13:46:30.778" v="6740" actId="1076"/>
          <ac:spMkLst>
            <pc:docMk/>
            <pc:sldMk cId="0" sldId="265"/>
            <ac:spMk id="397" creationId="{00000000-0000-0000-0000-000000000000}"/>
          </ac:spMkLst>
        </pc:spChg>
        <pc:spChg chg="mod">
          <ac:chgData name="Lan Claudia" userId="745fd5293a3a3dc6" providerId="LiveId" clId="{2B4D2647-96F0-4DA5-B881-D8BBA18E5BF9}" dt="2023-08-08T13:35:27.147" v="6250" actId="20577"/>
          <ac:spMkLst>
            <pc:docMk/>
            <pc:sldMk cId="0" sldId="265"/>
            <ac:spMk id="398" creationId="{00000000-0000-0000-0000-000000000000}"/>
          </ac:spMkLst>
        </pc:spChg>
        <pc:spChg chg="mod">
          <ac:chgData name="Lan Claudia" userId="745fd5293a3a3dc6" providerId="LiveId" clId="{2B4D2647-96F0-4DA5-B881-D8BBA18E5BF9}" dt="2023-08-08T13:47:33.837" v="6768" actId="14100"/>
          <ac:spMkLst>
            <pc:docMk/>
            <pc:sldMk cId="0" sldId="265"/>
            <ac:spMk id="399" creationId="{00000000-0000-0000-0000-000000000000}"/>
          </ac:spMkLst>
        </pc:spChg>
        <pc:spChg chg="del">
          <ac:chgData name="Lan Claudia" userId="745fd5293a3a3dc6" providerId="LiveId" clId="{2B4D2647-96F0-4DA5-B881-D8BBA18E5BF9}" dt="2023-08-08T13:30:12.623" v="5978" actId="478"/>
          <ac:spMkLst>
            <pc:docMk/>
            <pc:sldMk cId="0" sldId="265"/>
            <ac:spMk id="400" creationId="{00000000-0000-0000-0000-000000000000}"/>
          </ac:spMkLst>
        </pc:spChg>
        <pc:spChg chg="del">
          <ac:chgData name="Lan Claudia" userId="745fd5293a3a3dc6" providerId="LiveId" clId="{2B4D2647-96F0-4DA5-B881-D8BBA18E5BF9}" dt="2023-08-08T13:30:12.623" v="5978" actId="478"/>
          <ac:spMkLst>
            <pc:docMk/>
            <pc:sldMk cId="0" sldId="265"/>
            <ac:spMk id="401" creationId="{00000000-0000-0000-0000-000000000000}"/>
          </ac:spMkLst>
        </pc:spChg>
        <pc:spChg chg="mod">
          <ac:chgData name="Lan Claudia" userId="745fd5293a3a3dc6" providerId="LiveId" clId="{2B4D2647-96F0-4DA5-B881-D8BBA18E5BF9}" dt="2023-08-08T13:45:54.761" v="6734" actId="1076"/>
          <ac:spMkLst>
            <pc:docMk/>
            <pc:sldMk cId="0" sldId="265"/>
            <ac:spMk id="402" creationId="{00000000-0000-0000-0000-000000000000}"/>
          </ac:spMkLst>
        </pc:spChg>
        <pc:spChg chg="mod">
          <ac:chgData name="Lan Claudia" userId="745fd5293a3a3dc6" providerId="LiveId" clId="{2B4D2647-96F0-4DA5-B881-D8BBA18E5BF9}" dt="2023-08-08T13:45:58.953" v="6735" actId="1076"/>
          <ac:spMkLst>
            <pc:docMk/>
            <pc:sldMk cId="0" sldId="265"/>
            <ac:spMk id="403" creationId="{00000000-0000-0000-0000-000000000000}"/>
          </ac:spMkLst>
        </pc:spChg>
        <pc:spChg chg="mod">
          <ac:chgData name="Lan Claudia" userId="745fd5293a3a3dc6" providerId="LiveId" clId="{2B4D2647-96F0-4DA5-B881-D8BBA18E5BF9}" dt="2023-08-08T13:47:08.262" v="6766" actId="20577"/>
          <ac:spMkLst>
            <pc:docMk/>
            <pc:sldMk cId="0" sldId="265"/>
            <ac:spMk id="404" creationId="{00000000-0000-0000-0000-000000000000}"/>
          </ac:spMkLst>
        </pc:spChg>
        <pc:spChg chg="del">
          <ac:chgData name="Lan Claudia" userId="745fd5293a3a3dc6" providerId="LiveId" clId="{2B4D2647-96F0-4DA5-B881-D8BBA18E5BF9}" dt="2023-08-08T13:29:57.521" v="5973" actId="478"/>
          <ac:spMkLst>
            <pc:docMk/>
            <pc:sldMk cId="0" sldId="265"/>
            <ac:spMk id="405" creationId="{00000000-0000-0000-0000-000000000000}"/>
          </ac:spMkLst>
        </pc:spChg>
        <pc:spChg chg="del">
          <ac:chgData name="Lan Claudia" userId="745fd5293a3a3dc6" providerId="LiveId" clId="{2B4D2647-96F0-4DA5-B881-D8BBA18E5BF9}" dt="2023-08-08T13:30:02.736" v="5975" actId="478"/>
          <ac:spMkLst>
            <pc:docMk/>
            <pc:sldMk cId="0" sldId="265"/>
            <ac:spMk id="406" creationId="{00000000-0000-0000-0000-000000000000}"/>
          </ac:spMkLst>
        </pc:spChg>
        <pc:spChg chg="mod">
          <ac:chgData name="Lan Claudia" userId="745fd5293a3a3dc6" providerId="LiveId" clId="{2B4D2647-96F0-4DA5-B881-D8BBA18E5BF9}" dt="2023-08-08T13:46:18.770" v="6738" actId="1076"/>
          <ac:spMkLst>
            <pc:docMk/>
            <pc:sldMk cId="0" sldId="265"/>
            <ac:spMk id="407" creationId="{00000000-0000-0000-0000-000000000000}"/>
          </ac:spMkLst>
        </pc:spChg>
        <pc:spChg chg="mod">
          <ac:chgData name="Lan Claudia" userId="745fd5293a3a3dc6" providerId="LiveId" clId="{2B4D2647-96F0-4DA5-B881-D8BBA18E5BF9}" dt="2023-08-08T13:46:13.784" v="6737" actId="14100"/>
          <ac:spMkLst>
            <pc:docMk/>
            <pc:sldMk cId="0" sldId="265"/>
            <ac:spMk id="408" creationId="{00000000-0000-0000-0000-000000000000}"/>
          </ac:spMkLst>
        </pc:spChg>
        <pc:grpChg chg="add mod">
          <ac:chgData name="Lan Claudia" userId="745fd5293a3a3dc6" providerId="LiveId" clId="{2B4D2647-96F0-4DA5-B881-D8BBA18E5BF9}" dt="2023-08-08T13:46:39.916" v="6742" actId="1076"/>
          <ac:grpSpMkLst>
            <pc:docMk/>
            <pc:sldMk cId="0" sldId="265"/>
            <ac:grpSpMk id="10" creationId="{B50EFB5B-6C6E-E713-4960-3B8E2115C631}"/>
          </ac:grpSpMkLst>
        </pc:grpChg>
        <pc:grpChg chg="add mod">
          <ac:chgData name="Lan Claudia" userId="745fd5293a3a3dc6" providerId="LiveId" clId="{2B4D2647-96F0-4DA5-B881-D8BBA18E5BF9}" dt="2023-08-08T13:46:27.917" v="6739" actId="1076"/>
          <ac:grpSpMkLst>
            <pc:docMk/>
            <pc:sldMk cId="0" sldId="265"/>
            <ac:grpSpMk id="16" creationId="{A0F03297-F08A-D853-A26D-4653448CC2DE}"/>
          </ac:grpSpMkLst>
        </pc:grpChg>
        <pc:grpChg chg="del">
          <ac:chgData name="Lan Claudia" userId="745fd5293a3a3dc6" providerId="LiveId" clId="{2B4D2647-96F0-4DA5-B881-D8BBA18E5BF9}" dt="2023-08-08T13:31:32.396" v="6060" actId="478"/>
          <ac:grpSpMkLst>
            <pc:docMk/>
            <pc:sldMk cId="0" sldId="265"/>
            <ac:grpSpMk id="409" creationId="{00000000-0000-0000-0000-000000000000}"/>
          </ac:grpSpMkLst>
        </pc:grpChg>
        <pc:grpChg chg="mod">
          <ac:chgData name="Lan Claudia" userId="745fd5293a3a3dc6" providerId="LiveId" clId="{2B4D2647-96F0-4DA5-B881-D8BBA18E5BF9}" dt="2023-08-08T13:33:02.082" v="6189" actId="1076"/>
          <ac:grpSpMkLst>
            <pc:docMk/>
            <pc:sldMk cId="0" sldId="265"/>
            <ac:grpSpMk id="414" creationId="{00000000-0000-0000-0000-000000000000}"/>
          </ac:grpSpMkLst>
        </pc:grpChg>
        <pc:grpChg chg="del">
          <ac:chgData name="Lan Claudia" userId="745fd5293a3a3dc6" providerId="LiveId" clId="{2B4D2647-96F0-4DA5-B881-D8BBA18E5BF9}" dt="2023-08-08T13:30:09.620" v="5977" actId="478"/>
          <ac:grpSpMkLst>
            <pc:docMk/>
            <pc:sldMk cId="0" sldId="265"/>
            <ac:grpSpMk id="420" creationId="{00000000-0000-0000-0000-000000000000}"/>
          </ac:grpSpMkLst>
        </pc:grpChg>
        <pc:grpChg chg="mod">
          <ac:chgData name="Lan Claudia" userId="745fd5293a3a3dc6" providerId="LiveId" clId="{2B4D2647-96F0-4DA5-B881-D8BBA18E5BF9}" dt="2023-08-08T13:45:49.486" v="6733" actId="1076"/>
          <ac:grpSpMkLst>
            <pc:docMk/>
            <pc:sldMk cId="0" sldId="265"/>
            <ac:grpSpMk id="424" creationId="{00000000-0000-0000-0000-000000000000}"/>
          </ac:grpSpMkLst>
        </pc:grpChg>
        <pc:grpChg chg="del">
          <ac:chgData name="Lan Claudia" userId="745fd5293a3a3dc6" providerId="LiveId" clId="{2B4D2647-96F0-4DA5-B881-D8BBA18E5BF9}" dt="2023-08-08T13:29:55.046" v="5972" actId="478"/>
          <ac:grpSpMkLst>
            <pc:docMk/>
            <pc:sldMk cId="0" sldId="265"/>
            <ac:grpSpMk id="430" creationId="{00000000-0000-0000-0000-000000000000}"/>
          </ac:grpSpMkLst>
        </pc:grpChg>
        <pc:grpChg chg="del mod">
          <ac:chgData name="Lan Claudia" userId="745fd5293a3a3dc6" providerId="LiveId" clId="{2B4D2647-96F0-4DA5-B881-D8BBA18E5BF9}" dt="2023-08-08T13:43:48.747" v="6715" actId="478"/>
          <ac:grpSpMkLst>
            <pc:docMk/>
            <pc:sldMk cId="0" sldId="265"/>
            <ac:grpSpMk id="433" creationId="{00000000-0000-0000-0000-000000000000}"/>
          </ac:grpSpMkLst>
        </pc:grpChg>
      </pc:sldChg>
      <pc:sldChg chg="addSp modSp mod ord modNotes">
        <pc:chgData name="Lan Claudia" userId="745fd5293a3a3dc6" providerId="LiveId" clId="{2B4D2647-96F0-4DA5-B881-D8BBA18E5BF9}" dt="2023-08-08T08:46:12.637" v="5245" actId="1076"/>
        <pc:sldMkLst>
          <pc:docMk/>
          <pc:sldMk cId="0" sldId="266"/>
        </pc:sldMkLst>
        <pc:spChg chg="add mod">
          <ac:chgData name="Lan Claudia" userId="745fd5293a3a3dc6" providerId="LiveId" clId="{2B4D2647-96F0-4DA5-B881-D8BBA18E5BF9}" dt="2023-08-08T08:46:12.637" v="5245" actId="1076"/>
          <ac:spMkLst>
            <pc:docMk/>
            <pc:sldMk cId="0" sldId="266"/>
            <ac:spMk id="3" creationId="{E06448BE-070D-27C5-E6E9-23686FCE9896}"/>
          </ac:spMkLst>
        </pc:spChg>
        <pc:spChg chg="mod">
          <ac:chgData name="Lan Claudia" userId="745fd5293a3a3dc6" providerId="LiveId" clId="{2B4D2647-96F0-4DA5-B881-D8BBA18E5BF9}" dt="2023-08-08T08:45:25.898" v="5234" actId="255"/>
          <ac:spMkLst>
            <pc:docMk/>
            <pc:sldMk cId="0" sldId="266"/>
            <ac:spMk id="442" creationId="{00000000-0000-0000-0000-000000000000}"/>
          </ac:spMkLst>
        </pc:spChg>
      </pc:sldChg>
      <pc:sldChg chg="addSp delSp modSp mod ord modNotes">
        <pc:chgData name="Lan Claudia" userId="745fd5293a3a3dc6" providerId="LiveId" clId="{2B4D2647-96F0-4DA5-B881-D8BBA18E5BF9}" dt="2023-08-08T08:07:06" v="4811" actId="1076"/>
        <pc:sldMkLst>
          <pc:docMk/>
          <pc:sldMk cId="0" sldId="267"/>
        </pc:sldMkLst>
        <pc:spChg chg="add del mod">
          <ac:chgData name="Lan Claudia" userId="745fd5293a3a3dc6" providerId="LiveId" clId="{2B4D2647-96F0-4DA5-B881-D8BBA18E5BF9}" dt="2023-08-08T07:37:11.991" v="4364" actId="478"/>
          <ac:spMkLst>
            <pc:docMk/>
            <pc:sldMk cId="0" sldId="267"/>
            <ac:spMk id="3" creationId="{F039A3CF-FEF8-1100-A041-7896B38740AA}"/>
          </ac:spMkLst>
        </pc:spChg>
        <pc:spChg chg="add del mod">
          <ac:chgData name="Lan Claudia" userId="745fd5293a3a3dc6" providerId="LiveId" clId="{2B4D2647-96F0-4DA5-B881-D8BBA18E5BF9}" dt="2023-08-08T07:38:06.311" v="4371" actId="478"/>
          <ac:spMkLst>
            <pc:docMk/>
            <pc:sldMk cId="0" sldId="267"/>
            <ac:spMk id="7" creationId="{5A06572A-E182-7A2D-04CE-E83C7E786D02}"/>
          </ac:spMkLst>
        </pc:spChg>
        <pc:spChg chg="add mod">
          <ac:chgData name="Lan Claudia" userId="745fd5293a3a3dc6" providerId="LiveId" clId="{2B4D2647-96F0-4DA5-B881-D8BBA18E5BF9}" dt="2023-08-08T08:07:01.288" v="4810" actId="1076"/>
          <ac:spMkLst>
            <pc:docMk/>
            <pc:sldMk cId="0" sldId="267"/>
            <ac:spMk id="9" creationId="{06F43031-412E-BFB7-DFE2-2C50FF29D129}"/>
          </ac:spMkLst>
        </pc:spChg>
        <pc:spChg chg="add del mod">
          <ac:chgData name="Lan Claudia" userId="745fd5293a3a3dc6" providerId="LiveId" clId="{2B4D2647-96F0-4DA5-B881-D8BBA18E5BF9}" dt="2023-08-08T07:41:36.875" v="4489" actId="478"/>
          <ac:spMkLst>
            <pc:docMk/>
            <pc:sldMk cId="0" sldId="267"/>
            <ac:spMk id="12" creationId="{216A9437-059C-D469-877C-A0246A997CB4}"/>
          </ac:spMkLst>
        </pc:spChg>
        <pc:spChg chg="add del mod">
          <ac:chgData name="Lan Claudia" userId="745fd5293a3a3dc6" providerId="LiveId" clId="{2B4D2647-96F0-4DA5-B881-D8BBA18E5BF9}" dt="2023-08-08T07:41:36.875" v="4489" actId="478"/>
          <ac:spMkLst>
            <pc:docMk/>
            <pc:sldMk cId="0" sldId="267"/>
            <ac:spMk id="13" creationId="{7281ED5A-DE7B-EA13-28C4-897578D21831}"/>
          </ac:spMkLst>
        </pc:spChg>
        <pc:spChg chg="add del mod">
          <ac:chgData name="Lan Claudia" userId="745fd5293a3a3dc6" providerId="LiveId" clId="{2B4D2647-96F0-4DA5-B881-D8BBA18E5BF9}" dt="2023-08-08T07:41:36.875" v="4489" actId="478"/>
          <ac:spMkLst>
            <pc:docMk/>
            <pc:sldMk cId="0" sldId="267"/>
            <ac:spMk id="14" creationId="{31FDBF11-C9CB-3121-AE49-91887328A9B0}"/>
          </ac:spMkLst>
        </pc:spChg>
        <pc:spChg chg="add del mod">
          <ac:chgData name="Lan Claudia" userId="745fd5293a3a3dc6" providerId="LiveId" clId="{2B4D2647-96F0-4DA5-B881-D8BBA18E5BF9}" dt="2023-08-08T07:41:36.875" v="4489" actId="478"/>
          <ac:spMkLst>
            <pc:docMk/>
            <pc:sldMk cId="0" sldId="267"/>
            <ac:spMk id="15" creationId="{BC47B9C0-F113-DCF6-8725-A5951D6637C5}"/>
          </ac:spMkLst>
        </pc:spChg>
        <pc:spChg chg="del mod">
          <ac:chgData name="Lan Claudia" userId="745fd5293a3a3dc6" providerId="LiveId" clId="{2B4D2647-96F0-4DA5-B881-D8BBA18E5BF9}" dt="2023-08-08T07:38:01.813" v="4370" actId="478"/>
          <ac:spMkLst>
            <pc:docMk/>
            <pc:sldMk cId="0" sldId="267"/>
            <ac:spMk id="447" creationId="{00000000-0000-0000-0000-000000000000}"/>
          </ac:spMkLst>
        </pc:spChg>
        <pc:spChg chg="del">
          <ac:chgData name="Lan Claudia" userId="745fd5293a3a3dc6" providerId="LiveId" clId="{2B4D2647-96F0-4DA5-B881-D8BBA18E5BF9}" dt="2023-08-08T07:37:06.942" v="4363" actId="478"/>
          <ac:spMkLst>
            <pc:docMk/>
            <pc:sldMk cId="0" sldId="267"/>
            <ac:spMk id="448" creationId="{00000000-0000-0000-0000-000000000000}"/>
          </ac:spMkLst>
        </pc:spChg>
        <pc:picChg chg="add del mod">
          <ac:chgData name="Lan Claudia" userId="745fd5293a3a3dc6" providerId="LiveId" clId="{2B4D2647-96F0-4DA5-B881-D8BBA18E5BF9}" dt="2023-08-08T07:40:09.697" v="4479" actId="478"/>
          <ac:picMkLst>
            <pc:docMk/>
            <pc:sldMk cId="0" sldId="267"/>
            <ac:picMk id="5" creationId="{C8152253-9689-D214-8CB3-6CD3705EF78B}"/>
          </ac:picMkLst>
        </pc:picChg>
        <pc:picChg chg="add mod">
          <ac:chgData name="Lan Claudia" userId="745fd5293a3a3dc6" providerId="LiveId" clId="{2B4D2647-96F0-4DA5-B881-D8BBA18E5BF9}" dt="2023-08-08T08:07:06" v="4811" actId="1076"/>
          <ac:picMkLst>
            <pc:docMk/>
            <pc:sldMk cId="0" sldId="267"/>
            <ac:picMk id="11" creationId="{2BBDBEED-9432-681A-BEBE-89A676B29975}"/>
          </ac:picMkLst>
        </pc:picChg>
      </pc:sldChg>
      <pc:sldChg chg="addSp delSp modSp mod ord modNotes">
        <pc:chgData name="Lan Claudia" userId="745fd5293a3a3dc6" providerId="LiveId" clId="{2B4D2647-96F0-4DA5-B881-D8BBA18E5BF9}" dt="2023-08-08T14:17:04.124" v="7523" actId="14100"/>
        <pc:sldMkLst>
          <pc:docMk/>
          <pc:sldMk cId="0" sldId="268"/>
        </pc:sldMkLst>
        <pc:spChg chg="add del mod">
          <ac:chgData name="Lan Claudia" userId="745fd5293a3a3dc6" providerId="LiveId" clId="{2B4D2647-96F0-4DA5-B881-D8BBA18E5BF9}" dt="2023-08-08T07:32:25.587" v="4188" actId="478"/>
          <ac:spMkLst>
            <pc:docMk/>
            <pc:sldMk cId="0" sldId="268"/>
            <ac:spMk id="3" creationId="{B1851534-9340-7F37-D815-7494DBF1A706}"/>
          </ac:spMkLst>
        </pc:spChg>
        <pc:spChg chg="mod">
          <ac:chgData name="Lan Claudia" userId="745fd5293a3a3dc6" providerId="LiveId" clId="{2B4D2647-96F0-4DA5-B881-D8BBA18E5BF9}" dt="2023-08-08T14:17:04.124" v="7523" actId="14100"/>
          <ac:spMkLst>
            <pc:docMk/>
            <pc:sldMk cId="0" sldId="268"/>
            <ac:spMk id="459" creationId="{00000000-0000-0000-0000-000000000000}"/>
          </ac:spMkLst>
        </pc:spChg>
        <pc:spChg chg="del">
          <ac:chgData name="Lan Claudia" userId="745fd5293a3a3dc6" providerId="LiveId" clId="{2B4D2647-96F0-4DA5-B881-D8BBA18E5BF9}" dt="2023-08-08T07:32:21.872" v="4187" actId="478"/>
          <ac:spMkLst>
            <pc:docMk/>
            <pc:sldMk cId="0" sldId="268"/>
            <ac:spMk id="460" creationId="{00000000-0000-0000-0000-000000000000}"/>
          </ac:spMkLst>
        </pc:spChg>
      </pc:sldChg>
      <pc:sldChg chg="del">
        <pc:chgData name="Lan Claudia" userId="745fd5293a3a3dc6" providerId="LiveId" clId="{2B4D2647-96F0-4DA5-B881-D8BBA18E5BF9}" dt="2023-08-08T13:49:04.181" v="6781" actId="2696"/>
        <pc:sldMkLst>
          <pc:docMk/>
          <pc:sldMk cId="0" sldId="269"/>
        </pc:sldMkLst>
      </pc:sldChg>
      <pc:sldChg chg="del">
        <pc:chgData name="Lan Claudia" userId="745fd5293a3a3dc6" providerId="LiveId" clId="{2B4D2647-96F0-4DA5-B881-D8BBA18E5BF9}" dt="2023-08-08T13:48:49.425" v="6778" actId="2696"/>
        <pc:sldMkLst>
          <pc:docMk/>
          <pc:sldMk cId="0" sldId="270"/>
        </pc:sldMkLst>
      </pc:sldChg>
      <pc:sldChg chg="del">
        <pc:chgData name="Lan Claudia" userId="745fd5293a3a3dc6" providerId="LiveId" clId="{2B4D2647-96F0-4DA5-B881-D8BBA18E5BF9}" dt="2023-08-08T13:48:41.730" v="6776" actId="2696"/>
        <pc:sldMkLst>
          <pc:docMk/>
          <pc:sldMk cId="0" sldId="271"/>
        </pc:sldMkLst>
      </pc:sldChg>
      <pc:sldChg chg="del">
        <pc:chgData name="Lan Claudia" userId="745fd5293a3a3dc6" providerId="LiveId" clId="{2B4D2647-96F0-4DA5-B881-D8BBA18E5BF9}" dt="2023-08-08T13:48:19.294" v="6770" actId="2696"/>
        <pc:sldMkLst>
          <pc:docMk/>
          <pc:sldMk cId="0" sldId="272"/>
        </pc:sldMkLst>
      </pc:sldChg>
      <pc:sldChg chg="del">
        <pc:chgData name="Lan Claudia" userId="745fd5293a3a3dc6" providerId="LiveId" clId="{2B4D2647-96F0-4DA5-B881-D8BBA18E5BF9}" dt="2023-08-08T13:48:23.206" v="6771" actId="2696"/>
        <pc:sldMkLst>
          <pc:docMk/>
          <pc:sldMk cId="0" sldId="273"/>
        </pc:sldMkLst>
      </pc:sldChg>
      <pc:sldChg chg="addSp delSp modSp mod ord modNotes">
        <pc:chgData name="Lan Claudia" userId="745fd5293a3a3dc6" providerId="LiveId" clId="{2B4D2647-96F0-4DA5-B881-D8BBA18E5BF9}" dt="2023-08-08T14:11:38.992" v="7238" actId="478"/>
        <pc:sldMkLst>
          <pc:docMk/>
          <pc:sldMk cId="0" sldId="274"/>
        </pc:sldMkLst>
        <pc:spChg chg="mod">
          <ac:chgData name="Lan Claudia" userId="745fd5293a3a3dc6" providerId="LiveId" clId="{2B4D2647-96F0-4DA5-B881-D8BBA18E5BF9}" dt="2023-08-08T07:38:53.070" v="4429" actId="20577"/>
          <ac:spMkLst>
            <pc:docMk/>
            <pc:sldMk cId="0" sldId="274"/>
            <ac:spMk id="549" creationId="{00000000-0000-0000-0000-000000000000}"/>
          </ac:spMkLst>
        </pc:spChg>
        <pc:spChg chg="mod">
          <ac:chgData name="Lan Claudia" userId="745fd5293a3a3dc6" providerId="LiveId" clId="{2B4D2647-96F0-4DA5-B881-D8BBA18E5BF9}" dt="2023-08-08T08:10:04.225" v="4874" actId="20577"/>
          <ac:spMkLst>
            <pc:docMk/>
            <pc:sldMk cId="0" sldId="274"/>
            <ac:spMk id="568" creationId="{00000000-0000-0000-0000-000000000000}"/>
          </ac:spMkLst>
        </pc:spChg>
        <pc:spChg chg="del">
          <ac:chgData name="Lan Claudia" userId="745fd5293a3a3dc6" providerId="LiveId" clId="{2B4D2647-96F0-4DA5-B881-D8BBA18E5BF9}" dt="2023-08-08T07:13:35.513" v="3808" actId="478"/>
          <ac:spMkLst>
            <pc:docMk/>
            <pc:sldMk cId="0" sldId="274"/>
            <ac:spMk id="569" creationId="{00000000-0000-0000-0000-000000000000}"/>
          </ac:spMkLst>
        </pc:spChg>
        <pc:spChg chg="del mod">
          <ac:chgData name="Lan Claudia" userId="745fd5293a3a3dc6" providerId="LiveId" clId="{2B4D2647-96F0-4DA5-B881-D8BBA18E5BF9}" dt="2023-08-08T08:01:02.241" v="4691" actId="478"/>
          <ac:spMkLst>
            <pc:docMk/>
            <pc:sldMk cId="0" sldId="274"/>
            <ac:spMk id="570" creationId="{00000000-0000-0000-0000-000000000000}"/>
          </ac:spMkLst>
        </pc:spChg>
        <pc:spChg chg="del">
          <ac:chgData name="Lan Claudia" userId="745fd5293a3a3dc6" providerId="LiveId" clId="{2B4D2647-96F0-4DA5-B881-D8BBA18E5BF9}" dt="2023-08-08T07:13:48.864" v="3810" actId="478"/>
          <ac:spMkLst>
            <pc:docMk/>
            <pc:sldMk cId="0" sldId="274"/>
            <ac:spMk id="571" creationId="{00000000-0000-0000-0000-000000000000}"/>
          </ac:spMkLst>
        </pc:spChg>
        <pc:spChg chg="del">
          <ac:chgData name="Lan Claudia" userId="745fd5293a3a3dc6" providerId="LiveId" clId="{2B4D2647-96F0-4DA5-B881-D8BBA18E5BF9}" dt="2023-08-08T08:01:29.343" v="4695" actId="478"/>
          <ac:spMkLst>
            <pc:docMk/>
            <pc:sldMk cId="0" sldId="274"/>
            <ac:spMk id="572" creationId="{00000000-0000-0000-0000-000000000000}"/>
          </ac:spMkLst>
        </pc:spChg>
        <pc:spChg chg="del">
          <ac:chgData name="Lan Claudia" userId="745fd5293a3a3dc6" providerId="LiveId" clId="{2B4D2647-96F0-4DA5-B881-D8BBA18E5BF9}" dt="2023-08-08T08:01:03.969" v="4692" actId="478"/>
          <ac:spMkLst>
            <pc:docMk/>
            <pc:sldMk cId="0" sldId="274"/>
            <ac:spMk id="573" creationId="{00000000-0000-0000-0000-000000000000}"/>
          </ac:spMkLst>
        </pc:spChg>
        <pc:grpChg chg="mod">
          <ac:chgData name="Lan Claudia" userId="745fd5293a3a3dc6" providerId="LiveId" clId="{2B4D2647-96F0-4DA5-B881-D8BBA18E5BF9}" dt="2023-08-08T07:16:26.166" v="3884" actId="1076"/>
          <ac:grpSpMkLst>
            <pc:docMk/>
            <pc:sldMk cId="0" sldId="274"/>
            <ac:grpSpMk id="544" creationId="{00000000-0000-0000-0000-000000000000}"/>
          </ac:grpSpMkLst>
        </pc:grpChg>
        <pc:picChg chg="add del mod">
          <ac:chgData name="Lan Claudia" userId="745fd5293a3a3dc6" providerId="LiveId" clId="{2B4D2647-96F0-4DA5-B881-D8BBA18E5BF9}" dt="2023-08-08T07:15:03.031" v="3811" actId="478"/>
          <ac:picMkLst>
            <pc:docMk/>
            <pc:sldMk cId="0" sldId="274"/>
            <ac:picMk id="3" creationId="{1435DDBE-DBBF-924D-50C0-234322CCC5C0}"/>
          </ac:picMkLst>
        </pc:picChg>
        <pc:picChg chg="add del mod">
          <ac:chgData name="Lan Claudia" userId="745fd5293a3a3dc6" providerId="LiveId" clId="{2B4D2647-96F0-4DA5-B881-D8BBA18E5BF9}" dt="2023-08-08T07:45:24.164" v="4493" actId="478"/>
          <ac:picMkLst>
            <pc:docMk/>
            <pc:sldMk cId="0" sldId="274"/>
            <ac:picMk id="5" creationId="{DAF66474-DDF8-68DD-66EF-D159A884D308}"/>
          </ac:picMkLst>
        </pc:picChg>
        <pc:picChg chg="add del mod">
          <ac:chgData name="Lan Claudia" userId="745fd5293a3a3dc6" providerId="LiveId" clId="{2B4D2647-96F0-4DA5-B881-D8BBA18E5BF9}" dt="2023-08-08T07:45:46.124" v="4497" actId="478"/>
          <ac:picMkLst>
            <pc:docMk/>
            <pc:sldMk cId="0" sldId="274"/>
            <ac:picMk id="7" creationId="{D02C6D11-742E-F789-C70E-7F1276CB8032}"/>
          </ac:picMkLst>
        </pc:picChg>
        <pc:picChg chg="add del mod">
          <ac:chgData name="Lan Claudia" userId="745fd5293a3a3dc6" providerId="LiveId" clId="{2B4D2647-96F0-4DA5-B881-D8BBA18E5BF9}" dt="2023-08-08T07:59:57.162" v="4685" actId="478"/>
          <ac:picMkLst>
            <pc:docMk/>
            <pc:sldMk cId="0" sldId="274"/>
            <ac:picMk id="9" creationId="{A7871652-D787-9941-C96D-14B2086D480E}"/>
          </ac:picMkLst>
        </pc:picChg>
        <pc:picChg chg="add del mod">
          <ac:chgData name="Lan Claudia" userId="745fd5293a3a3dc6" providerId="LiveId" clId="{2B4D2647-96F0-4DA5-B881-D8BBA18E5BF9}" dt="2023-08-08T14:11:38.992" v="7238" actId="478"/>
          <ac:picMkLst>
            <pc:docMk/>
            <pc:sldMk cId="0" sldId="274"/>
            <ac:picMk id="11" creationId="{6787330D-AD1C-60FB-F95D-48CD78A288A8}"/>
          </ac:picMkLst>
        </pc:picChg>
        <pc:picChg chg="add del">
          <ac:chgData name="Lan Claudia" userId="745fd5293a3a3dc6" providerId="LiveId" clId="{2B4D2647-96F0-4DA5-B881-D8BBA18E5BF9}" dt="2023-08-08T14:11:38.536" v="7237" actId="22"/>
          <ac:picMkLst>
            <pc:docMk/>
            <pc:sldMk cId="0" sldId="274"/>
            <ac:picMk id="13" creationId="{FBA62164-73BF-6417-9613-5E551023A940}"/>
          </ac:picMkLst>
        </pc:picChg>
        <pc:picChg chg="add del mod">
          <ac:chgData name="Lan Claudia" userId="745fd5293a3a3dc6" providerId="LiveId" clId="{2B4D2647-96F0-4DA5-B881-D8BBA18E5BF9}" dt="2023-08-08T14:11:37.403" v="7235" actId="22"/>
          <ac:picMkLst>
            <pc:docMk/>
            <pc:sldMk cId="0" sldId="274"/>
            <ac:picMk id="15" creationId="{DAC776A4-FAB7-DBDD-FA14-76F362C8E432}"/>
          </ac:picMkLst>
        </pc:picChg>
      </pc:sldChg>
      <pc:sldChg chg="del">
        <pc:chgData name="Lan Claudia" userId="745fd5293a3a3dc6" providerId="LiveId" clId="{2B4D2647-96F0-4DA5-B881-D8BBA18E5BF9}" dt="2023-08-08T13:48:27.617" v="6772" actId="2696"/>
        <pc:sldMkLst>
          <pc:docMk/>
          <pc:sldMk cId="0" sldId="275"/>
        </pc:sldMkLst>
      </pc:sldChg>
      <pc:sldChg chg="addSp delSp modSp mod ord modNotes">
        <pc:chgData name="Lan Claudia" userId="745fd5293a3a3dc6" providerId="LiveId" clId="{2B4D2647-96F0-4DA5-B881-D8BBA18E5BF9}" dt="2023-08-08T06:26:41.533" v="2917" actId="1076"/>
        <pc:sldMkLst>
          <pc:docMk/>
          <pc:sldMk cId="0" sldId="276"/>
        </pc:sldMkLst>
        <pc:spChg chg="add mod">
          <ac:chgData name="Lan Claudia" userId="745fd5293a3a3dc6" providerId="LiveId" clId="{2B4D2647-96F0-4DA5-B881-D8BBA18E5BF9}" dt="2023-08-08T05:11:10.998" v="2362" actId="1076"/>
          <ac:spMkLst>
            <pc:docMk/>
            <pc:sldMk cId="0" sldId="276"/>
            <ac:spMk id="8" creationId="{CC09F77C-7521-AE42-6F24-B891CF1A6AA5}"/>
          </ac:spMkLst>
        </pc:spChg>
        <pc:spChg chg="mod">
          <ac:chgData name="Lan Claudia" userId="745fd5293a3a3dc6" providerId="LiveId" clId="{2B4D2647-96F0-4DA5-B881-D8BBA18E5BF9}" dt="2023-08-08T05:11:14.222" v="2363" actId="1076"/>
          <ac:spMkLst>
            <pc:docMk/>
            <pc:sldMk cId="0" sldId="276"/>
            <ac:spMk id="610" creationId="{00000000-0000-0000-0000-000000000000}"/>
          </ac:spMkLst>
        </pc:spChg>
        <pc:spChg chg="mod">
          <ac:chgData name="Lan Claudia" userId="745fd5293a3a3dc6" providerId="LiveId" clId="{2B4D2647-96F0-4DA5-B881-D8BBA18E5BF9}" dt="2023-08-08T05:07:39.447" v="2337" actId="14100"/>
          <ac:spMkLst>
            <pc:docMk/>
            <pc:sldMk cId="0" sldId="276"/>
            <ac:spMk id="617" creationId="{00000000-0000-0000-0000-000000000000}"/>
          </ac:spMkLst>
        </pc:spChg>
        <pc:picChg chg="add mod">
          <ac:chgData name="Lan Claudia" userId="745fd5293a3a3dc6" providerId="LiveId" clId="{2B4D2647-96F0-4DA5-B881-D8BBA18E5BF9}" dt="2023-08-08T06:26:41.533" v="2917" actId="1076"/>
          <ac:picMkLst>
            <pc:docMk/>
            <pc:sldMk cId="0" sldId="276"/>
            <ac:picMk id="3" creationId="{1C38EF7C-C084-75A1-0142-081F28E6D818}"/>
          </ac:picMkLst>
        </pc:picChg>
        <pc:picChg chg="add del">
          <ac:chgData name="Lan Claudia" userId="745fd5293a3a3dc6" providerId="LiveId" clId="{2B4D2647-96F0-4DA5-B881-D8BBA18E5BF9}" dt="2023-08-08T05:09:58.051" v="2344" actId="478"/>
          <ac:picMkLst>
            <pc:docMk/>
            <pc:sldMk cId="0" sldId="276"/>
            <ac:picMk id="5" creationId="{AF581138-AC44-9A56-7010-3508B89A9633}"/>
          </ac:picMkLst>
        </pc:picChg>
        <pc:picChg chg="add mod">
          <ac:chgData name="Lan Claudia" userId="745fd5293a3a3dc6" providerId="LiveId" clId="{2B4D2647-96F0-4DA5-B881-D8BBA18E5BF9}" dt="2023-08-08T05:10:30.016" v="2351" actId="1076"/>
          <ac:picMkLst>
            <pc:docMk/>
            <pc:sldMk cId="0" sldId="276"/>
            <ac:picMk id="7" creationId="{80C11D64-F2BB-F9D6-A52D-A7B3562864B3}"/>
          </ac:picMkLst>
        </pc:picChg>
        <pc:picChg chg="del">
          <ac:chgData name="Lan Claudia" userId="745fd5293a3a3dc6" providerId="LiveId" clId="{2B4D2647-96F0-4DA5-B881-D8BBA18E5BF9}" dt="2023-08-08T05:06:38.096" v="2329" actId="478"/>
          <ac:picMkLst>
            <pc:docMk/>
            <pc:sldMk cId="0" sldId="276"/>
            <ac:picMk id="618" creationId="{00000000-0000-0000-0000-000000000000}"/>
          </ac:picMkLst>
        </pc:picChg>
      </pc:sldChg>
      <pc:sldChg chg="del">
        <pc:chgData name="Lan Claudia" userId="745fd5293a3a3dc6" providerId="LiveId" clId="{2B4D2647-96F0-4DA5-B881-D8BBA18E5BF9}" dt="2023-08-08T13:48:34.593" v="6774" actId="2696"/>
        <pc:sldMkLst>
          <pc:docMk/>
          <pc:sldMk cId="0" sldId="277"/>
        </pc:sldMkLst>
      </pc:sldChg>
      <pc:sldChg chg="modSp mod ord modNotes">
        <pc:chgData name="Lan Claudia" userId="745fd5293a3a3dc6" providerId="LiveId" clId="{2B4D2647-96F0-4DA5-B881-D8BBA18E5BF9}" dt="2023-08-08T14:03:04.011" v="7045" actId="20577"/>
        <pc:sldMkLst>
          <pc:docMk/>
          <pc:sldMk cId="0" sldId="278"/>
        </pc:sldMkLst>
        <pc:spChg chg="mod">
          <ac:chgData name="Lan Claudia" userId="745fd5293a3a3dc6" providerId="LiveId" clId="{2B4D2647-96F0-4DA5-B881-D8BBA18E5BF9}" dt="2023-08-08T13:06:39.895" v="5267" actId="14100"/>
          <ac:spMkLst>
            <pc:docMk/>
            <pc:sldMk cId="0" sldId="278"/>
            <ac:spMk id="659" creationId="{00000000-0000-0000-0000-000000000000}"/>
          </ac:spMkLst>
        </pc:spChg>
        <pc:spChg chg="mod">
          <ac:chgData name="Lan Claudia" userId="745fd5293a3a3dc6" providerId="LiveId" clId="{2B4D2647-96F0-4DA5-B881-D8BBA18E5BF9}" dt="2023-08-08T13:24:31.227" v="5945" actId="122"/>
          <ac:spMkLst>
            <pc:docMk/>
            <pc:sldMk cId="0" sldId="278"/>
            <ac:spMk id="664" creationId="{00000000-0000-0000-0000-000000000000}"/>
          </ac:spMkLst>
        </pc:spChg>
        <pc:spChg chg="mod">
          <ac:chgData name="Lan Claudia" userId="745fd5293a3a3dc6" providerId="LiveId" clId="{2B4D2647-96F0-4DA5-B881-D8BBA18E5BF9}" dt="2023-08-08T13:12:09.528" v="5434" actId="1076"/>
          <ac:spMkLst>
            <pc:docMk/>
            <pc:sldMk cId="0" sldId="278"/>
            <ac:spMk id="668" creationId="{00000000-0000-0000-0000-000000000000}"/>
          </ac:spMkLst>
        </pc:spChg>
        <pc:spChg chg="mod">
          <ac:chgData name="Lan Claudia" userId="745fd5293a3a3dc6" providerId="LiveId" clId="{2B4D2647-96F0-4DA5-B881-D8BBA18E5BF9}" dt="2023-08-08T13:12:18.774" v="5436" actId="14100"/>
          <ac:spMkLst>
            <pc:docMk/>
            <pc:sldMk cId="0" sldId="278"/>
            <ac:spMk id="669" creationId="{00000000-0000-0000-0000-000000000000}"/>
          </ac:spMkLst>
        </pc:spChg>
        <pc:spChg chg="mod">
          <ac:chgData name="Lan Claudia" userId="745fd5293a3a3dc6" providerId="LiveId" clId="{2B4D2647-96F0-4DA5-B881-D8BBA18E5BF9}" dt="2023-08-08T13:13:02.716" v="5467" actId="1076"/>
          <ac:spMkLst>
            <pc:docMk/>
            <pc:sldMk cId="0" sldId="278"/>
            <ac:spMk id="670" creationId="{00000000-0000-0000-0000-000000000000}"/>
          </ac:spMkLst>
        </pc:spChg>
        <pc:spChg chg="mod">
          <ac:chgData name="Lan Claudia" userId="745fd5293a3a3dc6" providerId="LiveId" clId="{2B4D2647-96F0-4DA5-B881-D8BBA18E5BF9}" dt="2023-08-08T13:15:56.921" v="5612" actId="1076"/>
          <ac:spMkLst>
            <pc:docMk/>
            <pc:sldMk cId="0" sldId="278"/>
            <ac:spMk id="671" creationId="{00000000-0000-0000-0000-000000000000}"/>
          </ac:spMkLst>
        </pc:spChg>
        <pc:spChg chg="mod">
          <ac:chgData name="Lan Claudia" userId="745fd5293a3a3dc6" providerId="LiveId" clId="{2B4D2647-96F0-4DA5-B881-D8BBA18E5BF9}" dt="2023-08-08T13:18:09.275" v="5731" actId="1076"/>
          <ac:spMkLst>
            <pc:docMk/>
            <pc:sldMk cId="0" sldId="278"/>
            <ac:spMk id="672" creationId="{00000000-0000-0000-0000-000000000000}"/>
          </ac:spMkLst>
        </pc:spChg>
        <pc:spChg chg="mod">
          <ac:chgData name="Lan Claudia" userId="745fd5293a3a3dc6" providerId="LiveId" clId="{2B4D2647-96F0-4DA5-B881-D8BBA18E5BF9}" dt="2023-08-08T13:18:19.131" v="5738" actId="14100"/>
          <ac:spMkLst>
            <pc:docMk/>
            <pc:sldMk cId="0" sldId="278"/>
            <ac:spMk id="673" creationId="{00000000-0000-0000-0000-000000000000}"/>
          </ac:spMkLst>
        </pc:spChg>
        <pc:spChg chg="mod">
          <ac:chgData name="Lan Claudia" userId="745fd5293a3a3dc6" providerId="LiveId" clId="{2B4D2647-96F0-4DA5-B881-D8BBA18E5BF9}" dt="2023-08-08T14:03:04.011" v="7045" actId="20577"/>
          <ac:spMkLst>
            <pc:docMk/>
            <pc:sldMk cId="0" sldId="278"/>
            <ac:spMk id="674" creationId="{00000000-0000-0000-0000-000000000000}"/>
          </ac:spMkLst>
        </pc:spChg>
        <pc:spChg chg="mod">
          <ac:chgData name="Lan Claudia" userId="745fd5293a3a3dc6" providerId="LiveId" clId="{2B4D2647-96F0-4DA5-B881-D8BBA18E5BF9}" dt="2023-08-08T14:02:29.108" v="7017" actId="20577"/>
          <ac:spMkLst>
            <pc:docMk/>
            <pc:sldMk cId="0" sldId="278"/>
            <ac:spMk id="675" creationId="{00000000-0000-0000-0000-000000000000}"/>
          </ac:spMkLst>
        </pc:spChg>
        <pc:spChg chg="mod">
          <ac:chgData name="Lan Claudia" userId="745fd5293a3a3dc6" providerId="LiveId" clId="{2B4D2647-96F0-4DA5-B881-D8BBA18E5BF9}" dt="2023-08-08T13:14:20.378" v="5602" actId="1076"/>
          <ac:spMkLst>
            <pc:docMk/>
            <pc:sldMk cId="0" sldId="278"/>
            <ac:spMk id="682" creationId="{00000000-0000-0000-0000-000000000000}"/>
          </ac:spMkLst>
        </pc:spChg>
        <pc:grpChg chg="mod">
          <ac:chgData name="Lan Claudia" userId="745fd5293a3a3dc6" providerId="LiveId" clId="{2B4D2647-96F0-4DA5-B881-D8BBA18E5BF9}" dt="2023-08-08T13:06:39.895" v="5267" actId="14100"/>
          <ac:grpSpMkLst>
            <pc:docMk/>
            <pc:sldMk cId="0" sldId="278"/>
            <ac:grpSpMk id="656" creationId="{00000000-0000-0000-0000-000000000000}"/>
          </ac:grpSpMkLst>
        </pc:grpChg>
        <pc:grpChg chg="mod">
          <ac:chgData name="Lan Claudia" userId="745fd5293a3a3dc6" providerId="LiveId" clId="{2B4D2647-96F0-4DA5-B881-D8BBA18E5BF9}" dt="2023-08-08T13:06:39.895" v="5267" actId="14100"/>
          <ac:grpSpMkLst>
            <pc:docMk/>
            <pc:sldMk cId="0" sldId="278"/>
            <ac:grpSpMk id="665" creationId="{00000000-0000-0000-0000-000000000000}"/>
          </ac:grpSpMkLst>
        </pc:grpChg>
        <pc:cxnChg chg="mod">
          <ac:chgData name="Lan Claudia" userId="745fd5293a3a3dc6" providerId="LiveId" clId="{2B4D2647-96F0-4DA5-B881-D8BBA18E5BF9}" dt="2023-08-08T13:06:39.895" v="5267" actId="14100"/>
          <ac:cxnSpMkLst>
            <pc:docMk/>
            <pc:sldMk cId="0" sldId="278"/>
            <ac:cxnSpMk id="676" creationId="{00000000-0000-0000-0000-000000000000}"/>
          </ac:cxnSpMkLst>
        </pc:cxnChg>
        <pc:cxnChg chg="mod">
          <ac:chgData name="Lan Claudia" userId="745fd5293a3a3dc6" providerId="LiveId" clId="{2B4D2647-96F0-4DA5-B881-D8BBA18E5BF9}" dt="2023-08-08T13:06:39.895" v="5267" actId="14100"/>
          <ac:cxnSpMkLst>
            <pc:docMk/>
            <pc:sldMk cId="0" sldId="278"/>
            <ac:cxnSpMk id="677" creationId="{00000000-0000-0000-0000-000000000000}"/>
          </ac:cxnSpMkLst>
        </pc:cxnChg>
        <pc:cxnChg chg="mod">
          <ac:chgData name="Lan Claudia" userId="745fd5293a3a3dc6" providerId="LiveId" clId="{2B4D2647-96F0-4DA5-B881-D8BBA18E5BF9}" dt="2023-08-08T13:06:39.895" v="5267" actId="14100"/>
          <ac:cxnSpMkLst>
            <pc:docMk/>
            <pc:sldMk cId="0" sldId="278"/>
            <ac:cxnSpMk id="678" creationId="{00000000-0000-0000-0000-000000000000}"/>
          </ac:cxnSpMkLst>
        </pc:cxnChg>
        <pc:cxnChg chg="mod">
          <ac:chgData name="Lan Claudia" userId="745fd5293a3a3dc6" providerId="LiveId" clId="{2B4D2647-96F0-4DA5-B881-D8BBA18E5BF9}" dt="2023-08-08T13:06:39.895" v="5267" actId="14100"/>
          <ac:cxnSpMkLst>
            <pc:docMk/>
            <pc:sldMk cId="0" sldId="278"/>
            <ac:cxnSpMk id="679" creationId="{00000000-0000-0000-0000-000000000000}"/>
          </ac:cxnSpMkLst>
        </pc:cxnChg>
      </pc:sldChg>
      <pc:sldChg chg="del">
        <pc:chgData name="Lan Claudia" userId="745fd5293a3a3dc6" providerId="LiveId" clId="{2B4D2647-96F0-4DA5-B881-D8BBA18E5BF9}" dt="2023-08-08T13:48:39.126" v="6775" actId="2696"/>
        <pc:sldMkLst>
          <pc:docMk/>
          <pc:sldMk cId="0" sldId="279"/>
        </pc:sldMkLst>
      </pc:sldChg>
      <pc:sldChg chg="del">
        <pc:chgData name="Lan Claudia" userId="745fd5293a3a3dc6" providerId="LiveId" clId="{2B4D2647-96F0-4DA5-B881-D8BBA18E5BF9}" dt="2023-08-08T13:48:46.024" v="6777" actId="2696"/>
        <pc:sldMkLst>
          <pc:docMk/>
          <pc:sldMk cId="0" sldId="280"/>
        </pc:sldMkLst>
      </pc:sldChg>
      <pc:sldChg chg="del">
        <pc:chgData name="Lan Claudia" userId="745fd5293a3a3dc6" providerId="LiveId" clId="{2B4D2647-96F0-4DA5-B881-D8BBA18E5BF9}" dt="2023-08-08T13:48:57.220" v="6779" actId="2696"/>
        <pc:sldMkLst>
          <pc:docMk/>
          <pc:sldMk cId="0" sldId="281"/>
        </pc:sldMkLst>
      </pc:sldChg>
      <pc:sldChg chg="del">
        <pc:chgData name="Lan Claudia" userId="745fd5293a3a3dc6" providerId="LiveId" clId="{2B4D2647-96F0-4DA5-B881-D8BBA18E5BF9}" dt="2023-08-08T13:49:07.438" v="6782" actId="2696"/>
        <pc:sldMkLst>
          <pc:docMk/>
          <pc:sldMk cId="0" sldId="282"/>
        </pc:sldMkLst>
      </pc:sldChg>
      <pc:sldChg chg="del">
        <pc:chgData name="Lan Claudia" userId="745fd5293a3a3dc6" providerId="LiveId" clId="{2B4D2647-96F0-4DA5-B881-D8BBA18E5BF9}" dt="2023-08-08T13:49:10.835" v="6783" actId="2696"/>
        <pc:sldMkLst>
          <pc:docMk/>
          <pc:sldMk cId="0" sldId="283"/>
        </pc:sldMkLst>
      </pc:sldChg>
      <pc:sldChg chg="del">
        <pc:chgData name="Lan Claudia" userId="745fd5293a3a3dc6" providerId="LiveId" clId="{2B4D2647-96F0-4DA5-B881-D8BBA18E5BF9}" dt="2023-08-08T13:49:13.876" v="6784" actId="2696"/>
        <pc:sldMkLst>
          <pc:docMk/>
          <pc:sldMk cId="0" sldId="284"/>
        </pc:sldMkLst>
      </pc:sldChg>
      <pc:sldChg chg="addSp delSp modSp mod ord modNotes">
        <pc:chgData name="Lan Claudia" userId="745fd5293a3a3dc6" providerId="LiveId" clId="{2B4D2647-96F0-4DA5-B881-D8BBA18E5BF9}" dt="2023-08-08T15:12:21.187" v="8028"/>
        <pc:sldMkLst>
          <pc:docMk/>
          <pc:sldMk cId="0" sldId="285"/>
        </pc:sldMkLst>
        <pc:spChg chg="mod">
          <ac:chgData name="Lan Claudia" userId="745fd5293a3a3dc6" providerId="LiveId" clId="{2B4D2647-96F0-4DA5-B881-D8BBA18E5BF9}" dt="2023-08-06T10:12:33.108" v="1821"/>
          <ac:spMkLst>
            <pc:docMk/>
            <pc:sldMk cId="0" sldId="285"/>
            <ac:spMk id="3" creationId="{2B29B8D0-CA5B-1136-4DCA-516B133B24EB}"/>
          </ac:spMkLst>
        </pc:spChg>
        <pc:spChg chg="mod">
          <ac:chgData name="Lan Claudia" userId="745fd5293a3a3dc6" providerId="LiveId" clId="{2B4D2647-96F0-4DA5-B881-D8BBA18E5BF9}" dt="2023-08-06T10:12:33.108" v="1821"/>
          <ac:spMkLst>
            <pc:docMk/>
            <pc:sldMk cId="0" sldId="285"/>
            <ac:spMk id="4" creationId="{C85A80CB-52EC-192D-667D-E1AF194CC4D0}"/>
          </ac:spMkLst>
        </pc:spChg>
        <pc:spChg chg="mod">
          <ac:chgData name="Lan Claudia" userId="745fd5293a3a3dc6" providerId="LiveId" clId="{2B4D2647-96F0-4DA5-B881-D8BBA18E5BF9}" dt="2023-08-06T10:13:01.121" v="1827"/>
          <ac:spMkLst>
            <pc:docMk/>
            <pc:sldMk cId="0" sldId="285"/>
            <ac:spMk id="6" creationId="{FD005024-2149-D941-D7B7-4408DDEC16F2}"/>
          </ac:spMkLst>
        </pc:spChg>
        <pc:spChg chg="mod">
          <ac:chgData name="Lan Claudia" userId="745fd5293a3a3dc6" providerId="LiveId" clId="{2B4D2647-96F0-4DA5-B881-D8BBA18E5BF9}" dt="2023-08-06T10:13:01.121" v="1827"/>
          <ac:spMkLst>
            <pc:docMk/>
            <pc:sldMk cId="0" sldId="285"/>
            <ac:spMk id="7" creationId="{316C9C5B-E364-88E7-E8AD-15D591A5B7A9}"/>
          </ac:spMkLst>
        </pc:spChg>
        <pc:spChg chg="add mod">
          <ac:chgData name="Lan Claudia" userId="745fd5293a3a3dc6" providerId="LiveId" clId="{2B4D2647-96F0-4DA5-B881-D8BBA18E5BF9}" dt="2023-08-06T10:13:32.367" v="1834" actId="20577"/>
          <ac:spMkLst>
            <pc:docMk/>
            <pc:sldMk cId="0" sldId="285"/>
            <ac:spMk id="8" creationId="{ACE916AB-477E-B236-ABD4-C87BAE5CA3FE}"/>
          </ac:spMkLst>
        </pc:spChg>
        <pc:spChg chg="add mod">
          <ac:chgData name="Lan Claudia" userId="745fd5293a3a3dc6" providerId="LiveId" clId="{2B4D2647-96F0-4DA5-B881-D8BBA18E5BF9}" dt="2023-08-06T10:17:38.408" v="2057" actId="20577"/>
          <ac:spMkLst>
            <pc:docMk/>
            <pc:sldMk cId="0" sldId="285"/>
            <ac:spMk id="9" creationId="{80154C8D-31C2-110B-54F8-B29C9C3E9EA0}"/>
          </ac:spMkLst>
        </pc:spChg>
        <pc:spChg chg="add mod">
          <ac:chgData name="Lan Claudia" userId="745fd5293a3a3dc6" providerId="LiveId" clId="{2B4D2647-96F0-4DA5-B881-D8BBA18E5BF9}" dt="2023-08-06T16:48:52.224" v="2169" actId="1076"/>
          <ac:spMkLst>
            <pc:docMk/>
            <pc:sldMk cId="0" sldId="285"/>
            <ac:spMk id="10" creationId="{8C8A4F32-FCA6-1E9A-582A-4C730D0A75ED}"/>
          </ac:spMkLst>
        </pc:spChg>
        <pc:spChg chg="mod">
          <ac:chgData name="Lan Claudia" userId="745fd5293a3a3dc6" providerId="LiveId" clId="{2B4D2647-96F0-4DA5-B881-D8BBA18E5BF9}" dt="2023-08-06T10:15:31.560" v="1942"/>
          <ac:spMkLst>
            <pc:docMk/>
            <pc:sldMk cId="0" sldId="285"/>
            <ac:spMk id="12" creationId="{50F37000-A3DC-EF0A-A670-84F009CAD732}"/>
          </ac:spMkLst>
        </pc:spChg>
        <pc:spChg chg="mod">
          <ac:chgData name="Lan Claudia" userId="745fd5293a3a3dc6" providerId="LiveId" clId="{2B4D2647-96F0-4DA5-B881-D8BBA18E5BF9}" dt="2023-08-06T10:15:31.560" v="1942"/>
          <ac:spMkLst>
            <pc:docMk/>
            <pc:sldMk cId="0" sldId="285"/>
            <ac:spMk id="13" creationId="{482551E1-31EE-4006-4855-207067FB8EC1}"/>
          </ac:spMkLst>
        </pc:spChg>
        <pc:spChg chg="add mod">
          <ac:chgData name="Lan Claudia" userId="745fd5293a3a3dc6" providerId="LiveId" clId="{2B4D2647-96F0-4DA5-B881-D8BBA18E5BF9}" dt="2023-08-06T16:50:56.240" v="2188" actId="1076"/>
          <ac:spMkLst>
            <pc:docMk/>
            <pc:sldMk cId="0" sldId="285"/>
            <ac:spMk id="14" creationId="{D6BA3075-30E2-2A54-EDAE-F5B3F745136B}"/>
          </ac:spMkLst>
        </pc:spChg>
        <pc:spChg chg="add mod">
          <ac:chgData name="Lan Claudia" userId="745fd5293a3a3dc6" providerId="LiveId" clId="{2B4D2647-96F0-4DA5-B881-D8BBA18E5BF9}" dt="2023-08-06T16:50:25.384" v="2184" actId="1076"/>
          <ac:spMkLst>
            <pc:docMk/>
            <pc:sldMk cId="0" sldId="285"/>
            <ac:spMk id="15" creationId="{99CA86EB-20FF-17F1-0B77-F5DACE0E18E9}"/>
          </ac:spMkLst>
        </pc:spChg>
        <pc:spChg chg="add del mod">
          <ac:chgData name="Lan Claudia" userId="745fd5293a3a3dc6" providerId="LiveId" clId="{2B4D2647-96F0-4DA5-B881-D8BBA18E5BF9}" dt="2023-08-06T10:20:45.290" v="2144" actId="478"/>
          <ac:spMkLst>
            <pc:docMk/>
            <pc:sldMk cId="0" sldId="285"/>
            <ac:spMk id="16" creationId="{414091F0-46BD-9EA6-5C1C-7830424CB64A}"/>
          </ac:spMkLst>
        </pc:spChg>
        <pc:spChg chg="mod">
          <ac:chgData name="Lan Claudia" userId="745fd5293a3a3dc6" providerId="LiveId" clId="{2B4D2647-96F0-4DA5-B881-D8BBA18E5BF9}" dt="2023-08-06T10:19:27.899" v="2131"/>
          <ac:spMkLst>
            <pc:docMk/>
            <pc:sldMk cId="0" sldId="285"/>
            <ac:spMk id="18" creationId="{E00E79D8-4089-7DEE-8C35-888F10E3914B}"/>
          </ac:spMkLst>
        </pc:spChg>
        <pc:spChg chg="mod">
          <ac:chgData name="Lan Claudia" userId="745fd5293a3a3dc6" providerId="LiveId" clId="{2B4D2647-96F0-4DA5-B881-D8BBA18E5BF9}" dt="2023-08-06T10:19:27.899" v="2131"/>
          <ac:spMkLst>
            <pc:docMk/>
            <pc:sldMk cId="0" sldId="285"/>
            <ac:spMk id="19" creationId="{8FDC8423-8E85-44C2-4AF6-587C15BA408F}"/>
          </ac:spMkLst>
        </pc:spChg>
        <pc:spChg chg="mod">
          <ac:chgData name="Lan Claudia" userId="745fd5293a3a3dc6" providerId="LiveId" clId="{2B4D2647-96F0-4DA5-B881-D8BBA18E5BF9}" dt="2023-08-06T10:20:28.204" v="2136"/>
          <ac:spMkLst>
            <pc:docMk/>
            <pc:sldMk cId="0" sldId="285"/>
            <ac:spMk id="21" creationId="{14F585B0-B72E-EA43-5B43-FCF9B9DADD04}"/>
          </ac:spMkLst>
        </pc:spChg>
        <pc:spChg chg="mod">
          <ac:chgData name="Lan Claudia" userId="745fd5293a3a3dc6" providerId="LiveId" clId="{2B4D2647-96F0-4DA5-B881-D8BBA18E5BF9}" dt="2023-08-06T10:20:28.204" v="2136"/>
          <ac:spMkLst>
            <pc:docMk/>
            <pc:sldMk cId="0" sldId="285"/>
            <ac:spMk id="22" creationId="{86330F49-8101-DA52-365B-A9E019EAF5BD}"/>
          </ac:spMkLst>
        </pc:spChg>
        <pc:spChg chg="mod">
          <ac:chgData name="Lan Claudia" userId="745fd5293a3a3dc6" providerId="LiveId" clId="{2B4D2647-96F0-4DA5-B881-D8BBA18E5BF9}" dt="2023-08-06T10:20:28.204" v="2136"/>
          <ac:spMkLst>
            <pc:docMk/>
            <pc:sldMk cId="0" sldId="285"/>
            <ac:spMk id="23" creationId="{BF20613F-4E6D-DADA-D2CE-B616D13B3E33}"/>
          </ac:spMkLst>
        </pc:spChg>
        <pc:spChg chg="mod">
          <ac:chgData name="Lan Claudia" userId="745fd5293a3a3dc6" providerId="LiveId" clId="{2B4D2647-96F0-4DA5-B881-D8BBA18E5BF9}" dt="2023-08-06T10:20:40.260" v="2142"/>
          <ac:spMkLst>
            <pc:docMk/>
            <pc:sldMk cId="0" sldId="285"/>
            <ac:spMk id="25" creationId="{254BB8E8-414B-8D24-9D50-E652D607D389}"/>
          </ac:spMkLst>
        </pc:spChg>
        <pc:spChg chg="mod">
          <ac:chgData name="Lan Claudia" userId="745fd5293a3a3dc6" providerId="LiveId" clId="{2B4D2647-96F0-4DA5-B881-D8BBA18E5BF9}" dt="2023-08-06T10:20:40.260" v="2142"/>
          <ac:spMkLst>
            <pc:docMk/>
            <pc:sldMk cId="0" sldId="285"/>
            <ac:spMk id="26" creationId="{BBBE4108-53DF-FAF1-3AB8-D550674EB223}"/>
          </ac:spMkLst>
        </pc:spChg>
        <pc:spChg chg="mod">
          <ac:chgData name="Lan Claudia" userId="745fd5293a3a3dc6" providerId="LiveId" clId="{2B4D2647-96F0-4DA5-B881-D8BBA18E5BF9}" dt="2023-08-06T10:20:40.260" v="2142"/>
          <ac:spMkLst>
            <pc:docMk/>
            <pc:sldMk cId="0" sldId="285"/>
            <ac:spMk id="27" creationId="{16E65151-9A08-8F7B-B870-A208C88C0BB0}"/>
          </ac:spMkLst>
        </pc:spChg>
        <pc:spChg chg="mod">
          <ac:chgData name="Lan Claudia" userId="745fd5293a3a3dc6" providerId="LiveId" clId="{2B4D2647-96F0-4DA5-B881-D8BBA18E5BF9}" dt="2023-08-06T16:50:48.918" v="2186" actId="1076"/>
          <ac:spMkLst>
            <pc:docMk/>
            <pc:sldMk cId="0" sldId="285"/>
            <ac:spMk id="796" creationId="{00000000-0000-0000-0000-000000000000}"/>
          </ac:spMkLst>
        </pc:spChg>
        <pc:spChg chg="mod">
          <ac:chgData name="Lan Claudia" userId="745fd5293a3a3dc6" providerId="LiveId" clId="{2B4D2647-96F0-4DA5-B881-D8BBA18E5BF9}" dt="2023-08-06T10:15:19.282" v="1940" actId="1076"/>
          <ac:spMkLst>
            <pc:docMk/>
            <pc:sldMk cId="0" sldId="285"/>
            <ac:spMk id="797" creationId="{00000000-0000-0000-0000-000000000000}"/>
          </ac:spMkLst>
        </pc:spChg>
        <pc:spChg chg="mod">
          <ac:chgData name="Lan Claudia" userId="745fd5293a3a3dc6" providerId="LiveId" clId="{2B4D2647-96F0-4DA5-B881-D8BBA18E5BF9}" dt="2023-08-06T16:49:46.811" v="2179" actId="6549"/>
          <ac:spMkLst>
            <pc:docMk/>
            <pc:sldMk cId="0" sldId="285"/>
            <ac:spMk id="798" creationId="{00000000-0000-0000-0000-000000000000}"/>
          </ac:spMkLst>
        </pc:spChg>
        <pc:spChg chg="mod">
          <ac:chgData name="Lan Claudia" userId="745fd5293a3a3dc6" providerId="LiveId" clId="{2B4D2647-96F0-4DA5-B881-D8BBA18E5BF9}" dt="2023-08-06T16:50:03.860" v="2181" actId="1076"/>
          <ac:spMkLst>
            <pc:docMk/>
            <pc:sldMk cId="0" sldId="285"/>
            <ac:spMk id="799" creationId="{00000000-0000-0000-0000-000000000000}"/>
          </ac:spMkLst>
        </pc:spChg>
        <pc:spChg chg="mod">
          <ac:chgData name="Lan Claudia" userId="745fd5293a3a3dc6" providerId="LiveId" clId="{2B4D2647-96F0-4DA5-B881-D8BBA18E5BF9}" dt="2023-08-06T16:48:22.945" v="2164" actId="1076"/>
          <ac:spMkLst>
            <pc:docMk/>
            <pc:sldMk cId="0" sldId="285"/>
            <ac:spMk id="800" creationId="{00000000-0000-0000-0000-000000000000}"/>
          </ac:spMkLst>
        </pc:spChg>
        <pc:spChg chg="mod">
          <ac:chgData name="Lan Claudia" userId="745fd5293a3a3dc6" providerId="LiveId" clId="{2B4D2647-96F0-4DA5-B881-D8BBA18E5BF9}" dt="2023-08-06T16:48:32.596" v="2165" actId="1076"/>
          <ac:spMkLst>
            <pc:docMk/>
            <pc:sldMk cId="0" sldId="285"/>
            <ac:spMk id="801" creationId="{00000000-0000-0000-0000-000000000000}"/>
          </ac:spMkLst>
        </pc:spChg>
        <pc:spChg chg="mod">
          <ac:chgData name="Lan Claudia" userId="745fd5293a3a3dc6" providerId="LiveId" clId="{2B4D2647-96F0-4DA5-B881-D8BBA18E5BF9}" dt="2023-08-06T10:12:44.213" v="1824" actId="1076"/>
          <ac:spMkLst>
            <pc:docMk/>
            <pc:sldMk cId="0" sldId="285"/>
            <ac:spMk id="802" creationId="{00000000-0000-0000-0000-000000000000}"/>
          </ac:spMkLst>
        </pc:spChg>
        <pc:spChg chg="mod">
          <ac:chgData name="Lan Claudia" userId="745fd5293a3a3dc6" providerId="LiveId" clId="{2B4D2647-96F0-4DA5-B881-D8BBA18E5BF9}" dt="2023-08-06T16:47:57.043" v="2157" actId="14100"/>
          <ac:spMkLst>
            <pc:docMk/>
            <pc:sldMk cId="0" sldId="285"/>
            <ac:spMk id="803" creationId="{00000000-0000-0000-0000-000000000000}"/>
          </ac:spMkLst>
        </pc:spChg>
        <pc:spChg chg="mod">
          <ac:chgData name="Lan Claudia" userId="745fd5293a3a3dc6" providerId="LiveId" clId="{2B4D2647-96F0-4DA5-B881-D8BBA18E5BF9}" dt="2023-08-06T10:08:45.802" v="1772" actId="20577"/>
          <ac:spMkLst>
            <pc:docMk/>
            <pc:sldMk cId="0" sldId="285"/>
            <ac:spMk id="804" creationId="{00000000-0000-0000-0000-000000000000}"/>
          </ac:spMkLst>
        </pc:spChg>
        <pc:spChg chg="del mod">
          <ac:chgData name="Lan Claudia" userId="745fd5293a3a3dc6" providerId="LiveId" clId="{2B4D2647-96F0-4DA5-B881-D8BBA18E5BF9}" dt="2023-08-06T10:19:33.793" v="2132" actId="478"/>
          <ac:spMkLst>
            <pc:docMk/>
            <pc:sldMk cId="0" sldId="285"/>
            <ac:spMk id="816" creationId="{00000000-0000-0000-0000-000000000000}"/>
          </ac:spMkLst>
        </pc:spChg>
        <pc:grpChg chg="add del mod">
          <ac:chgData name="Lan Claudia" userId="745fd5293a3a3dc6" providerId="LiveId" clId="{2B4D2647-96F0-4DA5-B881-D8BBA18E5BF9}" dt="2023-08-06T10:12:45.249" v="1826"/>
          <ac:grpSpMkLst>
            <pc:docMk/>
            <pc:sldMk cId="0" sldId="285"/>
            <ac:grpSpMk id="2" creationId="{FC333D81-E545-FF9E-BDF9-692FE978C3B0}"/>
          </ac:grpSpMkLst>
        </pc:grpChg>
        <pc:grpChg chg="add mod">
          <ac:chgData name="Lan Claudia" userId="745fd5293a3a3dc6" providerId="LiveId" clId="{2B4D2647-96F0-4DA5-B881-D8BBA18E5BF9}" dt="2023-08-06T16:48:44.563" v="2168" actId="1076"/>
          <ac:grpSpMkLst>
            <pc:docMk/>
            <pc:sldMk cId="0" sldId="285"/>
            <ac:grpSpMk id="5" creationId="{9A28390F-C559-6AEE-DE8D-C6347179ECAC}"/>
          </ac:grpSpMkLst>
        </pc:grpChg>
        <pc:grpChg chg="add mod">
          <ac:chgData name="Lan Claudia" userId="745fd5293a3a3dc6" providerId="LiveId" clId="{2B4D2647-96F0-4DA5-B881-D8BBA18E5BF9}" dt="2023-08-06T10:15:43.110" v="1943" actId="1076"/>
          <ac:grpSpMkLst>
            <pc:docMk/>
            <pc:sldMk cId="0" sldId="285"/>
            <ac:grpSpMk id="11" creationId="{ED55DDB7-0E5C-9EFB-3E8D-50A08A23E163}"/>
          </ac:grpSpMkLst>
        </pc:grpChg>
        <pc:grpChg chg="add mod">
          <ac:chgData name="Lan Claudia" userId="745fd5293a3a3dc6" providerId="LiveId" clId="{2B4D2647-96F0-4DA5-B881-D8BBA18E5BF9}" dt="2023-08-06T10:20:38.008" v="2141" actId="1076"/>
          <ac:grpSpMkLst>
            <pc:docMk/>
            <pc:sldMk cId="0" sldId="285"/>
            <ac:grpSpMk id="17" creationId="{8A40A136-8E1D-D179-7C82-5751E4CB7EF7}"/>
          </ac:grpSpMkLst>
        </pc:grpChg>
        <pc:grpChg chg="add del mod">
          <ac:chgData name="Lan Claudia" userId="745fd5293a3a3dc6" providerId="LiveId" clId="{2B4D2647-96F0-4DA5-B881-D8BBA18E5BF9}" dt="2023-08-06T10:20:33.703" v="2139"/>
          <ac:grpSpMkLst>
            <pc:docMk/>
            <pc:sldMk cId="0" sldId="285"/>
            <ac:grpSpMk id="20" creationId="{1B3FA8C5-7818-DC40-CBF1-5F393EA6B5F4}"/>
          </ac:grpSpMkLst>
        </pc:grpChg>
        <pc:grpChg chg="add mod">
          <ac:chgData name="Lan Claudia" userId="745fd5293a3a3dc6" providerId="LiveId" clId="{2B4D2647-96F0-4DA5-B881-D8BBA18E5BF9}" dt="2023-08-06T16:51:09.560" v="2189" actId="1076"/>
          <ac:grpSpMkLst>
            <pc:docMk/>
            <pc:sldMk cId="0" sldId="285"/>
            <ac:grpSpMk id="24" creationId="{1D6C5422-4733-D96D-78F8-D2DD4670F2EE}"/>
          </ac:grpSpMkLst>
        </pc:grpChg>
        <pc:grpChg chg="mod">
          <ac:chgData name="Lan Claudia" userId="745fd5293a3a3dc6" providerId="LiveId" clId="{2B4D2647-96F0-4DA5-B881-D8BBA18E5BF9}" dt="2023-08-06T16:49:11.695" v="2173" actId="1076"/>
          <ac:grpSpMkLst>
            <pc:docMk/>
            <pc:sldMk cId="0" sldId="285"/>
            <ac:grpSpMk id="784" creationId="{00000000-0000-0000-0000-000000000000}"/>
          </ac:grpSpMkLst>
        </pc:grpChg>
        <pc:grpChg chg="mod">
          <ac:chgData name="Lan Claudia" userId="745fd5293a3a3dc6" providerId="LiveId" clId="{2B4D2647-96F0-4DA5-B881-D8BBA18E5BF9}" dt="2023-08-06T10:19:40.727" v="2134" actId="1076"/>
          <ac:grpSpMkLst>
            <pc:docMk/>
            <pc:sldMk cId="0" sldId="285"/>
            <ac:grpSpMk id="787" creationId="{00000000-0000-0000-0000-000000000000}"/>
          </ac:grpSpMkLst>
        </pc:grpChg>
        <pc:grpChg chg="mod">
          <ac:chgData name="Lan Claudia" userId="745fd5293a3a3dc6" providerId="LiveId" clId="{2B4D2647-96F0-4DA5-B881-D8BBA18E5BF9}" dt="2023-08-06T10:15:29.192" v="1941" actId="1076"/>
          <ac:grpSpMkLst>
            <pc:docMk/>
            <pc:sldMk cId="0" sldId="285"/>
            <ac:grpSpMk id="790" creationId="{00000000-0000-0000-0000-000000000000}"/>
          </ac:grpSpMkLst>
        </pc:grpChg>
        <pc:grpChg chg="mod">
          <ac:chgData name="Lan Claudia" userId="745fd5293a3a3dc6" providerId="LiveId" clId="{2B4D2647-96F0-4DA5-B881-D8BBA18E5BF9}" dt="2023-08-06T10:15:19.282" v="1940" actId="1076"/>
          <ac:grpSpMkLst>
            <pc:docMk/>
            <pc:sldMk cId="0" sldId="285"/>
            <ac:grpSpMk id="805" creationId="{00000000-0000-0000-0000-000000000000}"/>
          </ac:grpSpMkLst>
        </pc:grpChg>
        <pc:grpChg chg="mod">
          <ac:chgData name="Lan Claudia" userId="745fd5293a3a3dc6" providerId="LiveId" clId="{2B4D2647-96F0-4DA5-B881-D8BBA18E5BF9}" dt="2023-08-06T16:49:35.063" v="2177" actId="1076"/>
          <ac:grpSpMkLst>
            <pc:docMk/>
            <pc:sldMk cId="0" sldId="285"/>
            <ac:grpSpMk id="809" creationId="{00000000-0000-0000-0000-000000000000}"/>
          </ac:grpSpMkLst>
        </pc:grpChg>
        <pc:grpChg chg="mod ord">
          <ac:chgData name="Lan Claudia" userId="745fd5293a3a3dc6" providerId="LiveId" clId="{2B4D2647-96F0-4DA5-B881-D8BBA18E5BF9}" dt="2023-08-06T16:49:30.495" v="2176" actId="1076"/>
          <ac:grpSpMkLst>
            <pc:docMk/>
            <pc:sldMk cId="0" sldId="285"/>
            <ac:grpSpMk id="817" creationId="{00000000-0000-0000-0000-000000000000}"/>
          </ac:grpSpMkLst>
        </pc:grpChg>
      </pc:sldChg>
      <pc:sldChg chg="del">
        <pc:chgData name="Lan Claudia" userId="745fd5293a3a3dc6" providerId="LiveId" clId="{2B4D2647-96F0-4DA5-B881-D8BBA18E5BF9}" dt="2023-08-08T13:49:20.690" v="6786" actId="2696"/>
        <pc:sldMkLst>
          <pc:docMk/>
          <pc:sldMk cId="0" sldId="286"/>
        </pc:sldMkLst>
      </pc:sldChg>
      <pc:sldChg chg="addSp delSp modSp mod">
        <pc:chgData name="Lan Claudia" userId="745fd5293a3a3dc6" providerId="LiveId" clId="{2B4D2647-96F0-4DA5-B881-D8BBA18E5BF9}" dt="2023-08-08T15:10:50.048" v="8010" actId="13926"/>
        <pc:sldMkLst>
          <pc:docMk/>
          <pc:sldMk cId="0" sldId="287"/>
        </pc:sldMkLst>
        <pc:spChg chg="mod">
          <ac:chgData name="Lan Claudia" userId="745fd5293a3a3dc6" providerId="LiveId" clId="{2B4D2647-96F0-4DA5-B881-D8BBA18E5BF9}" dt="2023-08-08T14:08:19" v="7208" actId="1076"/>
          <ac:spMkLst>
            <pc:docMk/>
            <pc:sldMk cId="0" sldId="287"/>
            <ac:spMk id="850" creationId="{00000000-0000-0000-0000-000000000000}"/>
          </ac:spMkLst>
        </pc:spChg>
        <pc:spChg chg="mod">
          <ac:chgData name="Lan Claudia" userId="745fd5293a3a3dc6" providerId="LiveId" clId="{2B4D2647-96F0-4DA5-B881-D8BBA18E5BF9}" dt="2023-08-08T15:10:50.048" v="8010" actId="13926"/>
          <ac:spMkLst>
            <pc:docMk/>
            <pc:sldMk cId="0" sldId="287"/>
            <ac:spMk id="851" creationId="{00000000-0000-0000-0000-000000000000}"/>
          </ac:spMkLst>
        </pc:spChg>
        <pc:grpChg chg="mod">
          <ac:chgData name="Lan Claudia" userId="745fd5293a3a3dc6" providerId="LiveId" clId="{2B4D2647-96F0-4DA5-B881-D8BBA18E5BF9}" dt="2023-08-08T14:08:13.882" v="7207" actId="1076"/>
          <ac:grpSpMkLst>
            <pc:docMk/>
            <pc:sldMk cId="0" sldId="287"/>
            <ac:grpSpMk id="846" creationId="{00000000-0000-0000-0000-000000000000}"/>
          </ac:grpSpMkLst>
        </pc:grpChg>
        <pc:grpChg chg="mod">
          <ac:chgData name="Lan Claudia" userId="745fd5293a3a3dc6" providerId="LiveId" clId="{2B4D2647-96F0-4DA5-B881-D8BBA18E5BF9}" dt="2023-08-08T13:50:45.293" v="6796" actId="1076"/>
          <ac:grpSpMkLst>
            <pc:docMk/>
            <pc:sldMk cId="0" sldId="287"/>
            <ac:grpSpMk id="852" creationId="{00000000-0000-0000-0000-000000000000}"/>
          </ac:grpSpMkLst>
        </pc:grpChg>
        <pc:picChg chg="add mod">
          <ac:chgData name="Lan Claudia" userId="745fd5293a3a3dc6" providerId="LiveId" clId="{2B4D2647-96F0-4DA5-B881-D8BBA18E5BF9}" dt="2023-08-08T13:50:45.293" v="6796" actId="1076"/>
          <ac:picMkLst>
            <pc:docMk/>
            <pc:sldMk cId="0" sldId="287"/>
            <ac:picMk id="2" creationId="{51EAAEF3-7F3E-538E-918D-E6634A2F1D02}"/>
          </ac:picMkLst>
        </pc:picChg>
        <pc:picChg chg="del">
          <ac:chgData name="Lan Claudia" userId="745fd5293a3a3dc6" providerId="LiveId" clId="{2B4D2647-96F0-4DA5-B881-D8BBA18E5BF9}" dt="2023-08-08T13:50:26.818" v="6791" actId="478"/>
          <ac:picMkLst>
            <pc:docMk/>
            <pc:sldMk cId="0" sldId="287"/>
            <ac:picMk id="849" creationId="{00000000-0000-0000-0000-000000000000}"/>
          </ac:picMkLst>
        </pc:picChg>
      </pc:sldChg>
      <pc:sldChg chg="del">
        <pc:chgData name="Lan Claudia" userId="745fd5293a3a3dc6" providerId="LiveId" clId="{2B4D2647-96F0-4DA5-B881-D8BBA18E5BF9}" dt="2023-08-08T14:06:40.224" v="7074" actId="2696"/>
        <pc:sldMkLst>
          <pc:docMk/>
          <pc:sldMk cId="0" sldId="288"/>
        </pc:sldMkLst>
      </pc:sldChg>
      <pc:sldChg chg="del">
        <pc:chgData name="Lan Claudia" userId="745fd5293a3a3dc6" providerId="LiveId" clId="{2B4D2647-96F0-4DA5-B881-D8BBA18E5BF9}" dt="2023-08-08T13:49:38.264" v="6788" actId="2696"/>
        <pc:sldMkLst>
          <pc:docMk/>
          <pc:sldMk cId="0" sldId="289"/>
        </pc:sldMkLst>
      </pc:sldChg>
      <pc:sldChg chg="delSp del mod">
        <pc:chgData name="Lan Claudia" userId="745fd5293a3a3dc6" providerId="LiveId" clId="{2B4D2647-96F0-4DA5-B881-D8BBA18E5BF9}" dt="2023-08-08T13:51:02.863" v="6821" actId="2696"/>
        <pc:sldMkLst>
          <pc:docMk/>
          <pc:sldMk cId="0" sldId="290"/>
        </pc:sldMkLst>
        <pc:spChg chg="del">
          <ac:chgData name="Lan Claudia" userId="745fd5293a3a3dc6" providerId="LiveId" clId="{2B4D2647-96F0-4DA5-B881-D8BBA18E5BF9}" dt="2023-08-08T13:49:45.051" v="6789" actId="478"/>
          <ac:spMkLst>
            <pc:docMk/>
            <pc:sldMk cId="0" sldId="290"/>
            <ac:spMk id="905" creationId="{00000000-0000-0000-0000-000000000000}"/>
          </ac:spMkLst>
        </pc:spChg>
      </pc:sldChg>
      <pc:sldChg chg="del">
        <pc:chgData name="Lan Claudia" userId="745fd5293a3a3dc6" providerId="LiveId" clId="{2B4D2647-96F0-4DA5-B881-D8BBA18E5BF9}" dt="2023-08-08T14:06:44.547" v="7075" actId="2696"/>
        <pc:sldMkLst>
          <pc:docMk/>
          <pc:sldMk cId="0" sldId="291"/>
        </pc:sldMkLst>
      </pc:sldChg>
      <pc:sldChg chg="del">
        <pc:chgData name="Lan Claudia" userId="745fd5293a3a3dc6" providerId="LiveId" clId="{2B4D2647-96F0-4DA5-B881-D8BBA18E5BF9}" dt="2023-08-08T13:51:11.773" v="6822" actId="2696"/>
        <pc:sldMkLst>
          <pc:docMk/>
          <pc:sldMk cId="0" sldId="292"/>
        </pc:sldMkLst>
      </pc:sldChg>
      <pc:sldChg chg="del">
        <pc:chgData name="Lan Claudia" userId="745fd5293a3a3dc6" providerId="LiveId" clId="{2B4D2647-96F0-4DA5-B881-D8BBA18E5BF9}" dt="2023-08-08T14:08:42.788" v="7215" actId="2696"/>
        <pc:sldMkLst>
          <pc:docMk/>
          <pc:sldMk cId="0" sldId="293"/>
        </pc:sldMkLst>
      </pc:sldChg>
      <pc:sldChg chg="del">
        <pc:chgData name="Lan Claudia" userId="745fd5293a3a3dc6" providerId="LiveId" clId="{2B4D2647-96F0-4DA5-B881-D8BBA18E5BF9}" dt="2023-08-08T13:51:24.687" v="6824" actId="2696"/>
        <pc:sldMkLst>
          <pc:docMk/>
          <pc:sldMk cId="0" sldId="294"/>
        </pc:sldMkLst>
      </pc:sldChg>
      <pc:sldChg chg="del">
        <pc:chgData name="Lan Claudia" userId="745fd5293a3a3dc6" providerId="LiveId" clId="{2B4D2647-96F0-4DA5-B881-D8BBA18E5BF9}" dt="2023-08-08T13:51:21.604" v="6823" actId="2696"/>
        <pc:sldMkLst>
          <pc:docMk/>
          <pc:sldMk cId="0" sldId="295"/>
        </pc:sldMkLst>
      </pc:sldChg>
      <pc:sldChg chg="del">
        <pc:chgData name="Lan Claudia" userId="745fd5293a3a3dc6" providerId="LiveId" clId="{2B4D2647-96F0-4DA5-B881-D8BBA18E5BF9}" dt="2023-08-08T13:51:28.739" v="6825" actId="2696"/>
        <pc:sldMkLst>
          <pc:docMk/>
          <pc:sldMk cId="0" sldId="296"/>
        </pc:sldMkLst>
      </pc:sldChg>
      <pc:sldChg chg="del">
        <pc:chgData name="Lan Claudia" userId="745fd5293a3a3dc6" providerId="LiveId" clId="{2B4D2647-96F0-4DA5-B881-D8BBA18E5BF9}" dt="2023-08-08T13:51:32.365" v="6826" actId="2696"/>
        <pc:sldMkLst>
          <pc:docMk/>
          <pc:sldMk cId="0" sldId="297"/>
        </pc:sldMkLst>
      </pc:sldChg>
      <pc:sldChg chg="del">
        <pc:chgData name="Lan Claudia" userId="745fd5293a3a3dc6" providerId="LiveId" clId="{2B4D2647-96F0-4DA5-B881-D8BBA18E5BF9}" dt="2023-08-08T13:51:37.990" v="6827" actId="2696"/>
        <pc:sldMkLst>
          <pc:docMk/>
          <pc:sldMk cId="0" sldId="298"/>
        </pc:sldMkLst>
      </pc:sldChg>
      <pc:sldChg chg="del">
        <pc:chgData name="Lan Claudia" userId="745fd5293a3a3dc6" providerId="LiveId" clId="{2B4D2647-96F0-4DA5-B881-D8BBA18E5BF9}" dt="2023-08-08T14:06:52.408" v="7076" actId="2696"/>
        <pc:sldMkLst>
          <pc:docMk/>
          <pc:sldMk cId="0" sldId="299"/>
        </pc:sldMkLst>
      </pc:sldChg>
      <pc:sldChg chg="del">
        <pc:chgData name="Lan Claudia" userId="745fd5293a3a3dc6" providerId="LiveId" clId="{2B4D2647-96F0-4DA5-B881-D8BBA18E5BF9}" dt="2023-08-08T13:51:44.812" v="6828" actId="2696"/>
        <pc:sldMkLst>
          <pc:docMk/>
          <pc:sldMk cId="0" sldId="300"/>
        </pc:sldMkLst>
      </pc:sldChg>
      <pc:sldChg chg="del">
        <pc:chgData name="Lan Claudia" userId="745fd5293a3a3dc6" providerId="LiveId" clId="{2B4D2647-96F0-4DA5-B881-D8BBA18E5BF9}" dt="2023-08-08T13:51:47.375" v="6829" actId="2696"/>
        <pc:sldMkLst>
          <pc:docMk/>
          <pc:sldMk cId="0" sldId="301"/>
        </pc:sldMkLst>
      </pc:sldChg>
      <pc:sldChg chg="del">
        <pc:chgData name="Lan Claudia" userId="745fd5293a3a3dc6" providerId="LiveId" clId="{2B4D2647-96F0-4DA5-B881-D8BBA18E5BF9}" dt="2023-08-08T13:51:49.352" v="6830" actId="2696"/>
        <pc:sldMkLst>
          <pc:docMk/>
          <pc:sldMk cId="0" sldId="302"/>
        </pc:sldMkLst>
      </pc:sldChg>
      <pc:sldChg chg="del">
        <pc:chgData name="Lan Claudia" userId="745fd5293a3a3dc6" providerId="LiveId" clId="{2B4D2647-96F0-4DA5-B881-D8BBA18E5BF9}" dt="2023-08-08T13:51:51.617" v="6831" actId="2696"/>
        <pc:sldMkLst>
          <pc:docMk/>
          <pc:sldMk cId="0" sldId="303"/>
        </pc:sldMkLst>
      </pc:sldChg>
      <pc:sldChg chg="del">
        <pc:chgData name="Lan Claudia" userId="745fd5293a3a3dc6" providerId="LiveId" clId="{2B4D2647-96F0-4DA5-B881-D8BBA18E5BF9}" dt="2023-08-08T13:51:54.698" v="6832" actId="2696"/>
        <pc:sldMkLst>
          <pc:docMk/>
          <pc:sldMk cId="0" sldId="304"/>
        </pc:sldMkLst>
      </pc:sldChg>
      <pc:sldChg chg="del">
        <pc:chgData name="Lan Claudia" userId="745fd5293a3a3dc6" providerId="LiveId" clId="{2B4D2647-96F0-4DA5-B881-D8BBA18E5BF9}" dt="2023-08-08T13:51:57.595" v="6833" actId="2696"/>
        <pc:sldMkLst>
          <pc:docMk/>
          <pc:sldMk cId="0" sldId="305"/>
        </pc:sldMkLst>
      </pc:sldChg>
      <pc:sldChg chg="del">
        <pc:chgData name="Lan Claudia" userId="745fd5293a3a3dc6" providerId="LiveId" clId="{2B4D2647-96F0-4DA5-B881-D8BBA18E5BF9}" dt="2023-08-08T13:52:02.234" v="6834" actId="2696"/>
        <pc:sldMkLst>
          <pc:docMk/>
          <pc:sldMk cId="0" sldId="306"/>
        </pc:sldMkLst>
      </pc:sldChg>
      <pc:sldChg chg="del">
        <pc:chgData name="Lan Claudia" userId="745fd5293a3a3dc6" providerId="LiveId" clId="{2B4D2647-96F0-4DA5-B881-D8BBA18E5BF9}" dt="2023-08-08T13:52:04.442" v="6835" actId="2696"/>
        <pc:sldMkLst>
          <pc:docMk/>
          <pc:sldMk cId="0" sldId="307"/>
        </pc:sldMkLst>
      </pc:sldChg>
      <pc:sldChg chg="del">
        <pc:chgData name="Lan Claudia" userId="745fd5293a3a3dc6" providerId="LiveId" clId="{2B4D2647-96F0-4DA5-B881-D8BBA18E5BF9}" dt="2023-08-08T13:52:07.313" v="6836" actId="2696"/>
        <pc:sldMkLst>
          <pc:docMk/>
          <pc:sldMk cId="0" sldId="308"/>
        </pc:sldMkLst>
      </pc:sldChg>
      <pc:sldChg chg="del">
        <pc:chgData name="Lan Claudia" userId="745fd5293a3a3dc6" providerId="LiveId" clId="{2B4D2647-96F0-4DA5-B881-D8BBA18E5BF9}" dt="2023-08-08T13:52:10.302" v="6837" actId="2696"/>
        <pc:sldMkLst>
          <pc:docMk/>
          <pc:sldMk cId="0" sldId="309"/>
        </pc:sldMkLst>
      </pc:sldChg>
      <pc:sldChg chg="del">
        <pc:chgData name="Lan Claudia" userId="745fd5293a3a3dc6" providerId="LiveId" clId="{2B4D2647-96F0-4DA5-B881-D8BBA18E5BF9}" dt="2023-08-08T13:52:12.792" v="6838" actId="2696"/>
        <pc:sldMkLst>
          <pc:docMk/>
          <pc:sldMk cId="0" sldId="310"/>
        </pc:sldMkLst>
      </pc:sldChg>
      <pc:sldChg chg="del">
        <pc:chgData name="Lan Claudia" userId="745fd5293a3a3dc6" providerId="LiveId" clId="{2B4D2647-96F0-4DA5-B881-D8BBA18E5BF9}" dt="2023-08-08T13:52:16.175" v="6839" actId="2696"/>
        <pc:sldMkLst>
          <pc:docMk/>
          <pc:sldMk cId="0" sldId="311"/>
        </pc:sldMkLst>
      </pc:sldChg>
      <pc:sldChg chg="add del ord">
        <pc:chgData name="Lan Claudia" userId="745fd5293a3a3dc6" providerId="LiveId" clId="{2B4D2647-96F0-4DA5-B881-D8BBA18E5BF9}" dt="2023-08-08T13:49:26.741" v="6787" actId="2696"/>
        <pc:sldMkLst>
          <pc:docMk/>
          <pc:sldMk cId="3190761095" sldId="312"/>
        </pc:sldMkLst>
      </pc:sldChg>
      <pc:sldChg chg="add del">
        <pc:chgData name="Lan Claudia" userId="745fd5293a3a3dc6" providerId="LiveId" clId="{2B4D2647-96F0-4DA5-B881-D8BBA18E5BF9}" dt="2023-08-08T13:49:16.930" v="6785" actId="2696"/>
        <pc:sldMkLst>
          <pc:docMk/>
          <pc:sldMk cId="2347148966" sldId="313"/>
        </pc:sldMkLst>
      </pc:sldChg>
      <pc:sldChg chg="addSp delSp modSp add mod ord">
        <pc:chgData name="Lan Claudia" userId="745fd5293a3a3dc6" providerId="LiveId" clId="{2B4D2647-96F0-4DA5-B881-D8BBA18E5BF9}" dt="2023-08-08T14:23:25.100" v="7770" actId="1076"/>
        <pc:sldMkLst>
          <pc:docMk/>
          <pc:sldMk cId="1554427577" sldId="314"/>
        </pc:sldMkLst>
        <pc:spChg chg="mod">
          <ac:chgData name="Lan Claudia" userId="745fd5293a3a3dc6" providerId="LiveId" clId="{2B4D2647-96F0-4DA5-B881-D8BBA18E5BF9}" dt="2023-08-08T08:24:19.215" v="5007" actId="14100"/>
          <ac:spMkLst>
            <pc:docMk/>
            <pc:sldMk cId="1554427577" sldId="314"/>
            <ac:spMk id="610" creationId="{00000000-0000-0000-0000-000000000000}"/>
          </ac:spMkLst>
        </pc:spChg>
        <pc:spChg chg="del">
          <ac:chgData name="Lan Claudia" userId="745fd5293a3a3dc6" providerId="LiveId" clId="{2B4D2647-96F0-4DA5-B881-D8BBA18E5BF9}" dt="2023-08-08T08:25:03.906" v="5015" actId="478"/>
          <ac:spMkLst>
            <pc:docMk/>
            <pc:sldMk cId="1554427577" sldId="314"/>
            <ac:spMk id="611" creationId="{00000000-0000-0000-0000-000000000000}"/>
          </ac:spMkLst>
        </pc:spChg>
        <pc:spChg chg="mod">
          <ac:chgData name="Lan Claudia" userId="745fd5293a3a3dc6" providerId="LiveId" clId="{2B4D2647-96F0-4DA5-B881-D8BBA18E5BF9}" dt="2023-08-08T14:23:25.100" v="7770" actId="1076"/>
          <ac:spMkLst>
            <pc:docMk/>
            <pc:sldMk cId="1554427577" sldId="314"/>
            <ac:spMk id="612" creationId="{00000000-0000-0000-0000-000000000000}"/>
          </ac:spMkLst>
        </pc:spChg>
        <pc:spChg chg="mod">
          <ac:chgData name="Lan Claudia" userId="745fd5293a3a3dc6" providerId="LiveId" clId="{2B4D2647-96F0-4DA5-B881-D8BBA18E5BF9}" dt="2023-08-08T14:23:20.579" v="7769" actId="255"/>
          <ac:spMkLst>
            <pc:docMk/>
            <pc:sldMk cId="1554427577" sldId="314"/>
            <ac:spMk id="613" creationId="{00000000-0000-0000-0000-000000000000}"/>
          </ac:spMkLst>
        </pc:spChg>
        <pc:spChg chg="del">
          <ac:chgData name="Lan Claudia" userId="745fd5293a3a3dc6" providerId="LiveId" clId="{2B4D2647-96F0-4DA5-B881-D8BBA18E5BF9}" dt="2023-08-08T08:25:47.418" v="5054" actId="478"/>
          <ac:spMkLst>
            <pc:docMk/>
            <pc:sldMk cId="1554427577" sldId="314"/>
            <ac:spMk id="614" creationId="{00000000-0000-0000-0000-000000000000}"/>
          </ac:spMkLst>
        </pc:spChg>
        <pc:spChg chg="del">
          <ac:chgData name="Lan Claudia" userId="745fd5293a3a3dc6" providerId="LiveId" clId="{2B4D2647-96F0-4DA5-B881-D8BBA18E5BF9}" dt="2023-08-08T08:25:04.990" v="5016" actId="478"/>
          <ac:spMkLst>
            <pc:docMk/>
            <pc:sldMk cId="1554427577" sldId="314"/>
            <ac:spMk id="615" creationId="{00000000-0000-0000-0000-000000000000}"/>
          </ac:spMkLst>
        </pc:spChg>
        <pc:spChg chg="del">
          <ac:chgData name="Lan Claudia" userId="745fd5293a3a3dc6" providerId="LiveId" clId="{2B4D2647-96F0-4DA5-B881-D8BBA18E5BF9}" dt="2023-08-08T08:25:06.813" v="5017" actId="478"/>
          <ac:spMkLst>
            <pc:docMk/>
            <pc:sldMk cId="1554427577" sldId="314"/>
            <ac:spMk id="616" creationId="{00000000-0000-0000-0000-000000000000}"/>
          </ac:spMkLst>
        </pc:spChg>
        <pc:spChg chg="del">
          <ac:chgData name="Lan Claudia" userId="745fd5293a3a3dc6" providerId="LiveId" clId="{2B4D2647-96F0-4DA5-B881-D8BBA18E5BF9}" dt="2023-08-08T08:24:43.950" v="5012" actId="478"/>
          <ac:spMkLst>
            <pc:docMk/>
            <pc:sldMk cId="1554427577" sldId="314"/>
            <ac:spMk id="617" creationId="{00000000-0000-0000-0000-000000000000}"/>
          </ac:spMkLst>
        </pc:spChg>
        <pc:picChg chg="add mod">
          <ac:chgData name="Lan Claudia" userId="745fd5293a3a3dc6" providerId="LiveId" clId="{2B4D2647-96F0-4DA5-B881-D8BBA18E5BF9}" dt="2023-08-08T08:24:48.475" v="5013" actId="1076"/>
          <ac:picMkLst>
            <pc:docMk/>
            <pc:sldMk cId="1554427577" sldId="314"/>
            <ac:picMk id="3" creationId="{C73FC6DD-F9F9-E274-0ABC-1FD8AC5C2D9C}"/>
          </ac:picMkLst>
        </pc:picChg>
        <pc:picChg chg="del">
          <ac:chgData name="Lan Claudia" userId="745fd5293a3a3dc6" providerId="LiveId" clId="{2B4D2647-96F0-4DA5-B881-D8BBA18E5BF9}" dt="2023-08-08T08:24:20.661" v="5008" actId="478"/>
          <ac:picMkLst>
            <pc:docMk/>
            <pc:sldMk cId="1554427577" sldId="314"/>
            <ac:picMk id="618" creationId="{00000000-0000-0000-0000-000000000000}"/>
          </ac:picMkLst>
        </pc:picChg>
      </pc:sldChg>
      <pc:sldChg chg="addSp delSp modSp add mod">
        <pc:chgData name="Lan Claudia" userId="745fd5293a3a3dc6" providerId="LiveId" clId="{2B4D2647-96F0-4DA5-B881-D8BBA18E5BF9}" dt="2023-08-08T05:26:22.621" v="2573" actId="20577"/>
        <pc:sldMkLst>
          <pc:docMk/>
          <pc:sldMk cId="773373913" sldId="315"/>
        </pc:sldMkLst>
        <pc:spChg chg="del">
          <ac:chgData name="Lan Claudia" userId="745fd5293a3a3dc6" providerId="LiveId" clId="{2B4D2647-96F0-4DA5-B881-D8BBA18E5BF9}" dt="2023-08-08T05:13:01.106" v="2367" actId="478"/>
          <ac:spMkLst>
            <pc:docMk/>
            <pc:sldMk cId="773373913" sldId="315"/>
            <ac:spMk id="8" creationId="{CC09F77C-7521-AE42-6F24-B891CF1A6AA5}"/>
          </ac:spMkLst>
        </pc:spChg>
        <pc:spChg chg="add mod">
          <ac:chgData name="Lan Claudia" userId="745fd5293a3a3dc6" providerId="LiveId" clId="{2B4D2647-96F0-4DA5-B881-D8BBA18E5BF9}" dt="2023-08-08T05:24:11.308" v="2458" actId="1076"/>
          <ac:spMkLst>
            <pc:docMk/>
            <pc:sldMk cId="773373913" sldId="315"/>
            <ac:spMk id="9" creationId="{18B32A22-27E4-EABE-BF96-C4D1B10969DE}"/>
          </ac:spMkLst>
        </pc:spChg>
        <pc:spChg chg="add del mod">
          <ac:chgData name="Lan Claudia" userId="745fd5293a3a3dc6" providerId="LiveId" clId="{2B4D2647-96F0-4DA5-B881-D8BBA18E5BF9}" dt="2023-08-08T05:24:17.369" v="2460" actId="478"/>
          <ac:spMkLst>
            <pc:docMk/>
            <pc:sldMk cId="773373913" sldId="315"/>
            <ac:spMk id="10" creationId="{00FCB680-93B4-578A-1FD2-EB39887C29D2}"/>
          </ac:spMkLst>
        </pc:spChg>
        <pc:spChg chg="add mod">
          <ac:chgData name="Lan Claudia" userId="745fd5293a3a3dc6" providerId="LiveId" clId="{2B4D2647-96F0-4DA5-B881-D8BBA18E5BF9}" dt="2023-08-08T05:25:10.912" v="2482" actId="1076"/>
          <ac:spMkLst>
            <pc:docMk/>
            <pc:sldMk cId="773373913" sldId="315"/>
            <ac:spMk id="12" creationId="{CBFA3FC4-7D31-93BC-4F79-C1B63A3D1F65}"/>
          </ac:spMkLst>
        </pc:spChg>
        <pc:spChg chg="add mod">
          <ac:chgData name="Lan Claudia" userId="745fd5293a3a3dc6" providerId="LiveId" clId="{2B4D2647-96F0-4DA5-B881-D8BBA18E5BF9}" dt="2023-08-08T05:26:22.621" v="2573" actId="20577"/>
          <ac:spMkLst>
            <pc:docMk/>
            <pc:sldMk cId="773373913" sldId="315"/>
            <ac:spMk id="14" creationId="{AD0609B8-39CB-B8E1-9055-DEA46E55CB0A}"/>
          </ac:spMkLst>
        </pc:spChg>
        <pc:spChg chg="mod">
          <ac:chgData name="Lan Claudia" userId="745fd5293a3a3dc6" providerId="LiveId" clId="{2B4D2647-96F0-4DA5-B881-D8BBA18E5BF9}" dt="2023-08-08T05:22:12.669" v="2387" actId="1076"/>
          <ac:spMkLst>
            <pc:docMk/>
            <pc:sldMk cId="773373913" sldId="315"/>
            <ac:spMk id="610" creationId="{00000000-0000-0000-0000-000000000000}"/>
          </ac:spMkLst>
        </pc:spChg>
        <pc:spChg chg="mod">
          <ac:chgData name="Lan Claudia" userId="745fd5293a3a3dc6" providerId="LiveId" clId="{2B4D2647-96F0-4DA5-B881-D8BBA18E5BF9}" dt="2023-08-08T05:23:29.169" v="2428" actId="1076"/>
          <ac:spMkLst>
            <pc:docMk/>
            <pc:sldMk cId="773373913" sldId="315"/>
            <ac:spMk id="611" creationId="{00000000-0000-0000-0000-000000000000}"/>
          </ac:spMkLst>
        </pc:spChg>
        <pc:spChg chg="mod">
          <ac:chgData name="Lan Claudia" userId="745fd5293a3a3dc6" providerId="LiveId" clId="{2B4D2647-96F0-4DA5-B881-D8BBA18E5BF9}" dt="2023-08-08T05:22:41.704" v="2389" actId="1076"/>
          <ac:spMkLst>
            <pc:docMk/>
            <pc:sldMk cId="773373913" sldId="315"/>
            <ac:spMk id="612" creationId="{00000000-0000-0000-0000-000000000000}"/>
          </ac:spMkLst>
        </pc:spChg>
        <pc:spChg chg="mod">
          <ac:chgData name="Lan Claudia" userId="745fd5293a3a3dc6" providerId="LiveId" clId="{2B4D2647-96F0-4DA5-B881-D8BBA18E5BF9}" dt="2023-08-08T05:22:55.515" v="2397" actId="1076"/>
          <ac:spMkLst>
            <pc:docMk/>
            <pc:sldMk cId="773373913" sldId="315"/>
            <ac:spMk id="613" creationId="{00000000-0000-0000-0000-000000000000}"/>
          </ac:spMkLst>
        </pc:spChg>
        <pc:spChg chg="mod">
          <ac:chgData name="Lan Claudia" userId="745fd5293a3a3dc6" providerId="LiveId" clId="{2B4D2647-96F0-4DA5-B881-D8BBA18E5BF9}" dt="2023-08-08T05:23:24.951" v="2427" actId="14100"/>
          <ac:spMkLst>
            <pc:docMk/>
            <pc:sldMk cId="773373913" sldId="315"/>
            <ac:spMk id="614" creationId="{00000000-0000-0000-0000-000000000000}"/>
          </ac:spMkLst>
        </pc:spChg>
        <pc:spChg chg="mod">
          <ac:chgData name="Lan Claudia" userId="745fd5293a3a3dc6" providerId="LiveId" clId="{2B4D2647-96F0-4DA5-B881-D8BBA18E5BF9}" dt="2023-08-08T05:23:40.262" v="2430" actId="20577"/>
          <ac:spMkLst>
            <pc:docMk/>
            <pc:sldMk cId="773373913" sldId="315"/>
            <ac:spMk id="615" creationId="{00000000-0000-0000-0000-000000000000}"/>
          </ac:spMkLst>
        </pc:spChg>
        <pc:spChg chg="mod">
          <ac:chgData name="Lan Claudia" userId="745fd5293a3a3dc6" providerId="LiveId" clId="{2B4D2647-96F0-4DA5-B881-D8BBA18E5BF9}" dt="2023-08-08T05:23:59.675" v="2456" actId="14100"/>
          <ac:spMkLst>
            <pc:docMk/>
            <pc:sldMk cId="773373913" sldId="315"/>
            <ac:spMk id="616" creationId="{00000000-0000-0000-0000-000000000000}"/>
          </ac:spMkLst>
        </pc:spChg>
        <pc:picChg chg="del">
          <ac:chgData name="Lan Claudia" userId="745fd5293a3a3dc6" providerId="LiveId" clId="{2B4D2647-96F0-4DA5-B881-D8BBA18E5BF9}" dt="2023-08-08T05:12:57.576" v="2365" actId="478"/>
          <ac:picMkLst>
            <pc:docMk/>
            <pc:sldMk cId="773373913" sldId="315"/>
            <ac:picMk id="3" creationId="{1C38EF7C-C084-75A1-0142-081F28E6D818}"/>
          </ac:picMkLst>
        </pc:picChg>
        <pc:picChg chg="add del mod">
          <ac:chgData name="Lan Claudia" userId="745fd5293a3a3dc6" providerId="LiveId" clId="{2B4D2647-96F0-4DA5-B881-D8BBA18E5BF9}" dt="2023-08-08T05:21:34.452" v="2382" actId="478"/>
          <ac:picMkLst>
            <pc:docMk/>
            <pc:sldMk cId="773373913" sldId="315"/>
            <ac:picMk id="4" creationId="{5A53670D-40F3-90F0-923A-69197BA320D6}"/>
          </ac:picMkLst>
        </pc:picChg>
        <pc:picChg chg="add mod">
          <ac:chgData name="Lan Claudia" userId="745fd5293a3a3dc6" providerId="LiveId" clId="{2B4D2647-96F0-4DA5-B881-D8BBA18E5BF9}" dt="2023-08-08T05:22:17.593" v="2388" actId="14100"/>
          <ac:picMkLst>
            <pc:docMk/>
            <pc:sldMk cId="773373913" sldId="315"/>
            <ac:picMk id="6" creationId="{195BFE6F-E4C9-1A79-A090-1AB49D06BD82}"/>
          </ac:picMkLst>
        </pc:picChg>
        <pc:picChg chg="del">
          <ac:chgData name="Lan Claudia" userId="745fd5293a3a3dc6" providerId="LiveId" clId="{2B4D2647-96F0-4DA5-B881-D8BBA18E5BF9}" dt="2023-08-08T05:12:58.369" v="2366" actId="478"/>
          <ac:picMkLst>
            <pc:docMk/>
            <pc:sldMk cId="773373913" sldId="315"/>
            <ac:picMk id="7" creationId="{80C11D64-F2BB-F9D6-A52D-A7B3562864B3}"/>
          </ac:picMkLst>
        </pc:picChg>
      </pc:sldChg>
      <pc:sldChg chg="addSp delSp modSp add mod">
        <pc:chgData name="Lan Claudia" userId="745fd5293a3a3dc6" providerId="LiveId" clId="{2B4D2647-96F0-4DA5-B881-D8BBA18E5BF9}" dt="2023-08-08T14:06:20.311" v="7073" actId="14100"/>
        <pc:sldMkLst>
          <pc:docMk/>
          <pc:sldMk cId="3453591100" sldId="316"/>
        </pc:sldMkLst>
        <pc:spChg chg="del mod">
          <ac:chgData name="Lan Claudia" userId="745fd5293a3a3dc6" providerId="LiveId" clId="{2B4D2647-96F0-4DA5-B881-D8BBA18E5BF9}" dt="2023-08-08T05:27:22.487" v="2605" actId="478"/>
          <ac:spMkLst>
            <pc:docMk/>
            <pc:sldMk cId="3453591100" sldId="316"/>
            <ac:spMk id="9" creationId="{18B32A22-27E4-EABE-BF96-C4D1B10969DE}"/>
          </ac:spMkLst>
        </pc:spChg>
        <pc:spChg chg="del mod">
          <ac:chgData name="Lan Claudia" userId="745fd5293a3a3dc6" providerId="LiveId" clId="{2B4D2647-96F0-4DA5-B881-D8BBA18E5BF9}" dt="2023-08-08T05:27:32.247" v="2611"/>
          <ac:spMkLst>
            <pc:docMk/>
            <pc:sldMk cId="3453591100" sldId="316"/>
            <ac:spMk id="12" creationId="{CBFA3FC4-7D31-93BC-4F79-C1B63A3D1F65}"/>
          </ac:spMkLst>
        </pc:spChg>
        <pc:spChg chg="del mod">
          <ac:chgData name="Lan Claudia" userId="745fd5293a3a3dc6" providerId="LiveId" clId="{2B4D2647-96F0-4DA5-B881-D8BBA18E5BF9}" dt="2023-08-08T05:27:32.248" v="2613"/>
          <ac:spMkLst>
            <pc:docMk/>
            <pc:sldMk cId="3453591100" sldId="316"/>
            <ac:spMk id="14" creationId="{AD0609B8-39CB-B8E1-9055-DEA46E55CB0A}"/>
          </ac:spMkLst>
        </pc:spChg>
        <pc:spChg chg="mod">
          <ac:chgData name="Lan Claudia" userId="745fd5293a3a3dc6" providerId="LiveId" clId="{2B4D2647-96F0-4DA5-B881-D8BBA18E5BF9}" dt="2023-08-08T06:25:37.145" v="2915" actId="1076"/>
          <ac:spMkLst>
            <pc:docMk/>
            <pc:sldMk cId="3453591100" sldId="316"/>
            <ac:spMk id="610" creationId="{00000000-0000-0000-0000-000000000000}"/>
          </ac:spMkLst>
        </pc:spChg>
        <pc:spChg chg="mod">
          <ac:chgData name="Lan Claudia" userId="745fd5293a3a3dc6" providerId="LiveId" clId="{2B4D2647-96F0-4DA5-B881-D8BBA18E5BF9}" dt="2023-08-08T05:43:17.057" v="2842" actId="1076"/>
          <ac:spMkLst>
            <pc:docMk/>
            <pc:sldMk cId="3453591100" sldId="316"/>
            <ac:spMk id="611" creationId="{00000000-0000-0000-0000-000000000000}"/>
          </ac:spMkLst>
        </pc:spChg>
        <pc:spChg chg="mod">
          <ac:chgData name="Lan Claudia" userId="745fd5293a3a3dc6" providerId="LiveId" clId="{2B4D2647-96F0-4DA5-B881-D8BBA18E5BF9}" dt="2023-08-08T05:40:45.331" v="2650" actId="1076"/>
          <ac:spMkLst>
            <pc:docMk/>
            <pc:sldMk cId="3453591100" sldId="316"/>
            <ac:spMk id="612" creationId="{00000000-0000-0000-0000-000000000000}"/>
          </ac:spMkLst>
        </pc:spChg>
        <pc:spChg chg="mod">
          <ac:chgData name="Lan Claudia" userId="745fd5293a3a3dc6" providerId="LiveId" clId="{2B4D2647-96F0-4DA5-B881-D8BBA18E5BF9}" dt="2023-08-08T05:41:29.722" v="2711" actId="255"/>
          <ac:spMkLst>
            <pc:docMk/>
            <pc:sldMk cId="3453591100" sldId="316"/>
            <ac:spMk id="613" creationId="{00000000-0000-0000-0000-000000000000}"/>
          </ac:spMkLst>
        </pc:spChg>
        <pc:spChg chg="del mod">
          <ac:chgData name="Lan Claudia" userId="745fd5293a3a3dc6" providerId="LiveId" clId="{2B4D2647-96F0-4DA5-B881-D8BBA18E5BF9}" dt="2023-08-08T05:43:24.032" v="2844" actId="478"/>
          <ac:spMkLst>
            <pc:docMk/>
            <pc:sldMk cId="3453591100" sldId="316"/>
            <ac:spMk id="614" creationId="{00000000-0000-0000-0000-000000000000}"/>
          </ac:spMkLst>
        </pc:spChg>
        <pc:spChg chg="del mod">
          <ac:chgData name="Lan Claudia" userId="745fd5293a3a3dc6" providerId="LiveId" clId="{2B4D2647-96F0-4DA5-B881-D8BBA18E5BF9}" dt="2023-08-08T05:33:31.601" v="2624" actId="478"/>
          <ac:spMkLst>
            <pc:docMk/>
            <pc:sldMk cId="3453591100" sldId="316"/>
            <ac:spMk id="615" creationId="{00000000-0000-0000-0000-000000000000}"/>
          </ac:spMkLst>
        </pc:spChg>
        <pc:spChg chg="del mod">
          <ac:chgData name="Lan Claudia" userId="745fd5293a3a3dc6" providerId="LiveId" clId="{2B4D2647-96F0-4DA5-B881-D8BBA18E5BF9}" dt="2023-08-08T05:33:34.427" v="2626" actId="478"/>
          <ac:spMkLst>
            <pc:docMk/>
            <pc:sldMk cId="3453591100" sldId="316"/>
            <ac:spMk id="616" creationId="{00000000-0000-0000-0000-000000000000}"/>
          </ac:spMkLst>
        </pc:spChg>
        <pc:spChg chg="mod">
          <ac:chgData name="Lan Claudia" userId="745fd5293a3a3dc6" providerId="LiveId" clId="{2B4D2647-96F0-4DA5-B881-D8BBA18E5BF9}" dt="2023-08-08T14:06:20.311" v="7073" actId="14100"/>
          <ac:spMkLst>
            <pc:docMk/>
            <pc:sldMk cId="3453591100" sldId="316"/>
            <ac:spMk id="617" creationId="{00000000-0000-0000-0000-000000000000}"/>
          </ac:spMkLst>
        </pc:spChg>
        <pc:picChg chg="add del mod">
          <ac:chgData name="Lan Claudia" userId="745fd5293a3a3dc6" providerId="LiveId" clId="{2B4D2647-96F0-4DA5-B881-D8BBA18E5BF9}" dt="2023-08-08T05:30:17.091" v="2618" actId="478"/>
          <ac:picMkLst>
            <pc:docMk/>
            <pc:sldMk cId="3453591100" sldId="316"/>
            <ac:picMk id="3" creationId="{D909018F-1C06-3920-4628-1D09811ED87C}"/>
          </ac:picMkLst>
        </pc:picChg>
        <pc:picChg chg="add del mod">
          <ac:chgData name="Lan Claudia" userId="745fd5293a3a3dc6" providerId="LiveId" clId="{2B4D2647-96F0-4DA5-B881-D8BBA18E5BF9}" dt="2023-08-08T14:05:34.338" v="7068" actId="478"/>
          <ac:picMkLst>
            <pc:docMk/>
            <pc:sldMk cId="3453591100" sldId="316"/>
            <ac:picMk id="5" creationId="{F18A232C-FC9E-B4A8-630D-7351BBB797AC}"/>
          </ac:picMkLst>
        </pc:picChg>
        <pc:picChg chg="del">
          <ac:chgData name="Lan Claudia" userId="745fd5293a3a3dc6" providerId="LiveId" clId="{2B4D2647-96F0-4DA5-B881-D8BBA18E5BF9}" dt="2023-08-08T05:27:33.850" v="2614" actId="478"/>
          <ac:picMkLst>
            <pc:docMk/>
            <pc:sldMk cId="3453591100" sldId="316"/>
            <ac:picMk id="6" creationId="{195BFE6F-E4C9-1A79-A090-1AB49D06BD82}"/>
          </ac:picMkLst>
        </pc:picChg>
        <pc:picChg chg="add mod">
          <ac:chgData name="Lan Claudia" userId="745fd5293a3a3dc6" providerId="LiveId" clId="{2B4D2647-96F0-4DA5-B881-D8BBA18E5BF9}" dt="2023-08-08T14:06:00.923" v="7072" actId="14100"/>
          <ac:picMkLst>
            <pc:docMk/>
            <pc:sldMk cId="3453591100" sldId="316"/>
            <ac:picMk id="8" creationId="{7F628B2F-12F5-C9F0-484F-766D10F83EB1}"/>
          </ac:picMkLst>
        </pc:picChg>
      </pc:sldChg>
      <pc:sldChg chg="addSp delSp modSp add mod">
        <pc:chgData name="Lan Claudia" userId="745fd5293a3a3dc6" providerId="LiveId" clId="{2B4D2647-96F0-4DA5-B881-D8BBA18E5BF9}" dt="2023-08-08T14:34:38.682" v="7896" actId="1076"/>
        <pc:sldMkLst>
          <pc:docMk/>
          <pc:sldMk cId="499534148" sldId="317"/>
        </pc:sldMkLst>
        <pc:spChg chg="mod">
          <ac:chgData name="Lan Claudia" userId="745fd5293a3a3dc6" providerId="LiveId" clId="{2B4D2647-96F0-4DA5-B881-D8BBA18E5BF9}" dt="2023-08-08T06:38:07.107" v="2980" actId="1076"/>
          <ac:spMkLst>
            <pc:docMk/>
            <pc:sldMk cId="499534148" sldId="317"/>
            <ac:spMk id="610" creationId="{00000000-0000-0000-0000-000000000000}"/>
          </ac:spMkLst>
        </pc:spChg>
        <pc:spChg chg="mod">
          <ac:chgData name="Lan Claudia" userId="745fd5293a3a3dc6" providerId="LiveId" clId="{2B4D2647-96F0-4DA5-B881-D8BBA18E5BF9}" dt="2023-08-08T14:34:35.008" v="7895" actId="1076"/>
          <ac:spMkLst>
            <pc:docMk/>
            <pc:sldMk cId="499534148" sldId="317"/>
            <ac:spMk id="611" creationId="{00000000-0000-0000-0000-000000000000}"/>
          </ac:spMkLst>
        </pc:spChg>
        <pc:spChg chg="mod">
          <ac:chgData name="Lan Claudia" userId="745fd5293a3a3dc6" providerId="LiveId" clId="{2B4D2647-96F0-4DA5-B881-D8BBA18E5BF9}" dt="2023-08-08T14:34:38.682" v="7896" actId="1076"/>
          <ac:spMkLst>
            <pc:docMk/>
            <pc:sldMk cId="499534148" sldId="317"/>
            <ac:spMk id="612" creationId="{00000000-0000-0000-0000-000000000000}"/>
          </ac:spMkLst>
        </pc:spChg>
        <pc:spChg chg="mod">
          <ac:chgData name="Lan Claudia" userId="745fd5293a3a3dc6" providerId="LiveId" clId="{2B4D2647-96F0-4DA5-B881-D8BBA18E5BF9}" dt="2023-08-08T14:33:41.773" v="7801" actId="255"/>
          <ac:spMkLst>
            <pc:docMk/>
            <pc:sldMk cId="499534148" sldId="317"/>
            <ac:spMk id="613" creationId="{00000000-0000-0000-0000-000000000000}"/>
          </ac:spMkLst>
        </pc:spChg>
        <pc:spChg chg="mod">
          <ac:chgData name="Lan Claudia" userId="745fd5293a3a3dc6" providerId="LiveId" clId="{2B4D2647-96F0-4DA5-B881-D8BBA18E5BF9}" dt="2023-08-08T14:34:31.642" v="7894" actId="1076"/>
          <ac:spMkLst>
            <pc:docMk/>
            <pc:sldMk cId="499534148" sldId="317"/>
            <ac:spMk id="617" creationId="{00000000-0000-0000-0000-000000000000}"/>
          </ac:spMkLst>
        </pc:spChg>
        <pc:picChg chg="add mod">
          <ac:chgData name="Lan Claudia" userId="745fd5293a3a3dc6" providerId="LiveId" clId="{2B4D2647-96F0-4DA5-B881-D8BBA18E5BF9}" dt="2023-08-08T14:33:36.653" v="7800" actId="1076"/>
          <ac:picMkLst>
            <pc:docMk/>
            <pc:sldMk cId="499534148" sldId="317"/>
            <ac:picMk id="3" creationId="{B82748AB-B7EE-157B-AFA7-C4941F455DAE}"/>
          </ac:picMkLst>
        </pc:picChg>
        <pc:picChg chg="del">
          <ac:chgData name="Lan Claudia" userId="745fd5293a3a3dc6" providerId="LiveId" clId="{2B4D2647-96F0-4DA5-B881-D8BBA18E5BF9}" dt="2023-08-08T06:38:09.957" v="2981" actId="478"/>
          <ac:picMkLst>
            <pc:docMk/>
            <pc:sldMk cId="499534148" sldId="317"/>
            <ac:picMk id="5" creationId="{F18A232C-FC9E-B4A8-630D-7351BBB797AC}"/>
          </ac:picMkLst>
        </pc:picChg>
      </pc:sldChg>
      <pc:sldChg chg="addSp delSp modSp add mod">
        <pc:chgData name="Lan Claudia" userId="745fd5293a3a3dc6" providerId="LiveId" clId="{2B4D2647-96F0-4DA5-B881-D8BBA18E5BF9}" dt="2023-08-08T07:04:06.362" v="3565" actId="20577"/>
        <pc:sldMkLst>
          <pc:docMk/>
          <pc:sldMk cId="1051988506" sldId="318"/>
        </pc:sldMkLst>
        <pc:spChg chg="del mod">
          <ac:chgData name="Lan Claudia" userId="745fd5293a3a3dc6" providerId="LiveId" clId="{2B4D2647-96F0-4DA5-B881-D8BBA18E5BF9}" dt="2023-08-08T06:49:44.783" v="3466" actId="478"/>
          <ac:spMkLst>
            <pc:docMk/>
            <pc:sldMk cId="1051988506" sldId="318"/>
            <ac:spMk id="340" creationId="{00000000-0000-0000-0000-000000000000}"/>
          </ac:spMkLst>
        </pc:spChg>
        <pc:spChg chg="mod">
          <ac:chgData name="Lan Claudia" userId="745fd5293a3a3dc6" providerId="LiveId" clId="{2B4D2647-96F0-4DA5-B881-D8BBA18E5BF9}" dt="2023-08-08T07:04:06.362" v="3565" actId="20577"/>
          <ac:spMkLst>
            <pc:docMk/>
            <pc:sldMk cId="1051988506" sldId="318"/>
            <ac:spMk id="341" creationId="{00000000-0000-0000-0000-000000000000}"/>
          </ac:spMkLst>
        </pc:spChg>
        <pc:spChg chg="del mod">
          <ac:chgData name="Lan Claudia" userId="745fd5293a3a3dc6" providerId="LiveId" clId="{2B4D2647-96F0-4DA5-B881-D8BBA18E5BF9}" dt="2023-08-08T06:49:42.319" v="3465" actId="478"/>
          <ac:spMkLst>
            <pc:docMk/>
            <pc:sldMk cId="1051988506" sldId="318"/>
            <ac:spMk id="342" creationId="{00000000-0000-0000-0000-000000000000}"/>
          </ac:spMkLst>
        </pc:spChg>
        <pc:spChg chg="del mod">
          <ac:chgData name="Lan Claudia" userId="745fd5293a3a3dc6" providerId="LiveId" clId="{2B4D2647-96F0-4DA5-B881-D8BBA18E5BF9}" dt="2023-08-08T06:49:55.453" v="3469" actId="478"/>
          <ac:spMkLst>
            <pc:docMk/>
            <pc:sldMk cId="1051988506" sldId="318"/>
            <ac:spMk id="343" creationId="{00000000-0000-0000-0000-000000000000}"/>
          </ac:spMkLst>
        </pc:spChg>
        <pc:spChg chg="del mod">
          <ac:chgData name="Lan Claudia" userId="745fd5293a3a3dc6" providerId="LiveId" clId="{2B4D2647-96F0-4DA5-B881-D8BBA18E5BF9}" dt="2023-08-08T06:49:53.336" v="3468" actId="478"/>
          <ac:spMkLst>
            <pc:docMk/>
            <pc:sldMk cId="1051988506" sldId="318"/>
            <ac:spMk id="344" creationId="{00000000-0000-0000-0000-000000000000}"/>
          </ac:spMkLst>
        </pc:spChg>
        <pc:grpChg chg="del">
          <ac:chgData name="Lan Claudia" userId="745fd5293a3a3dc6" providerId="LiveId" clId="{2B4D2647-96F0-4DA5-B881-D8BBA18E5BF9}" dt="2023-08-08T06:48:42.249" v="3455" actId="478"/>
          <ac:grpSpMkLst>
            <pc:docMk/>
            <pc:sldMk cId="1051988506" sldId="318"/>
            <ac:grpSpMk id="345" creationId="{00000000-0000-0000-0000-000000000000}"/>
          </ac:grpSpMkLst>
        </pc:grpChg>
        <pc:grpChg chg="del">
          <ac:chgData name="Lan Claudia" userId="745fd5293a3a3dc6" providerId="LiveId" clId="{2B4D2647-96F0-4DA5-B881-D8BBA18E5BF9}" dt="2023-08-08T06:48:54.388" v="3461" actId="478"/>
          <ac:grpSpMkLst>
            <pc:docMk/>
            <pc:sldMk cId="1051988506" sldId="318"/>
            <ac:grpSpMk id="348" creationId="{00000000-0000-0000-0000-000000000000}"/>
          </ac:grpSpMkLst>
        </pc:grpChg>
        <pc:grpChg chg="del">
          <ac:chgData name="Lan Claudia" userId="745fd5293a3a3dc6" providerId="LiveId" clId="{2B4D2647-96F0-4DA5-B881-D8BBA18E5BF9}" dt="2023-08-08T06:48:43.298" v="3456" actId="478"/>
          <ac:grpSpMkLst>
            <pc:docMk/>
            <pc:sldMk cId="1051988506" sldId="318"/>
            <ac:grpSpMk id="351" creationId="{00000000-0000-0000-0000-000000000000}"/>
          </ac:grpSpMkLst>
        </pc:grpChg>
        <pc:grpChg chg="del">
          <ac:chgData name="Lan Claudia" userId="745fd5293a3a3dc6" providerId="LiveId" clId="{2B4D2647-96F0-4DA5-B881-D8BBA18E5BF9}" dt="2023-08-08T06:48:55.522" v="3462" actId="478"/>
          <ac:grpSpMkLst>
            <pc:docMk/>
            <pc:sldMk cId="1051988506" sldId="318"/>
            <ac:grpSpMk id="354" creationId="{00000000-0000-0000-0000-000000000000}"/>
          </ac:grpSpMkLst>
        </pc:grpChg>
        <pc:picChg chg="add del mod">
          <ac:chgData name="Lan Claudia" userId="745fd5293a3a3dc6" providerId="LiveId" clId="{2B4D2647-96F0-4DA5-B881-D8BBA18E5BF9}" dt="2023-08-08T07:03:05.607" v="3555" actId="478"/>
          <ac:picMkLst>
            <pc:docMk/>
            <pc:sldMk cId="1051988506" sldId="318"/>
            <ac:picMk id="3" creationId="{15F11185-C385-B5A9-FCD0-E390CDE577AD}"/>
          </ac:picMkLst>
        </pc:picChg>
        <pc:picChg chg="add mod">
          <ac:chgData name="Lan Claudia" userId="745fd5293a3a3dc6" providerId="LiveId" clId="{2B4D2647-96F0-4DA5-B881-D8BBA18E5BF9}" dt="2023-08-08T07:03:51.190" v="3559" actId="14100"/>
          <ac:picMkLst>
            <pc:docMk/>
            <pc:sldMk cId="1051988506" sldId="318"/>
            <ac:picMk id="5" creationId="{3F43793C-9A01-B163-9155-AD3EDCB6C14C}"/>
          </ac:picMkLst>
        </pc:picChg>
      </pc:sldChg>
      <pc:sldChg chg="addSp delSp modSp add mod">
        <pc:chgData name="Lan Claudia" userId="745fd5293a3a3dc6" providerId="LiveId" clId="{2B4D2647-96F0-4DA5-B881-D8BBA18E5BF9}" dt="2023-08-08T07:03:01.521" v="3554" actId="1076"/>
        <pc:sldMkLst>
          <pc:docMk/>
          <pc:sldMk cId="3464459149" sldId="319"/>
        </pc:sldMkLst>
        <pc:spChg chg="mod">
          <ac:chgData name="Lan Claudia" userId="745fd5293a3a3dc6" providerId="LiveId" clId="{2B4D2647-96F0-4DA5-B881-D8BBA18E5BF9}" dt="2023-08-08T07:02:46.347" v="3552" actId="20577"/>
          <ac:spMkLst>
            <pc:docMk/>
            <pc:sldMk cId="3464459149" sldId="319"/>
            <ac:spMk id="341" creationId="{00000000-0000-0000-0000-000000000000}"/>
          </ac:spMkLst>
        </pc:spChg>
        <pc:picChg chg="del">
          <ac:chgData name="Lan Claudia" userId="745fd5293a3a3dc6" providerId="LiveId" clId="{2B4D2647-96F0-4DA5-B881-D8BBA18E5BF9}" dt="2023-08-08T06:52:08.410" v="3540" actId="478"/>
          <ac:picMkLst>
            <pc:docMk/>
            <pc:sldMk cId="3464459149" sldId="319"/>
            <ac:picMk id="3" creationId="{15F11185-C385-B5A9-FCD0-E390CDE577AD}"/>
          </ac:picMkLst>
        </pc:picChg>
        <pc:picChg chg="add mod">
          <ac:chgData name="Lan Claudia" userId="745fd5293a3a3dc6" providerId="LiveId" clId="{2B4D2647-96F0-4DA5-B881-D8BBA18E5BF9}" dt="2023-08-08T07:03:01.521" v="3554" actId="1076"/>
          <ac:picMkLst>
            <pc:docMk/>
            <pc:sldMk cId="3464459149" sldId="319"/>
            <ac:picMk id="4" creationId="{4572C26F-17D2-5468-655E-1A8CD0FF73BA}"/>
          </ac:picMkLst>
        </pc:picChg>
      </pc:sldChg>
      <pc:sldChg chg="addSp delSp modSp add mod ord">
        <pc:chgData name="Lan Claudia" userId="745fd5293a3a3dc6" providerId="LiveId" clId="{2B4D2647-96F0-4DA5-B881-D8BBA18E5BF9}" dt="2023-08-08T14:20:53.007" v="7651" actId="20577"/>
        <pc:sldMkLst>
          <pc:docMk/>
          <pc:sldMk cId="2857082141" sldId="320"/>
        </pc:sldMkLst>
        <pc:spChg chg="mod">
          <ac:chgData name="Lan Claudia" userId="745fd5293a3a3dc6" providerId="LiveId" clId="{2B4D2647-96F0-4DA5-B881-D8BBA18E5BF9}" dt="2023-08-08T14:20:53.007" v="7651" actId="20577"/>
          <ac:spMkLst>
            <pc:docMk/>
            <pc:sldMk cId="2857082141" sldId="320"/>
            <ac:spMk id="549" creationId="{00000000-0000-0000-0000-000000000000}"/>
          </ac:spMkLst>
        </pc:spChg>
        <pc:spChg chg="mod">
          <ac:chgData name="Lan Claudia" userId="745fd5293a3a3dc6" providerId="LiveId" clId="{2B4D2647-96F0-4DA5-B881-D8BBA18E5BF9}" dt="2023-08-08T07:36:07.422" v="4349" actId="20577"/>
          <ac:spMkLst>
            <pc:docMk/>
            <pc:sldMk cId="2857082141" sldId="320"/>
            <ac:spMk id="568" creationId="{00000000-0000-0000-0000-000000000000}"/>
          </ac:spMkLst>
        </pc:spChg>
        <pc:spChg chg="del mod">
          <ac:chgData name="Lan Claudia" userId="745fd5293a3a3dc6" providerId="LiveId" clId="{2B4D2647-96F0-4DA5-B881-D8BBA18E5BF9}" dt="2023-08-08T07:21:24.902" v="3976" actId="478"/>
          <ac:spMkLst>
            <pc:docMk/>
            <pc:sldMk cId="2857082141" sldId="320"/>
            <ac:spMk id="569" creationId="{00000000-0000-0000-0000-000000000000}"/>
          </ac:spMkLst>
        </pc:spChg>
        <pc:spChg chg="del">
          <ac:chgData name="Lan Claudia" userId="745fd5293a3a3dc6" providerId="LiveId" clId="{2B4D2647-96F0-4DA5-B881-D8BBA18E5BF9}" dt="2023-08-08T07:21:18.676" v="3973" actId="478"/>
          <ac:spMkLst>
            <pc:docMk/>
            <pc:sldMk cId="2857082141" sldId="320"/>
            <ac:spMk id="570" creationId="{00000000-0000-0000-0000-000000000000}"/>
          </ac:spMkLst>
        </pc:spChg>
        <pc:spChg chg="mod">
          <ac:chgData name="Lan Claudia" userId="745fd5293a3a3dc6" providerId="LiveId" clId="{2B4D2647-96F0-4DA5-B881-D8BBA18E5BF9}" dt="2023-08-08T07:24:46.685" v="4113" actId="1076"/>
          <ac:spMkLst>
            <pc:docMk/>
            <pc:sldMk cId="2857082141" sldId="320"/>
            <ac:spMk id="571" creationId="{00000000-0000-0000-0000-000000000000}"/>
          </ac:spMkLst>
        </pc:spChg>
        <pc:spChg chg="del">
          <ac:chgData name="Lan Claudia" userId="745fd5293a3a3dc6" providerId="LiveId" clId="{2B4D2647-96F0-4DA5-B881-D8BBA18E5BF9}" dt="2023-08-08T07:21:19.939" v="3974" actId="478"/>
          <ac:spMkLst>
            <pc:docMk/>
            <pc:sldMk cId="2857082141" sldId="320"/>
            <ac:spMk id="573" creationId="{00000000-0000-0000-0000-000000000000}"/>
          </ac:spMkLst>
        </pc:spChg>
        <pc:picChg chg="add mod">
          <ac:chgData name="Lan Claudia" userId="745fd5293a3a3dc6" providerId="LiveId" clId="{2B4D2647-96F0-4DA5-B881-D8BBA18E5BF9}" dt="2023-08-08T07:18:59.353" v="3891" actId="1076"/>
          <ac:picMkLst>
            <pc:docMk/>
            <pc:sldMk cId="2857082141" sldId="320"/>
            <ac:picMk id="3" creationId="{5EF1ED71-59FF-52FB-5912-0AFE9224BB0C}"/>
          </ac:picMkLst>
        </pc:picChg>
      </pc:sldChg>
      <pc:sldChg chg="add del ord">
        <pc:chgData name="Lan Claudia" userId="745fd5293a3a3dc6" providerId="LiveId" clId="{2B4D2647-96F0-4DA5-B881-D8BBA18E5BF9}" dt="2023-08-08T13:47:43.466" v="6769" actId="2696"/>
        <pc:sldMkLst>
          <pc:docMk/>
          <pc:sldMk cId="4053024268" sldId="321"/>
        </pc:sldMkLst>
      </pc:sldChg>
      <pc:sldChg chg="add del">
        <pc:chgData name="Lan Claudia" userId="745fd5293a3a3dc6" providerId="LiveId" clId="{2B4D2647-96F0-4DA5-B881-D8BBA18E5BF9}" dt="2023-08-08T13:49:00.851" v="6780" actId="2696"/>
        <pc:sldMkLst>
          <pc:docMk/>
          <pc:sldMk cId="3914719048" sldId="322"/>
        </pc:sldMkLst>
      </pc:sldChg>
      <pc:sldChg chg="delSp modSp add mod ord">
        <pc:chgData name="Lan Claudia" userId="745fd5293a3a3dc6" providerId="LiveId" clId="{2B4D2647-96F0-4DA5-B881-D8BBA18E5BF9}" dt="2023-08-08T08:19:46.025" v="4946" actId="1076"/>
        <pc:sldMkLst>
          <pc:docMk/>
          <pc:sldMk cId="4141564761" sldId="323"/>
        </pc:sldMkLst>
        <pc:spChg chg="mod">
          <ac:chgData name="Lan Claudia" userId="745fd5293a3a3dc6" providerId="LiveId" clId="{2B4D2647-96F0-4DA5-B881-D8BBA18E5BF9}" dt="2023-08-08T08:17:27.415" v="4882" actId="6549"/>
          <ac:spMkLst>
            <pc:docMk/>
            <pc:sldMk cId="4141564761" sldId="323"/>
            <ac:spMk id="568" creationId="{00000000-0000-0000-0000-000000000000}"/>
          </ac:spMkLst>
        </pc:spChg>
        <pc:spChg chg="mod">
          <ac:chgData name="Lan Claudia" userId="745fd5293a3a3dc6" providerId="LiveId" clId="{2B4D2647-96F0-4DA5-B881-D8BBA18E5BF9}" dt="2023-08-08T08:19:46.025" v="4946" actId="1076"/>
          <ac:spMkLst>
            <pc:docMk/>
            <pc:sldMk cId="4141564761" sldId="323"/>
            <ac:spMk id="570" creationId="{00000000-0000-0000-0000-000000000000}"/>
          </ac:spMkLst>
        </pc:spChg>
        <pc:spChg chg="del">
          <ac:chgData name="Lan Claudia" userId="745fd5293a3a3dc6" providerId="LiveId" clId="{2B4D2647-96F0-4DA5-B881-D8BBA18E5BF9}" dt="2023-08-08T08:18:16.350" v="4885" actId="478"/>
          <ac:spMkLst>
            <pc:docMk/>
            <pc:sldMk cId="4141564761" sldId="323"/>
            <ac:spMk id="572" creationId="{00000000-0000-0000-0000-000000000000}"/>
          </ac:spMkLst>
        </pc:spChg>
        <pc:spChg chg="mod">
          <ac:chgData name="Lan Claudia" userId="745fd5293a3a3dc6" providerId="LiveId" clId="{2B4D2647-96F0-4DA5-B881-D8BBA18E5BF9}" dt="2023-08-08T08:18:32.284" v="4887" actId="948"/>
          <ac:spMkLst>
            <pc:docMk/>
            <pc:sldMk cId="4141564761" sldId="323"/>
            <ac:spMk id="573" creationId="{00000000-0000-0000-0000-000000000000}"/>
          </ac:spMkLst>
        </pc:spChg>
      </pc:sldChg>
      <pc:sldChg chg="addSp delSp modSp add mod">
        <pc:chgData name="Lan Claudia" userId="745fd5293a3a3dc6" providerId="LiveId" clId="{2B4D2647-96F0-4DA5-B881-D8BBA18E5BF9}" dt="2023-08-08T14:12:43.918" v="7242" actId="14100"/>
        <pc:sldMkLst>
          <pc:docMk/>
          <pc:sldMk cId="863346089" sldId="324"/>
        </pc:sldMkLst>
        <pc:spChg chg="add mod">
          <ac:chgData name="Lan Claudia" userId="745fd5293a3a3dc6" providerId="LiveId" clId="{2B4D2647-96F0-4DA5-B881-D8BBA18E5BF9}" dt="2023-08-08T08:08:58.166" v="4856" actId="20577"/>
          <ac:spMkLst>
            <pc:docMk/>
            <pc:sldMk cId="863346089" sldId="324"/>
            <ac:spMk id="5" creationId="{E79FAC09-97BC-3DB5-65B2-30F8CB980BBC}"/>
          </ac:spMkLst>
        </pc:spChg>
        <pc:spChg chg="add mod">
          <ac:chgData name="Lan Claudia" userId="745fd5293a3a3dc6" providerId="LiveId" clId="{2B4D2647-96F0-4DA5-B881-D8BBA18E5BF9}" dt="2023-08-08T08:09:18.091" v="4859" actId="1076"/>
          <ac:spMkLst>
            <pc:docMk/>
            <pc:sldMk cId="863346089" sldId="324"/>
            <ac:spMk id="7" creationId="{8A1759C4-D47E-1F3A-F046-BC4591B8DBAB}"/>
          </ac:spMkLst>
        </pc:spChg>
        <pc:spChg chg="del mod">
          <ac:chgData name="Lan Claudia" userId="745fd5293a3a3dc6" providerId="LiveId" clId="{2B4D2647-96F0-4DA5-B881-D8BBA18E5BF9}" dt="2023-08-08T08:03:42.439" v="4790" actId="478"/>
          <ac:spMkLst>
            <pc:docMk/>
            <pc:sldMk cId="863346089" sldId="324"/>
            <ac:spMk id="548" creationId="{00000000-0000-0000-0000-000000000000}"/>
          </ac:spMkLst>
        </pc:spChg>
        <pc:spChg chg="mod">
          <ac:chgData name="Lan Claudia" userId="745fd5293a3a3dc6" providerId="LiveId" clId="{2B4D2647-96F0-4DA5-B881-D8BBA18E5BF9}" dt="2023-08-08T08:07:49.673" v="4827" actId="14100"/>
          <ac:spMkLst>
            <pc:docMk/>
            <pc:sldMk cId="863346089" sldId="324"/>
            <ac:spMk id="549" creationId="{00000000-0000-0000-0000-000000000000}"/>
          </ac:spMkLst>
        </pc:spChg>
        <pc:spChg chg="del">
          <ac:chgData name="Lan Claudia" userId="745fd5293a3a3dc6" providerId="LiveId" clId="{2B4D2647-96F0-4DA5-B881-D8BBA18E5BF9}" dt="2023-08-08T08:03:14.858" v="4785" actId="478"/>
          <ac:spMkLst>
            <pc:docMk/>
            <pc:sldMk cId="863346089" sldId="324"/>
            <ac:spMk id="568" creationId="{00000000-0000-0000-0000-000000000000}"/>
          </ac:spMkLst>
        </pc:spChg>
        <pc:spChg chg="mod">
          <ac:chgData name="Lan Claudia" userId="745fd5293a3a3dc6" providerId="LiveId" clId="{2B4D2647-96F0-4DA5-B881-D8BBA18E5BF9}" dt="2023-08-08T14:12:43.918" v="7242" actId="14100"/>
          <ac:spMkLst>
            <pc:docMk/>
            <pc:sldMk cId="863346089" sldId="324"/>
            <ac:spMk id="570" creationId="{00000000-0000-0000-0000-000000000000}"/>
          </ac:spMkLst>
        </pc:spChg>
        <pc:spChg chg="mod">
          <ac:chgData name="Lan Claudia" userId="745fd5293a3a3dc6" providerId="LiveId" clId="{2B4D2647-96F0-4DA5-B881-D8BBA18E5BF9}" dt="2023-08-08T08:03:30.769" v="4786" actId="1076"/>
          <ac:spMkLst>
            <pc:docMk/>
            <pc:sldMk cId="863346089" sldId="324"/>
            <ac:spMk id="572" creationId="{00000000-0000-0000-0000-000000000000}"/>
          </ac:spMkLst>
        </pc:spChg>
        <pc:spChg chg="mod">
          <ac:chgData name="Lan Claudia" userId="745fd5293a3a3dc6" providerId="LiveId" clId="{2B4D2647-96F0-4DA5-B881-D8BBA18E5BF9}" dt="2023-08-08T14:12:34.325" v="7240" actId="1076"/>
          <ac:spMkLst>
            <pc:docMk/>
            <pc:sldMk cId="863346089" sldId="324"/>
            <ac:spMk id="573" creationId="{00000000-0000-0000-0000-000000000000}"/>
          </ac:spMkLst>
        </pc:spChg>
        <pc:spChg chg="mod">
          <ac:chgData name="Lan Claudia" userId="745fd5293a3a3dc6" providerId="LiveId" clId="{2B4D2647-96F0-4DA5-B881-D8BBA18E5BF9}" dt="2023-08-08T08:04:31.025" v="4794"/>
          <ac:spMkLst>
            <pc:docMk/>
            <pc:sldMk cId="863346089" sldId="324"/>
            <ac:spMk id="574" creationId="{00000000-0000-0000-0000-000000000000}"/>
          </ac:spMkLst>
        </pc:spChg>
        <pc:picChg chg="add del">
          <ac:chgData name="Lan Claudia" userId="745fd5293a3a3dc6" providerId="LiveId" clId="{2B4D2647-96F0-4DA5-B881-D8BBA18E5BF9}" dt="2023-08-08T08:03:36.295" v="4788" actId="478"/>
          <ac:picMkLst>
            <pc:docMk/>
            <pc:sldMk cId="863346089" sldId="324"/>
            <ac:picMk id="3" creationId="{BD825B1C-6204-4806-A21D-EDE2443C09B5}"/>
          </ac:picMkLst>
        </pc:picChg>
        <pc:picChg chg="mod">
          <ac:chgData name="Lan Claudia" userId="745fd5293a3a3dc6" providerId="LiveId" clId="{2B4D2647-96F0-4DA5-B881-D8BBA18E5BF9}" dt="2023-08-08T14:12:29.825" v="7239" actId="14100"/>
          <ac:picMkLst>
            <pc:docMk/>
            <pc:sldMk cId="863346089" sldId="324"/>
            <ac:picMk id="9" creationId="{A7871652-D787-9941-C96D-14B2086D480E}"/>
          </ac:picMkLst>
        </pc:picChg>
      </pc:sldChg>
      <pc:sldChg chg="add del">
        <pc:chgData name="Lan Claudia" userId="745fd5293a3a3dc6" providerId="LiveId" clId="{2B4D2647-96F0-4DA5-B881-D8BBA18E5BF9}" dt="2023-08-08T13:48:31.498" v="6773" actId="2696"/>
        <pc:sldMkLst>
          <pc:docMk/>
          <pc:sldMk cId="1960473584" sldId="325"/>
        </pc:sldMkLst>
      </pc:sldChg>
      <pc:sldChg chg="addSp delSp modSp add mod">
        <pc:chgData name="Lan Claudia" userId="745fd5293a3a3dc6" providerId="LiveId" clId="{2B4D2647-96F0-4DA5-B881-D8BBA18E5BF9}" dt="2023-08-08T08:47:07.421" v="5257" actId="14100"/>
        <pc:sldMkLst>
          <pc:docMk/>
          <pc:sldMk cId="1342323582" sldId="326"/>
        </pc:sldMkLst>
        <pc:spChg chg="mod">
          <ac:chgData name="Lan Claudia" userId="745fd5293a3a3dc6" providerId="LiveId" clId="{2B4D2647-96F0-4DA5-B881-D8BBA18E5BF9}" dt="2023-08-08T08:47:07.421" v="5257" actId="14100"/>
          <ac:spMkLst>
            <pc:docMk/>
            <pc:sldMk cId="1342323582" sldId="326"/>
            <ac:spMk id="610" creationId="{00000000-0000-0000-0000-000000000000}"/>
          </ac:spMkLst>
        </pc:spChg>
        <pc:spChg chg="del mod">
          <ac:chgData name="Lan Claudia" userId="745fd5293a3a3dc6" providerId="LiveId" clId="{2B4D2647-96F0-4DA5-B881-D8BBA18E5BF9}" dt="2023-08-08T08:39:29.271" v="5176" actId="478"/>
          <ac:spMkLst>
            <pc:docMk/>
            <pc:sldMk cId="1342323582" sldId="326"/>
            <ac:spMk id="612" creationId="{00000000-0000-0000-0000-000000000000}"/>
          </ac:spMkLst>
        </pc:spChg>
        <pc:spChg chg="mod">
          <ac:chgData name="Lan Claudia" userId="745fd5293a3a3dc6" providerId="LiveId" clId="{2B4D2647-96F0-4DA5-B881-D8BBA18E5BF9}" dt="2023-08-08T08:39:25.214" v="5174" actId="6549"/>
          <ac:spMkLst>
            <pc:docMk/>
            <pc:sldMk cId="1342323582" sldId="326"/>
            <ac:spMk id="613" creationId="{00000000-0000-0000-0000-000000000000}"/>
          </ac:spMkLst>
        </pc:spChg>
        <pc:picChg chg="del">
          <ac:chgData name="Lan Claudia" userId="745fd5293a3a3dc6" providerId="LiveId" clId="{2B4D2647-96F0-4DA5-B881-D8BBA18E5BF9}" dt="2023-08-08T08:26:44.641" v="5097" actId="478"/>
          <ac:picMkLst>
            <pc:docMk/>
            <pc:sldMk cId="1342323582" sldId="326"/>
            <ac:picMk id="3" creationId="{C73FC6DD-F9F9-E274-0ABC-1FD8AC5C2D9C}"/>
          </ac:picMkLst>
        </pc:picChg>
        <pc:picChg chg="add del mod">
          <ac:chgData name="Lan Claudia" userId="745fd5293a3a3dc6" providerId="LiveId" clId="{2B4D2647-96F0-4DA5-B881-D8BBA18E5BF9}" dt="2023-08-08T08:39:22.718" v="5173" actId="478"/>
          <ac:picMkLst>
            <pc:docMk/>
            <pc:sldMk cId="1342323582" sldId="326"/>
            <ac:picMk id="4" creationId="{1710415E-D6CC-B1C5-E175-A7E134E8B82D}"/>
          </ac:picMkLst>
        </pc:picChg>
        <pc:picChg chg="add del mod">
          <ac:chgData name="Lan Claudia" userId="745fd5293a3a3dc6" providerId="LiveId" clId="{2B4D2647-96F0-4DA5-B881-D8BBA18E5BF9}" dt="2023-08-08T08:39:26.349" v="5175" actId="478"/>
          <ac:picMkLst>
            <pc:docMk/>
            <pc:sldMk cId="1342323582" sldId="326"/>
            <ac:picMk id="6" creationId="{0CFB325F-EEC4-5DE0-DACA-152D572B98E5}"/>
          </ac:picMkLst>
        </pc:picChg>
        <pc:picChg chg="add del">
          <ac:chgData name="Lan Claudia" userId="745fd5293a3a3dc6" providerId="LiveId" clId="{2B4D2647-96F0-4DA5-B881-D8BBA18E5BF9}" dt="2023-08-08T08:40:19.086" v="5199" actId="478"/>
          <ac:picMkLst>
            <pc:docMk/>
            <pc:sldMk cId="1342323582" sldId="326"/>
            <ac:picMk id="8" creationId="{3A8DB46D-0CA5-1E01-AC31-312454C7DCD2}"/>
          </ac:picMkLst>
        </pc:picChg>
        <pc:picChg chg="add mod">
          <ac:chgData name="Lan Claudia" userId="745fd5293a3a3dc6" providerId="LiveId" clId="{2B4D2647-96F0-4DA5-B881-D8BBA18E5BF9}" dt="2023-08-08T08:43:23.527" v="5205" actId="14100"/>
          <ac:picMkLst>
            <pc:docMk/>
            <pc:sldMk cId="1342323582" sldId="326"/>
            <ac:picMk id="10" creationId="{59473BF7-5633-2745-B1CF-C3A38D19A4E0}"/>
          </ac:picMkLst>
        </pc:picChg>
      </pc:sldChg>
      <pc:sldMasterChg chg="delSldLayout">
        <pc:chgData name="Lan Claudia" userId="745fd5293a3a3dc6" providerId="LiveId" clId="{2B4D2647-96F0-4DA5-B881-D8BBA18E5BF9}" dt="2023-08-08T14:08:42.788" v="7215" actId="2696"/>
        <pc:sldMasterMkLst>
          <pc:docMk/>
          <pc:sldMasterMk cId="0" sldId="2147483679"/>
        </pc:sldMasterMkLst>
        <pc:sldLayoutChg chg="del">
          <pc:chgData name="Lan Claudia" userId="745fd5293a3a3dc6" providerId="LiveId" clId="{2B4D2647-96F0-4DA5-B881-D8BBA18E5BF9}" dt="2023-08-08T14:08:42.788" v="7215" actId="2696"/>
          <pc:sldLayoutMkLst>
            <pc:docMk/>
            <pc:sldMasterMk cId="0" sldId="2147483679"/>
            <pc:sldLayoutMk cId="0" sldId="2147483650"/>
          </pc:sldLayoutMkLst>
        </pc:sldLayoutChg>
        <pc:sldLayoutChg chg="del">
          <pc:chgData name="Lan Claudia" userId="745fd5293a3a3dc6" providerId="LiveId" clId="{2B4D2647-96F0-4DA5-B881-D8BBA18E5BF9}" dt="2023-08-08T13:49:13.876" v="6784" actId="2696"/>
          <pc:sldLayoutMkLst>
            <pc:docMk/>
            <pc:sldMasterMk cId="0" sldId="2147483679"/>
            <pc:sldLayoutMk cId="0" sldId="2147483655"/>
          </pc:sldLayoutMkLst>
        </pc:sldLayoutChg>
        <pc:sldLayoutChg chg="del">
          <pc:chgData name="Lan Claudia" userId="745fd5293a3a3dc6" providerId="LiveId" clId="{2B4D2647-96F0-4DA5-B881-D8BBA18E5BF9}" dt="2023-08-08T13:49:04.181" v="6781" actId="2696"/>
          <pc:sldLayoutMkLst>
            <pc:docMk/>
            <pc:sldMasterMk cId="0" sldId="2147483679"/>
            <pc:sldLayoutMk cId="0" sldId="2147483656"/>
          </pc:sldLayoutMkLst>
        </pc:sldLayoutChg>
        <pc:sldLayoutChg chg="del">
          <pc:chgData name="Lan Claudia" userId="745fd5293a3a3dc6" providerId="LiveId" clId="{2B4D2647-96F0-4DA5-B881-D8BBA18E5BF9}" dt="2023-08-08T13:48:49.425" v="6778" actId="2696"/>
          <pc:sldLayoutMkLst>
            <pc:docMk/>
            <pc:sldMasterMk cId="0" sldId="2147483679"/>
            <pc:sldLayoutMk cId="0" sldId="2147483657"/>
          </pc:sldLayoutMkLst>
        </pc:sldLayoutChg>
        <pc:sldLayoutChg chg="del">
          <pc:chgData name="Lan Claudia" userId="745fd5293a3a3dc6" providerId="LiveId" clId="{2B4D2647-96F0-4DA5-B881-D8BBA18E5BF9}" dt="2023-08-08T13:49:07.438" v="6782" actId="2696"/>
          <pc:sldLayoutMkLst>
            <pc:docMk/>
            <pc:sldMasterMk cId="0" sldId="2147483679"/>
            <pc:sldLayoutMk cId="0" sldId="2147483661"/>
          </pc:sldLayoutMkLst>
        </pc:sldLayoutChg>
        <pc:sldLayoutChg chg="del">
          <pc:chgData name="Lan Claudia" userId="745fd5293a3a3dc6" providerId="LiveId" clId="{2B4D2647-96F0-4DA5-B881-D8BBA18E5BF9}" dt="2023-08-08T13:48:46.024" v="6777" actId="2696"/>
          <pc:sldLayoutMkLst>
            <pc:docMk/>
            <pc:sldMasterMk cId="0" sldId="2147483679"/>
            <pc:sldLayoutMk cId="0" sldId="2147483662"/>
          </pc:sldLayoutMkLst>
        </pc:sldLayoutChg>
        <pc:sldLayoutChg chg="del">
          <pc:chgData name="Lan Claudia" userId="745fd5293a3a3dc6" providerId="LiveId" clId="{2B4D2647-96F0-4DA5-B881-D8BBA18E5BF9}" dt="2023-08-08T13:49:10.835" v="6783" actId="2696"/>
          <pc:sldLayoutMkLst>
            <pc:docMk/>
            <pc:sldMasterMk cId="0" sldId="2147483679"/>
            <pc:sldLayoutMk cId="0" sldId="2147483668"/>
          </pc:sldLayoutMkLst>
        </pc:sldLayoutChg>
        <pc:sldLayoutChg chg="del">
          <pc:chgData name="Lan Claudia" userId="745fd5293a3a3dc6" providerId="LiveId" clId="{2B4D2647-96F0-4DA5-B881-D8BBA18E5BF9}" dt="2023-08-08T14:06:40.224" v="7074" actId="2696"/>
          <pc:sldLayoutMkLst>
            <pc:docMk/>
            <pc:sldMasterMk cId="0" sldId="2147483679"/>
            <pc:sldLayoutMk cId="0" sldId="2147483669"/>
          </pc:sldLayoutMkLst>
        </pc:sldLayoutChg>
        <pc:sldLayoutChg chg="del">
          <pc:chgData name="Lan Claudia" userId="745fd5293a3a3dc6" providerId="LiveId" clId="{2B4D2647-96F0-4DA5-B881-D8BBA18E5BF9}" dt="2023-08-08T13:49:38.264" v="6788" actId="2696"/>
          <pc:sldLayoutMkLst>
            <pc:docMk/>
            <pc:sldMasterMk cId="0" sldId="2147483679"/>
            <pc:sldLayoutMk cId="0" sldId="2147483671"/>
          </pc:sldLayoutMkLst>
        </pc:sldLayoutChg>
        <pc:sldLayoutChg chg="del">
          <pc:chgData name="Lan Claudia" userId="745fd5293a3a3dc6" providerId="LiveId" clId="{2B4D2647-96F0-4DA5-B881-D8BBA18E5BF9}" dt="2023-08-08T13:48:23.206" v="6771" actId="2696"/>
          <pc:sldLayoutMkLst>
            <pc:docMk/>
            <pc:sldMasterMk cId="0" sldId="2147483679"/>
            <pc:sldLayoutMk cId="0" sldId="2147483673"/>
          </pc:sldLayoutMkLst>
        </pc:sldLayoutChg>
        <pc:sldLayoutChg chg="del">
          <pc:chgData name="Lan Claudia" userId="745fd5293a3a3dc6" providerId="LiveId" clId="{2B4D2647-96F0-4DA5-B881-D8BBA18E5BF9}" dt="2023-08-08T13:48:41.730" v="6776" actId="2696"/>
          <pc:sldLayoutMkLst>
            <pc:docMk/>
            <pc:sldMasterMk cId="0" sldId="2147483679"/>
            <pc:sldLayoutMk cId="0" sldId="2147483674"/>
          </pc:sldLayoutMkLst>
        </pc:sldLayoutChg>
        <pc:sldLayoutChg chg="del">
          <pc:chgData name="Lan Claudia" userId="745fd5293a3a3dc6" providerId="LiveId" clId="{2B4D2647-96F0-4DA5-B881-D8BBA18E5BF9}" dt="2023-08-08T13:51:02.863" v="6821" actId="2696"/>
          <pc:sldLayoutMkLst>
            <pc:docMk/>
            <pc:sldMasterMk cId="0" sldId="2147483679"/>
            <pc:sldLayoutMk cId="0" sldId="2147483675"/>
          </pc:sldLayoutMkLst>
        </pc:sldLayoutChg>
      </pc:sldMasterChg>
      <pc:sldMasterChg chg="del delSldLayout">
        <pc:chgData name="Lan Claudia" userId="745fd5293a3a3dc6" providerId="LiveId" clId="{2B4D2647-96F0-4DA5-B881-D8BBA18E5BF9}" dt="2023-08-08T14:06:52.408" v="7076" actId="2696"/>
        <pc:sldMasterMkLst>
          <pc:docMk/>
          <pc:sldMasterMk cId="0" sldId="2147483680"/>
        </pc:sldMasterMkLst>
        <pc:sldLayoutChg chg="del">
          <pc:chgData name="Lan Claudia" userId="745fd5293a3a3dc6" providerId="LiveId" clId="{2B4D2647-96F0-4DA5-B881-D8BBA18E5BF9}" dt="2023-08-08T14:06:52.408" v="7076" actId="2696"/>
          <pc:sldLayoutMkLst>
            <pc:docMk/>
            <pc:sldMasterMk cId="0" sldId="2147483680"/>
            <pc:sldLayoutMk cId="0"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957fc822b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d957fc822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815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957fc822b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d957fc822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49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d957fc82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d957fc82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d957fc82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d957fc82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18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d957fc822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d957fc82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867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d957fc822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d957fc822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d957fc822b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d957fc822b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d957fc822b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d957fc822b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859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957fc822b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957fc822b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957fc82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957fc82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5cfccbf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5cfccbf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d957fc822b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d957fc822b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696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d957fc822b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d957fc822b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914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957fc822b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d957fc822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233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957fc822b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d957fc822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402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d957fc822b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d957fc822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d957fc822b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d957fc822b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d957fc822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d957fc822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b71be72c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b71be72c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88af441a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88af441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d957fc822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d957fc822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fb8d6ea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fb8d6ea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db71be72c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db71be72c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957fc822b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d957fc822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d957fc822b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d957fc822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60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flipH="1">
            <a:off x="3776975" y="-1963700"/>
            <a:ext cx="2739600" cy="79932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6675"/>
            <a:ext cx="1087800" cy="51435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87800" y="6675"/>
            <a:ext cx="58800" cy="51435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542601" y="-1139900"/>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6977675"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subTitle" idx="1"/>
          </p:nvPr>
        </p:nvSpPr>
        <p:spPr>
          <a:xfrm>
            <a:off x="2865375" y="3697700"/>
            <a:ext cx="2676900" cy="7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 name="Google Shape;15;p2"/>
          <p:cNvSpPr txBox="1">
            <a:spLocks noGrp="1"/>
          </p:cNvSpPr>
          <p:nvPr>
            <p:ph type="ctrTitle"/>
          </p:nvPr>
        </p:nvSpPr>
        <p:spPr>
          <a:xfrm>
            <a:off x="1763950" y="917575"/>
            <a:ext cx="4652400" cy="2176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7200"/>
              <a:buNone/>
              <a:defRPr sz="56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1">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720300" y="3372825"/>
            <a:ext cx="4268100" cy="12555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endParaRPr/>
          </a:p>
        </p:txBody>
      </p:sp>
      <p:sp>
        <p:nvSpPr>
          <p:cNvPr id="124" name="Google Shape;124;p17"/>
          <p:cNvSpPr txBox="1">
            <a:spLocks noGrp="1"/>
          </p:cNvSpPr>
          <p:nvPr>
            <p:ph type="subTitle" idx="1"/>
          </p:nvPr>
        </p:nvSpPr>
        <p:spPr>
          <a:xfrm>
            <a:off x="5844075" y="801774"/>
            <a:ext cx="25137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25" name="Google Shape;125;p17"/>
          <p:cNvSpPr txBox="1">
            <a:spLocks noGrp="1"/>
          </p:cNvSpPr>
          <p:nvPr>
            <p:ph type="subTitle" idx="2"/>
          </p:nvPr>
        </p:nvSpPr>
        <p:spPr>
          <a:xfrm>
            <a:off x="5844075" y="1111140"/>
            <a:ext cx="25137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26" name="Google Shape;126;p17"/>
          <p:cNvSpPr txBox="1">
            <a:spLocks noGrp="1"/>
          </p:cNvSpPr>
          <p:nvPr>
            <p:ph type="subTitle" idx="3"/>
          </p:nvPr>
        </p:nvSpPr>
        <p:spPr>
          <a:xfrm>
            <a:off x="5844075" y="2089453"/>
            <a:ext cx="25137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27" name="Google Shape;127;p17"/>
          <p:cNvSpPr txBox="1">
            <a:spLocks noGrp="1"/>
          </p:cNvSpPr>
          <p:nvPr>
            <p:ph type="subTitle" idx="4"/>
          </p:nvPr>
        </p:nvSpPr>
        <p:spPr>
          <a:xfrm>
            <a:off x="5844075" y="2396957"/>
            <a:ext cx="25137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28" name="Google Shape;128;p17"/>
          <p:cNvSpPr txBox="1">
            <a:spLocks noGrp="1"/>
          </p:cNvSpPr>
          <p:nvPr>
            <p:ph type="subTitle" idx="5"/>
          </p:nvPr>
        </p:nvSpPr>
        <p:spPr>
          <a:xfrm>
            <a:off x="5844075" y="3369732"/>
            <a:ext cx="25137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29" name="Google Shape;129;p17"/>
          <p:cNvSpPr txBox="1">
            <a:spLocks noGrp="1"/>
          </p:cNvSpPr>
          <p:nvPr>
            <p:ph type="subTitle" idx="6"/>
          </p:nvPr>
        </p:nvSpPr>
        <p:spPr>
          <a:xfrm>
            <a:off x="5844075" y="3682775"/>
            <a:ext cx="2513700" cy="658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grpSp>
        <p:nvGrpSpPr>
          <p:cNvPr id="130" name="Google Shape;130;p17"/>
          <p:cNvGrpSpPr/>
          <p:nvPr/>
        </p:nvGrpSpPr>
        <p:grpSpPr>
          <a:xfrm>
            <a:off x="6705386" y="-344316"/>
            <a:ext cx="3017315" cy="2947951"/>
            <a:chOff x="1142575" y="0"/>
            <a:chExt cx="2181875" cy="2132025"/>
          </a:xfrm>
        </p:grpSpPr>
        <p:sp>
          <p:nvSpPr>
            <p:cNvPr id="131" name="Google Shape;131;p17"/>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33"/>
        <p:cNvGrpSpPr/>
        <p:nvPr/>
      </p:nvGrpSpPr>
      <p:grpSpPr>
        <a:xfrm>
          <a:off x="0" y="0"/>
          <a:ext cx="0" cy="0"/>
          <a:chOff x="0" y="0"/>
          <a:chExt cx="0" cy="0"/>
        </a:xfrm>
      </p:grpSpPr>
      <p:sp>
        <p:nvSpPr>
          <p:cNvPr id="134" name="Google Shape;134;p18"/>
          <p:cNvSpPr/>
          <p:nvPr/>
        </p:nvSpPr>
        <p:spPr>
          <a:xfrm rot="-5400000">
            <a:off x="3328077" y="-3318150"/>
            <a:ext cx="1338300" cy="79932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7718575" y="0"/>
            <a:ext cx="1425300" cy="21192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rot="-5400000">
            <a:off x="4542601" y="-3193050"/>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txBox="1">
            <a:spLocks noGrp="1"/>
          </p:cNvSpPr>
          <p:nvPr>
            <p:ph type="title"/>
          </p:nvPr>
        </p:nvSpPr>
        <p:spPr>
          <a:xfrm>
            <a:off x="713100" y="452325"/>
            <a:ext cx="4926300" cy="9324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38" name="Google Shape;138;p18"/>
          <p:cNvSpPr txBox="1">
            <a:spLocks noGrp="1"/>
          </p:cNvSpPr>
          <p:nvPr>
            <p:ph type="subTitle" idx="1"/>
          </p:nvPr>
        </p:nvSpPr>
        <p:spPr>
          <a:xfrm>
            <a:off x="713100" y="2119225"/>
            <a:ext cx="2404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39" name="Google Shape;139;p18"/>
          <p:cNvSpPr txBox="1">
            <a:spLocks noGrp="1"/>
          </p:cNvSpPr>
          <p:nvPr>
            <p:ph type="subTitle" idx="2"/>
          </p:nvPr>
        </p:nvSpPr>
        <p:spPr>
          <a:xfrm>
            <a:off x="713100" y="2407954"/>
            <a:ext cx="24048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40" name="Google Shape;140;p18"/>
          <p:cNvSpPr txBox="1">
            <a:spLocks noGrp="1"/>
          </p:cNvSpPr>
          <p:nvPr>
            <p:ph type="subTitle" idx="3"/>
          </p:nvPr>
        </p:nvSpPr>
        <p:spPr>
          <a:xfrm>
            <a:off x="3369600" y="2119225"/>
            <a:ext cx="2404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41" name="Google Shape;141;p18"/>
          <p:cNvSpPr txBox="1">
            <a:spLocks noGrp="1"/>
          </p:cNvSpPr>
          <p:nvPr>
            <p:ph type="subTitle" idx="4"/>
          </p:nvPr>
        </p:nvSpPr>
        <p:spPr>
          <a:xfrm>
            <a:off x="3369600" y="2407954"/>
            <a:ext cx="24048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42" name="Google Shape;142;p18"/>
          <p:cNvSpPr txBox="1">
            <a:spLocks noGrp="1"/>
          </p:cNvSpPr>
          <p:nvPr>
            <p:ph type="subTitle" idx="5"/>
          </p:nvPr>
        </p:nvSpPr>
        <p:spPr>
          <a:xfrm>
            <a:off x="6026100" y="2119225"/>
            <a:ext cx="2404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43" name="Google Shape;143;p18"/>
          <p:cNvSpPr txBox="1">
            <a:spLocks noGrp="1"/>
          </p:cNvSpPr>
          <p:nvPr>
            <p:ph type="subTitle" idx="6"/>
          </p:nvPr>
        </p:nvSpPr>
        <p:spPr>
          <a:xfrm>
            <a:off x="6026100" y="2407954"/>
            <a:ext cx="24048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44" name="Google Shape;144;p18"/>
          <p:cNvSpPr txBox="1">
            <a:spLocks noGrp="1"/>
          </p:cNvSpPr>
          <p:nvPr>
            <p:ph type="subTitle" idx="7"/>
          </p:nvPr>
        </p:nvSpPr>
        <p:spPr>
          <a:xfrm>
            <a:off x="713100" y="3686188"/>
            <a:ext cx="2404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45" name="Google Shape;145;p18"/>
          <p:cNvSpPr txBox="1">
            <a:spLocks noGrp="1"/>
          </p:cNvSpPr>
          <p:nvPr>
            <p:ph type="subTitle" idx="8"/>
          </p:nvPr>
        </p:nvSpPr>
        <p:spPr>
          <a:xfrm>
            <a:off x="713100" y="3980257"/>
            <a:ext cx="24048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46" name="Google Shape;146;p18"/>
          <p:cNvSpPr txBox="1">
            <a:spLocks noGrp="1"/>
          </p:cNvSpPr>
          <p:nvPr>
            <p:ph type="subTitle" idx="9"/>
          </p:nvPr>
        </p:nvSpPr>
        <p:spPr>
          <a:xfrm>
            <a:off x="3369600" y="3686188"/>
            <a:ext cx="2404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47" name="Google Shape;147;p18"/>
          <p:cNvSpPr txBox="1">
            <a:spLocks noGrp="1"/>
          </p:cNvSpPr>
          <p:nvPr>
            <p:ph type="subTitle" idx="13"/>
          </p:nvPr>
        </p:nvSpPr>
        <p:spPr>
          <a:xfrm>
            <a:off x="3369600" y="3980257"/>
            <a:ext cx="24048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48" name="Google Shape;148;p18"/>
          <p:cNvSpPr txBox="1">
            <a:spLocks noGrp="1"/>
          </p:cNvSpPr>
          <p:nvPr>
            <p:ph type="subTitle" idx="14"/>
          </p:nvPr>
        </p:nvSpPr>
        <p:spPr>
          <a:xfrm>
            <a:off x="6026100" y="3686188"/>
            <a:ext cx="24048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49" name="Google Shape;149;p18"/>
          <p:cNvSpPr txBox="1">
            <a:spLocks noGrp="1"/>
          </p:cNvSpPr>
          <p:nvPr>
            <p:ph type="subTitle" idx="15"/>
          </p:nvPr>
        </p:nvSpPr>
        <p:spPr>
          <a:xfrm>
            <a:off x="6026100" y="3980257"/>
            <a:ext cx="2404800" cy="63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2_1">
    <p:spTree>
      <p:nvGrpSpPr>
        <p:cNvPr id="1" name="Shape 150"/>
        <p:cNvGrpSpPr/>
        <p:nvPr/>
      </p:nvGrpSpPr>
      <p:grpSpPr>
        <a:xfrm>
          <a:off x="0" y="0"/>
          <a:ext cx="0" cy="0"/>
          <a:chOff x="0" y="0"/>
          <a:chExt cx="0" cy="0"/>
        </a:xfrm>
      </p:grpSpPr>
      <p:sp>
        <p:nvSpPr>
          <p:cNvPr id="151" name="Google Shape;151;p19"/>
          <p:cNvSpPr txBox="1">
            <a:spLocks noGrp="1"/>
          </p:cNvSpPr>
          <p:nvPr>
            <p:ph type="subTitle" idx="1"/>
          </p:nvPr>
        </p:nvSpPr>
        <p:spPr>
          <a:xfrm>
            <a:off x="720300" y="1610550"/>
            <a:ext cx="21051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52" name="Google Shape;152;p19"/>
          <p:cNvSpPr txBox="1">
            <a:spLocks noGrp="1"/>
          </p:cNvSpPr>
          <p:nvPr>
            <p:ph type="subTitle" idx="2"/>
          </p:nvPr>
        </p:nvSpPr>
        <p:spPr>
          <a:xfrm>
            <a:off x="720302" y="1914160"/>
            <a:ext cx="2105100" cy="83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b="1"/>
            </a:lvl2pPr>
            <a:lvl3pPr lvl="2" rtl="0">
              <a:spcBef>
                <a:spcPts val="0"/>
              </a:spcBef>
              <a:spcAft>
                <a:spcPts val="0"/>
              </a:spcAft>
              <a:buNone/>
              <a:defRPr sz="1400" b="1"/>
            </a:lvl3pPr>
            <a:lvl4pPr lvl="3" rtl="0">
              <a:spcBef>
                <a:spcPts val="0"/>
              </a:spcBef>
              <a:spcAft>
                <a:spcPts val="0"/>
              </a:spcAft>
              <a:buNone/>
              <a:defRPr sz="1400" b="1"/>
            </a:lvl4pPr>
            <a:lvl5pPr lvl="4" rtl="0">
              <a:spcBef>
                <a:spcPts val="0"/>
              </a:spcBef>
              <a:spcAft>
                <a:spcPts val="0"/>
              </a:spcAft>
              <a:buNone/>
              <a:defRPr sz="1400" b="1"/>
            </a:lvl5pPr>
            <a:lvl6pPr lvl="5" rtl="0">
              <a:spcBef>
                <a:spcPts val="0"/>
              </a:spcBef>
              <a:spcAft>
                <a:spcPts val="0"/>
              </a:spcAft>
              <a:buNone/>
              <a:defRPr sz="1400" b="1"/>
            </a:lvl6pPr>
            <a:lvl7pPr lvl="6" rtl="0">
              <a:spcBef>
                <a:spcPts val="0"/>
              </a:spcBef>
              <a:spcAft>
                <a:spcPts val="0"/>
              </a:spcAft>
              <a:buNone/>
              <a:defRPr sz="1400" b="1"/>
            </a:lvl7pPr>
            <a:lvl8pPr lvl="7" rtl="0">
              <a:spcBef>
                <a:spcPts val="0"/>
              </a:spcBef>
              <a:spcAft>
                <a:spcPts val="0"/>
              </a:spcAft>
              <a:buNone/>
              <a:defRPr sz="1400" b="1"/>
            </a:lvl8pPr>
            <a:lvl9pPr lvl="8" rtl="0">
              <a:spcBef>
                <a:spcPts val="0"/>
              </a:spcBef>
              <a:spcAft>
                <a:spcPts val="0"/>
              </a:spcAft>
              <a:buNone/>
              <a:defRPr sz="1400" b="1"/>
            </a:lvl9pPr>
          </a:lstStyle>
          <a:p>
            <a:endParaRPr/>
          </a:p>
        </p:txBody>
      </p:sp>
      <p:sp>
        <p:nvSpPr>
          <p:cNvPr id="153" name="Google Shape;153;p19"/>
          <p:cNvSpPr txBox="1">
            <a:spLocks noGrp="1"/>
          </p:cNvSpPr>
          <p:nvPr>
            <p:ph type="subTitle" idx="3"/>
          </p:nvPr>
        </p:nvSpPr>
        <p:spPr>
          <a:xfrm>
            <a:off x="3384350" y="1610550"/>
            <a:ext cx="21051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54" name="Google Shape;154;p19"/>
          <p:cNvSpPr txBox="1">
            <a:spLocks noGrp="1"/>
          </p:cNvSpPr>
          <p:nvPr>
            <p:ph type="subTitle" idx="4"/>
          </p:nvPr>
        </p:nvSpPr>
        <p:spPr>
          <a:xfrm>
            <a:off x="3384362" y="1914160"/>
            <a:ext cx="2105100" cy="83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Muli"/>
                <a:ea typeface="Muli"/>
                <a:cs typeface="Muli"/>
                <a:sym typeface="Muli"/>
              </a:defRPr>
            </a:lvl1pPr>
            <a:lvl2pPr lvl="1" rtl="0">
              <a:spcBef>
                <a:spcPts val="0"/>
              </a:spcBef>
              <a:spcAft>
                <a:spcPts val="0"/>
              </a:spcAft>
              <a:buNone/>
              <a:defRPr sz="1400" b="1">
                <a:latin typeface="Muli"/>
                <a:ea typeface="Muli"/>
                <a:cs typeface="Muli"/>
                <a:sym typeface="Muli"/>
              </a:defRPr>
            </a:lvl2pPr>
            <a:lvl3pPr lvl="2" rtl="0">
              <a:spcBef>
                <a:spcPts val="0"/>
              </a:spcBef>
              <a:spcAft>
                <a:spcPts val="0"/>
              </a:spcAft>
              <a:buNone/>
              <a:defRPr sz="1400" b="1">
                <a:latin typeface="Muli"/>
                <a:ea typeface="Muli"/>
                <a:cs typeface="Muli"/>
                <a:sym typeface="Muli"/>
              </a:defRPr>
            </a:lvl3pPr>
            <a:lvl4pPr lvl="3" rtl="0">
              <a:spcBef>
                <a:spcPts val="0"/>
              </a:spcBef>
              <a:spcAft>
                <a:spcPts val="0"/>
              </a:spcAft>
              <a:buNone/>
              <a:defRPr sz="1400" b="1">
                <a:latin typeface="Muli"/>
                <a:ea typeface="Muli"/>
                <a:cs typeface="Muli"/>
                <a:sym typeface="Muli"/>
              </a:defRPr>
            </a:lvl4pPr>
            <a:lvl5pPr lvl="4" rtl="0">
              <a:spcBef>
                <a:spcPts val="0"/>
              </a:spcBef>
              <a:spcAft>
                <a:spcPts val="0"/>
              </a:spcAft>
              <a:buNone/>
              <a:defRPr sz="1400" b="1">
                <a:latin typeface="Muli"/>
                <a:ea typeface="Muli"/>
                <a:cs typeface="Muli"/>
                <a:sym typeface="Muli"/>
              </a:defRPr>
            </a:lvl5pPr>
            <a:lvl6pPr lvl="5" rtl="0">
              <a:spcBef>
                <a:spcPts val="0"/>
              </a:spcBef>
              <a:spcAft>
                <a:spcPts val="0"/>
              </a:spcAft>
              <a:buNone/>
              <a:defRPr sz="1400" b="1">
                <a:latin typeface="Muli"/>
                <a:ea typeface="Muli"/>
                <a:cs typeface="Muli"/>
                <a:sym typeface="Muli"/>
              </a:defRPr>
            </a:lvl6pPr>
            <a:lvl7pPr lvl="6" rtl="0">
              <a:spcBef>
                <a:spcPts val="0"/>
              </a:spcBef>
              <a:spcAft>
                <a:spcPts val="0"/>
              </a:spcAft>
              <a:buNone/>
              <a:defRPr sz="1400" b="1">
                <a:latin typeface="Muli"/>
                <a:ea typeface="Muli"/>
                <a:cs typeface="Muli"/>
                <a:sym typeface="Muli"/>
              </a:defRPr>
            </a:lvl7pPr>
            <a:lvl8pPr lvl="7" rtl="0">
              <a:spcBef>
                <a:spcPts val="0"/>
              </a:spcBef>
              <a:spcAft>
                <a:spcPts val="0"/>
              </a:spcAft>
              <a:buNone/>
              <a:defRPr sz="1400" b="1">
                <a:latin typeface="Muli"/>
                <a:ea typeface="Muli"/>
                <a:cs typeface="Muli"/>
                <a:sym typeface="Muli"/>
              </a:defRPr>
            </a:lvl8pPr>
            <a:lvl9pPr lvl="8" rtl="0">
              <a:spcBef>
                <a:spcPts val="0"/>
              </a:spcBef>
              <a:spcAft>
                <a:spcPts val="0"/>
              </a:spcAft>
              <a:buNone/>
              <a:defRPr sz="1400" b="1">
                <a:latin typeface="Muli"/>
                <a:ea typeface="Muli"/>
                <a:cs typeface="Muli"/>
                <a:sym typeface="Muli"/>
              </a:defRPr>
            </a:lvl9pPr>
          </a:lstStyle>
          <a:p>
            <a:endParaRPr/>
          </a:p>
        </p:txBody>
      </p:sp>
      <p:sp>
        <p:nvSpPr>
          <p:cNvPr id="155" name="Google Shape;155;p19"/>
          <p:cNvSpPr txBox="1">
            <a:spLocks noGrp="1"/>
          </p:cNvSpPr>
          <p:nvPr>
            <p:ph type="subTitle" idx="5"/>
          </p:nvPr>
        </p:nvSpPr>
        <p:spPr>
          <a:xfrm>
            <a:off x="720300" y="3269248"/>
            <a:ext cx="21051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56" name="Google Shape;156;p19"/>
          <p:cNvSpPr txBox="1">
            <a:spLocks noGrp="1"/>
          </p:cNvSpPr>
          <p:nvPr>
            <p:ph type="subTitle" idx="6"/>
          </p:nvPr>
        </p:nvSpPr>
        <p:spPr>
          <a:xfrm>
            <a:off x="720302" y="3572857"/>
            <a:ext cx="2105100" cy="83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b="1"/>
            </a:lvl2pPr>
            <a:lvl3pPr lvl="2" rtl="0">
              <a:spcBef>
                <a:spcPts val="0"/>
              </a:spcBef>
              <a:spcAft>
                <a:spcPts val="0"/>
              </a:spcAft>
              <a:buNone/>
              <a:defRPr sz="1400" b="1"/>
            </a:lvl3pPr>
            <a:lvl4pPr lvl="3" rtl="0">
              <a:spcBef>
                <a:spcPts val="0"/>
              </a:spcBef>
              <a:spcAft>
                <a:spcPts val="0"/>
              </a:spcAft>
              <a:buNone/>
              <a:defRPr sz="1400" b="1"/>
            </a:lvl4pPr>
            <a:lvl5pPr lvl="4" rtl="0">
              <a:spcBef>
                <a:spcPts val="0"/>
              </a:spcBef>
              <a:spcAft>
                <a:spcPts val="0"/>
              </a:spcAft>
              <a:buNone/>
              <a:defRPr sz="1400" b="1"/>
            </a:lvl5pPr>
            <a:lvl6pPr lvl="5" rtl="0">
              <a:spcBef>
                <a:spcPts val="0"/>
              </a:spcBef>
              <a:spcAft>
                <a:spcPts val="0"/>
              </a:spcAft>
              <a:buNone/>
              <a:defRPr sz="1400" b="1"/>
            </a:lvl6pPr>
            <a:lvl7pPr lvl="6" rtl="0">
              <a:spcBef>
                <a:spcPts val="0"/>
              </a:spcBef>
              <a:spcAft>
                <a:spcPts val="0"/>
              </a:spcAft>
              <a:buNone/>
              <a:defRPr sz="1400" b="1"/>
            </a:lvl7pPr>
            <a:lvl8pPr lvl="7" rtl="0">
              <a:spcBef>
                <a:spcPts val="0"/>
              </a:spcBef>
              <a:spcAft>
                <a:spcPts val="0"/>
              </a:spcAft>
              <a:buNone/>
              <a:defRPr sz="1400" b="1"/>
            </a:lvl8pPr>
            <a:lvl9pPr lvl="8" rtl="0">
              <a:spcBef>
                <a:spcPts val="0"/>
              </a:spcBef>
              <a:spcAft>
                <a:spcPts val="0"/>
              </a:spcAft>
              <a:buNone/>
              <a:defRPr sz="1400" b="1"/>
            </a:lvl9pPr>
          </a:lstStyle>
          <a:p>
            <a:endParaRPr/>
          </a:p>
        </p:txBody>
      </p:sp>
      <p:sp>
        <p:nvSpPr>
          <p:cNvPr id="157" name="Google Shape;157;p19"/>
          <p:cNvSpPr txBox="1">
            <a:spLocks noGrp="1"/>
          </p:cNvSpPr>
          <p:nvPr>
            <p:ph type="subTitle" idx="7"/>
          </p:nvPr>
        </p:nvSpPr>
        <p:spPr>
          <a:xfrm>
            <a:off x="3384350" y="3269248"/>
            <a:ext cx="2105100" cy="4023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58" name="Google Shape;158;p19"/>
          <p:cNvSpPr txBox="1">
            <a:spLocks noGrp="1"/>
          </p:cNvSpPr>
          <p:nvPr>
            <p:ph type="subTitle" idx="8"/>
          </p:nvPr>
        </p:nvSpPr>
        <p:spPr>
          <a:xfrm>
            <a:off x="3384362" y="3572857"/>
            <a:ext cx="2105100" cy="839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b="1"/>
            </a:lvl2pPr>
            <a:lvl3pPr lvl="2" rtl="0">
              <a:spcBef>
                <a:spcPts val="0"/>
              </a:spcBef>
              <a:spcAft>
                <a:spcPts val="0"/>
              </a:spcAft>
              <a:buNone/>
              <a:defRPr sz="1400" b="1"/>
            </a:lvl3pPr>
            <a:lvl4pPr lvl="3" rtl="0">
              <a:spcBef>
                <a:spcPts val="0"/>
              </a:spcBef>
              <a:spcAft>
                <a:spcPts val="0"/>
              </a:spcAft>
              <a:buNone/>
              <a:defRPr sz="1400" b="1"/>
            </a:lvl4pPr>
            <a:lvl5pPr lvl="4" rtl="0">
              <a:spcBef>
                <a:spcPts val="0"/>
              </a:spcBef>
              <a:spcAft>
                <a:spcPts val="0"/>
              </a:spcAft>
              <a:buNone/>
              <a:defRPr sz="1400" b="1"/>
            </a:lvl5pPr>
            <a:lvl6pPr lvl="5" rtl="0">
              <a:spcBef>
                <a:spcPts val="0"/>
              </a:spcBef>
              <a:spcAft>
                <a:spcPts val="0"/>
              </a:spcAft>
              <a:buNone/>
              <a:defRPr sz="1400" b="1"/>
            </a:lvl6pPr>
            <a:lvl7pPr lvl="6" rtl="0">
              <a:spcBef>
                <a:spcPts val="0"/>
              </a:spcBef>
              <a:spcAft>
                <a:spcPts val="0"/>
              </a:spcAft>
              <a:buNone/>
              <a:defRPr sz="1400" b="1"/>
            </a:lvl7pPr>
            <a:lvl8pPr lvl="7" rtl="0">
              <a:spcBef>
                <a:spcPts val="0"/>
              </a:spcBef>
              <a:spcAft>
                <a:spcPts val="0"/>
              </a:spcAft>
              <a:buNone/>
              <a:defRPr sz="1400" b="1"/>
            </a:lvl8pPr>
            <a:lvl9pPr lvl="8" rtl="0">
              <a:spcBef>
                <a:spcPts val="0"/>
              </a:spcBef>
              <a:spcAft>
                <a:spcPts val="0"/>
              </a:spcAft>
              <a:buNone/>
              <a:defRPr sz="1400" b="1"/>
            </a:lvl9pPr>
          </a:lstStyle>
          <a:p>
            <a:endParaRPr/>
          </a:p>
        </p:txBody>
      </p:sp>
      <p:sp>
        <p:nvSpPr>
          <p:cNvPr id="159" name="Google Shape;159;p19"/>
          <p:cNvSpPr txBox="1">
            <a:spLocks noGrp="1"/>
          </p:cNvSpPr>
          <p:nvPr>
            <p:ph type="title"/>
          </p:nvPr>
        </p:nvSpPr>
        <p:spPr>
          <a:xfrm>
            <a:off x="720300" y="452325"/>
            <a:ext cx="532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2">
  <p:cSld name="CUSTOM_2_1_2">
    <p:spTree>
      <p:nvGrpSpPr>
        <p:cNvPr id="1" name="Shape 160"/>
        <p:cNvGrpSpPr/>
        <p:nvPr/>
      </p:nvGrpSpPr>
      <p:grpSpPr>
        <a:xfrm>
          <a:off x="0" y="0"/>
          <a:ext cx="0" cy="0"/>
          <a:chOff x="0" y="0"/>
          <a:chExt cx="0" cy="0"/>
        </a:xfrm>
      </p:grpSpPr>
      <p:sp>
        <p:nvSpPr>
          <p:cNvPr id="161" name="Google Shape;161;p20"/>
          <p:cNvSpPr txBox="1">
            <a:spLocks noGrp="1"/>
          </p:cNvSpPr>
          <p:nvPr>
            <p:ph type="subTitle" idx="1"/>
          </p:nvPr>
        </p:nvSpPr>
        <p:spPr>
          <a:xfrm>
            <a:off x="2167118" y="3669031"/>
            <a:ext cx="2884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62" name="Google Shape;162;p20"/>
          <p:cNvSpPr txBox="1">
            <a:spLocks noGrp="1"/>
          </p:cNvSpPr>
          <p:nvPr>
            <p:ph type="subTitle" idx="2"/>
          </p:nvPr>
        </p:nvSpPr>
        <p:spPr>
          <a:xfrm>
            <a:off x="2167118" y="3996451"/>
            <a:ext cx="2884800" cy="70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63" name="Google Shape;163;p20"/>
          <p:cNvSpPr txBox="1">
            <a:spLocks noGrp="1"/>
          </p:cNvSpPr>
          <p:nvPr>
            <p:ph type="subTitle" idx="3"/>
          </p:nvPr>
        </p:nvSpPr>
        <p:spPr>
          <a:xfrm>
            <a:off x="5545918" y="3669031"/>
            <a:ext cx="2884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64" name="Google Shape;164;p20"/>
          <p:cNvSpPr txBox="1">
            <a:spLocks noGrp="1"/>
          </p:cNvSpPr>
          <p:nvPr>
            <p:ph type="subTitle" idx="4"/>
          </p:nvPr>
        </p:nvSpPr>
        <p:spPr>
          <a:xfrm>
            <a:off x="5545913" y="3996451"/>
            <a:ext cx="2884800" cy="70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65" name="Google Shape;165;p20"/>
          <p:cNvSpPr txBox="1">
            <a:spLocks noGrp="1"/>
          </p:cNvSpPr>
          <p:nvPr>
            <p:ph type="subTitle" idx="5"/>
          </p:nvPr>
        </p:nvSpPr>
        <p:spPr>
          <a:xfrm>
            <a:off x="1002993" y="1868076"/>
            <a:ext cx="2884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66" name="Google Shape;166;p20"/>
          <p:cNvSpPr txBox="1">
            <a:spLocks noGrp="1"/>
          </p:cNvSpPr>
          <p:nvPr>
            <p:ph type="subTitle" idx="6"/>
          </p:nvPr>
        </p:nvSpPr>
        <p:spPr>
          <a:xfrm>
            <a:off x="1002988" y="2195500"/>
            <a:ext cx="2884800" cy="70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67" name="Google Shape;167;p20"/>
          <p:cNvSpPr txBox="1">
            <a:spLocks noGrp="1"/>
          </p:cNvSpPr>
          <p:nvPr>
            <p:ph type="subTitle" idx="7"/>
          </p:nvPr>
        </p:nvSpPr>
        <p:spPr>
          <a:xfrm>
            <a:off x="4410093" y="1868076"/>
            <a:ext cx="28848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b="1">
                <a:latin typeface="Michroma"/>
                <a:ea typeface="Michroma"/>
                <a:cs typeface="Michroma"/>
                <a:sym typeface="Michroma"/>
              </a:defRPr>
            </a:lvl1pPr>
            <a:lvl2pPr lvl="1" rtl="0">
              <a:spcBef>
                <a:spcPts val="0"/>
              </a:spcBef>
              <a:spcAft>
                <a:spcPts val="0"/>
              </a:spcAft>
              <a:buNone/>
              <a:defRPr sz="2000" b="1">
                <a:latin typeface="Michroma"/>
                <a:ea typeface="Michroma"/>
                <a:cs typeface="Michroma"/>
                <a:sym typeface="Michroma"/>
              </a:defRPr>
            </a:lvl2pPr>
            <a:lvl3pPr lvl="2" rtl="0">
              <a:spcBef>
                <a:spcPts val="0"/>
              </a:spcBef>
              <a:spcAft>
                <a:spcPts val="0"/>
              </a:spcAft>
              <a:buNone/>
              <a:defRPr sz="2000" b="1">
                <a:latin typeface="Michroma"/>
                <a:ea typeface="Michroma"/>
                <a:cs typeface="Michroma"/>
                <a:sym typeface="Michroma"/>
              </a:defRPr>
            </a:lvl3pPr>
            <a:lvl4pPr lvl="3" rtl="0">
              <a:spcBef>
                <a:spcPts val="0"/>
              </a:spcBef>
              <a:spcAft>
                <a:spcPts val="0"/>
              </a:spcAft>
              <a:buNone/>
              <a:defRPr sz="2000" b="1">
                <a:latin typeface="Michroma"/>
                <a:ea typeface="Michroma"/>
                <a:cs typeface="Michroma"/>
                <a:sym typeface="Michroma"/>
              </a:defRPr>
            </a:lvl4pPr>
            <a:lvl5pPr lvl="4" rtl="0">
              <a:spcBef>
                <a:spcPts val="0"/>
              </a:spcBef>
              <a:spcAft>
                <a:spcPts val="0"/>
              </a:spcAft>
              <a:buNone/>
              <a:defRPr sz="2000" b="1">
                <a:latin typeface="Michroma"/>
                <a:ea typeface="Michroma"/>
                <a:cs typeface="Michroma"/>
                <a:sym typeface="Michroma"/>
              </a:defRPr>
            </a:lvl5pPr>
            <a:lvl6pPr lvl="5" rtl="0">
              <a:spcBef>
                <a:spcPts val="0"/>
              </a:spcBef>
              <a:spcAft>
                <a:spcPts val="0"/>
              </a:spcAft>
              <a:buNone/>
              <a:defRPr sz="2000" b="1">
                <a:latin typeface="Michroma"/>
                <a:ea typeface="Michroma"/>
                <a:cs typeface="Michroma"/>
                <a:sym typeface="Michroma"/>
              </a:defRPr>
            </a:lvl6pPr>
            <a:lvl7pPr lvl="6" rtl="0">
              <a:spcBef>
                <a:spcPts val="0"/>
              </a:spcBef>
              <a:spcAft>
                <a:spcPts val="0"/>
              </a:spcAft>
              <a:buNone/>
              <a:defRPr sz="2000" b="1">
                <a:latin typeface="Michroma"/>
                <a:ea typeface="Michroma"/>
                <a:cs typeface="Michroma"/>
                <a:sym typeface="Michroma"/>
              </a:defRPr>
            </a:lvl7pPr>
            <a:lvl8pPr lvl="7" rtl="0">
              <a:spcBef>
                <a:spcPts val="0"/>
              </a:spcBef>
              <a:spcAft>
                <a:spcPts val="0"/>
              </a:spcAft>
              <a:buNone/>
              <a:defRPr sz="2000" b="1">
                <a:latin typeface="Michroma"/>
                <a:ea typeface="Michroma"/>
                <a:cs typeface="Michroma"/>
                <a:sym typeface="Michroma"/>
              </a:defRPr>
            </a:lvl8pPr>
            <a:lvl9pPr lvl="8" rtl="0">
              <a:spcBef>
                <a:spcPts val="0"/>
              </a:spcBef>
              <a:spcAft>
                <a:spcPts val="0"/>
              </a:spcAft>
              <a:buNone/>
              <a:defRPr sz="2000" b="1">
                <a:latin typeface="Michroma"/>
                <a:ea typeface="Michroma"/>
                <a:cs typeface="Michroma"/>
                <a:sym typeface="Michroma"/>
              </a:defRPr>
            </a:lvl9pPr>
          </a:lstStyle>
          <a:p>
            <a:endParaRPr/>
          </a:p>
        </p:txBody>
      </p:sp>
      <p:sp>
        <p:nvSpPr>
          <p:cNvPr id="168" name="Google Shape;168;p20"/>
          <p:cNvSpPr txBox="1">
            <a:spLocks noGrp="1"/>
          </p:cNvSpPr>
          <p:nvPr>
            <p:ph type="subTitle" idx="8"/>
          </p:nvPr>
        </p:nvSpPr>
        <p:spPr>
          <a:xfrm>
            <a:off x="4410088" y="2195500"/>
            <a:ext cx="2884800" cy="702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69" name="Google Shape;169;p20"/>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70" name="Google Shape;170;p20"/>
          <p:cNvSpPr/>
          <p:nvPr/>
        </p:nvSpPr>
        <p:spPr>
          <a:xfrm rot="5400000">
            <a:off x="4476425" y="476550"/>
            <a:ext cx="190500" cy="91434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rot="5400000">
            <a:off x="4545400" y="413850"/>
            <a:ext cx="58800" cy="91371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5400000">
            <a:off x="4476425" y="-4476450"/>
            <a:ext cx="190500" cy="91434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5400000">
            <a:off x="4539150" y="-4407450"/>
            <a:ext cx="58800" cy="91371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174"/>
        <p:cNvGrpSpPr/>
        <p:nvPr/>
      </p:nvGrpSpPr>
      <p:grpSpPr>
        <a:xfrm>
          <a:off x="0" y="0"/>
          <a:ext cx="0" cy="0"/>
          <a:chOff x="0" y="0"/>
          <a:chExt cx="0" cy="0"/>
        </a:xfrm>
      </p:grpSpPr>
      <p:sp>
        <p:nvSpPr>
          <p:cNvPr id="175" name="Google Shape;175;p21"/>
          <p:cNvSpPr/>
          <p:nvPr/>
        </p:nvSpPr>
        <p:spPr>
          <a:xfrm rot="5400000" flipH="1">
            <a:off x="3830975" y="-3823675"/>
            <a:ext cx="1488600" cy="91362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txBox="1">
            <a:spLocks noGrp="1"/>
          </p:cNvSpPr>
          <p:nvPr>
            <p:ph type="body" idx="1"/>
          </p:nvPr>
        </p:nvSpPr>
        <p:spPr>
          <a:xfrm>
            <a:off x="1362500" y="1985026"/>
            <a:ext cx="5769900" cy="2465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Karla"/>
              <a:buChar char="●"/>
              <a:defRPr sz="1600"/>
            </a:lvl1pPr>
            <a:lvl2pPr marL="914400" lvl="1" indent="-317500" rtl="0">
              <a:spcBef>
                <a:spcPts val="1600"/>
              </a:spcBef>
              <a:spcAft>
                <a:spcPts val="0"/>
              </a:spcAft>
              <a:buSzPts val="1400"/>
              <a:buFont typeface="Karla"/>
              <a:buChar char="○"/>
              <a:defRPr/>
            </a:lvl2pPr>
            <a:lvl3pPr marL="1371600" lvl="2" indent="-317500" rtl="0">
              <a:spcBef>
                <a:spcPts val="0"/>
              </a:spcBef>
              <a:spcAft>
                <a:spcPts val="0"/>
              </a:spcAft>
              <a:buSzPts val="1400"/>
              <a:buFont typeface="Karla"/>
              <a:buChar char="■"/>
              <a:defRPr/>
            </a:lvl3pPr>
            <a:lvl4pPr marL="1828800" lvl="3" indent="-317500" rtl="0">
              <a:spcBef>
                <a:spcPts val="0"/>
              </a:spcBef>
              <a:spcAft>
                <a:spcPts val="0"/>
              </a:spcAft>
              <a:buSzPts val="1400"/>
              <a:buFont typeface="Karla"/>
              <a:buChar char="●"/>
              <a:defRPr/>
            </a:lvl4pPr>
            <a:lvl5pPr marL="2286000" lvl="4" indent="-317500" rtl="0">
              <a:spcBef>
                <a:spcPts val="0"/>
              </a:spcBef>
              <a:spcAft>
                <a:spcPts val="0"/>
              </a:spcAft>
              <a:buSzPts val="1400"/>
              <a:buFont typeface="Karla"/>
              <a:buChar char="○"/>
              <a:defRPr/>
            </a:lvl5pPr>
            <a:lvl6pPr marL="2743200" lvl="5" indent="-317500" rtl="0">
              <a:spcBef>
                <a:spcPts val="0"/>
              </a:spcBef>
              <a:spcAft>
                <a:spcPts val="0"/>
              </a:spcAft>
              <a:buSzPts val="1400"/>
              <a:buFont typeface="Karla"/>
              <a:buChar char="■"/>
              <a:defRPr/>
            </a:lvl6pPr>
            <a:lvl7pPr marL="3200400" lvl="6" indent="-317500" rtl="0">
              <a:spcBef>
                <a:spcPts val="0"/>
              </a:spcBef>
              <a:spcAft>
                <a:spcPts val="0"/>
              </a:spcAft>
              <a:buSzPts val="1400"/>
              <a:buFont typeface="Karla"/>
              <a:buChar char="●"/>
              <a:defRPr/>
            </a:lvl7pPr>
            <a:lvl8pPr marL="3657600" lvl="7" indent="-317500" rtl="0">
              <a:spcBef>
                <a:spcPts val="0"/>
              </a:spcBef>
              <a:spcAft>
                <a:spcPts val="0"/>
              </a:spcAft>
              <a:buSzPts val="1400"/>
              <a:buFont typeface="Karla"/>
              <a:buChar char="○"/>
              <a:defRPr/>
            </a:lvl8pPr>
            <a:lvl9pPr marL="4114800" lvl="8" indent="-317500" rtl="0">
              <a:spcBef>
                <a:spcPts val="0"/>
              </a:spcBef>
              <a:spcAft>
                <a:spcPts val="0"/>
              </a:spcAft>
              <a:buSzPts val="1400"/>
              <a:buFont typeface="Karla"/>
              <a:buChar char="■"/>
              <a:defRPr/>
            </a:lvl9pPr>
          </a:lstStyle>
          <a:p>
            <a:endParaRPr/>
          </a:p>
        </p:txBody>
      </p:sp>
      <p:sp>
        <p:nvSpPr>
          <p:cNvPr id="177" name="Google Shape;177;p21"/>
          <p:cNvSpPr txBox="1">
            <a:spLocks noGrp="1"/>
          </p:cNvSpPr>
          <p:nvPr>
            <p:ph type="title"/>
          </p:nvPr>
        </p:nvSpPr>
        <p:spPr>
          <a:xfrm>
            <a:off x="1362500" y="452325"/>
            <a:ext cx="576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78" name="Google Shape;178;p21"/>
          <p:cNvSpPr/>
          <p:nvPr/>
        </p:nvSpPr>
        <p:spPr>
          <a:xfrm>
            <a:off x="0" y="6675"/>
            <a:ext cx="720300" cy="51435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1"/>
          <p:cNvSpPr/>
          <p:nvPr/>
        </p:nvSpPr>
        <p:spPr>
          <a:xfrm>
            <a:off x="720300" y="6675"/>
            <a:ext cx="58800" cy="51435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rot="-5400000" flipH="1">
            <a:off x="2549525" y="-1112425"/>
            <a:ext cx="58800" cy="51435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430047" y="190500"/>
            <a:ext cx="639300" cy="639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3">
  <p:cSld name="CUSTOM_6">
    <p:spTree>
      <p:nvGrpSpPr>
        <p:cNvPr id="1" name="Shape 194"/>
        <p:cNvGrpSpPr/>
        <p:nvPr/>
      </p:nvGrpSpPr>
      <p:grpSpPr>
        <a:xfrm>
          <a:off x="0" y="0"/>
          <a:ext cx="0" cy="0"/>
          <a:chOff x="0" y="0"/>
          <a:chExt cx="0" cy="0"/>
        </a:xfrm>
      </p:grpSpPr>
      <p:sp>
        <p:nvSpPr>
          <p:cNvPr id="195" name="Google Shape;195;p24"/>
          <p:cNvSpPr txBox="1">
            <a:spLocks noGrp="1"/>
          </p:cNvSpPr>
          <p:nvPr>
            <p:ph type="subTitle" idx="1"/>
          </p:nvPr>
        </p:nvSpPr>
        <p:spPr>
          <a:xfrm>
            <a:off x="913125" y="2185056"/>
            <a:ext cx="3228600" cy="14172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196" name="Google Shape;196;p24"/>
          <p:cNvSpPr txBox="1">
            <a:spLocks noGrp="1"/>
          </p:cNvSpPr>
          <p:nvPr>
            <p:ph type="title"/>
          </p:nvPr>
        </p:nvSpPr>
        <p:spPr>
          <a:xfrm>
            <a:off x="913125" y="1541250"/>
            <a:ext cx="3228600" cy="643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97" name="Google Shape;197;p24"/>
          <p:cNvSpPr/>
          <p:nvPr/>
        </p:nvSpPr>
        <p:spPr>
          <a:xfrm rot="5400000" flipH="1">
            <a:off x="4542600" y="300175"/>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rot="-5400000">
            <a:off x="4542600" y="-4300600"/>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7944800" y="4254501"/>
            <a:ext cx="1191300" cy="1191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9">
    <p:spTree>
      <p:nvGrpSpPr>
        <p:cNvPr id="1" name="Shape 207"/>
        <p:cNvGrpSpPr/>
        <p:nvPr/>
      </p:nvGrpSpPr>
      <p:grpSpPr>
        <a:xfrm>
          <a:off x="0" y="0"/>
          <a:ext cx="0" cy="0"/>
          <a:chOff x="0" y="0"/>
          <a:chExt cx="0" cy="0"/>
        </a:xfrm>
      </p:grpSpPr>
      <p:grpSp>
        <p:nvGrpSpPr>
          <p:cNvPr id="208" name="Google Shape;208;p26"/>
          <p:cNvGrpSpPr/>
          <p:nvPr/>
        </p:nvGrpSpPr>
        <p:grpSpPr>
          <a:xfrm>
            <a:off x="1319393" y="-606500"/>
            <a:ext cx="6505042" cy="6356419"/>
            <a:chOff x="1142575" y="0"/>
            <a:chExt cx="2181875" cy="2132025"/>
          </a:xfrm>
        </p:grpSpPr>
        <p:sp>
          <p:nvSpPr>
            <p:cNvPr id="209" name="Google Shape;209;p26"/>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6"/>
          <p:cNvSpPr txBox="1">
            <a:spLocks noGrp="1"/>
          </p:cNvSpPr>
          <p:nvPr>
            <p:ph type="title"/>
          </p:nvPr>
        </p:nvSpPr>
        <p:spPr>
          <a:xfrm>
            <a:off x="2697630" y="1616513"/>
            <a:ext cx="3748800" cy="91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12" name="Google Shape;212;p26"/>
          <p:cNvSpPr txBox="1">
            <a:spLocks noGrp="1"/>
          </p:cNvSpPr>
          <p:nvPr>
            <p:ph type="subTitle" idx="1"/>
          </p:nvPr>
        </p:nvSpPr>
        <p:spPr>
          <a:xfrm>
            <a:off x="2697600" y="2571938"/>
            <a:ext cx="3748800" cy="9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grpSp>
        <p:nvGrpSpPr>
          <p:cNvPr id="213" name="Google Shape;213;p26"/>
          <p:cNvGrpSpPr/>
          <p:nvPr/>
        </p:nvGrpSpPr>
        <p:grpSpPr>
          <a:xfrm>
            <a:off x="3993475" y="6975"/>
            <a:ext cx="5143500" cy="5143200"/>
            <a:chOff x="3993475" y="6975"/>
            <a:chExt cx="5143500" cy="5143200"/>
          </a:xfrm>
        </p:grpSpPr>
        <p:sp>
          <p:nvSpPr>
            <p:cNvPr id="214" name="Google Shape;214;p26"/>
            <p:cNvSpPr/>
            <p:nvPr/>
          </p:nvSpPr>
          <p:spPr>
            <a:xfrm rot="10800000">
              <a:off x="8371925"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rot="5400000" flipH="1">
              <a:off x="6535825" y="1843025"/>
              <a:ext cx="58800" cy="51435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26"/>
          <p:cNvGrpSpPr/>
          <p:nvPr/>
        </p:nvGrpSpPr>
        <p:grpSpPr>
          <a:xfrm rot="10800000">
            <a:off x="0" y="6975"/>
            <a:ext cx="5143500" cy="5143200"/>
            <a:chOff x="3993475" y="6975"/>
            <a:chExt cx="5143500" cy="5143200"/>
          </a:xfrm>
        </p:grpSpPr>
        <p:sp>
          <p:nvSpPr>
            <p:cNvPr id="217" name="Google Shape;217;p26"/>
            <p:cNvSpPr/>
            <p:nvPr/>
          </p:nvSpPr>
          <p:spPr>
            <a:xfrm rot="10800000">
              <a:off x="8371925"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rot="5400000" flipH="1">
              <a:off x="6535825" y="1843025"/>
              <a:ext cx="58800" cy="51435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1192378" y="-1195500"/>
            <a:ext cx="3579300" cy="3579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8066997" y="4064000"/>
            <a:ext cx="639300" cy="639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245"/>
        <p:cNvGrpSpPr/>
        <p:nvPr/>
      </p:nvGrpSpPr>
      <p:grpSpPr>
        <a:xfrm>
          <a:off x="0" y="0"/>
          <a:ext cx="0" cy="0"/>
          <a:chOff x="0" y="0"/>
          <a:chExt cx="0" cy="0"/>
        </a:xfrm>
      </p:grpSpPr>
      <p:grpSp>
        <p:nvGrpSpPr>
          <p:cNvPr id="246" name="Google Shape;246;p30"/>
          <p:cNvGrpSpPr/>
          <p:nvPr/>
        </p:nvGrpSpPr>
        <p:grpSpPr>
          <a:xfrm>
            <a:off x="3993475" y="6975"/>
            <a:ext cx="5143500" cy="5143200"/>
            <a:chOff x="3993475" y="6975"/>
            <a:chExt cx="5143500" cy="5143200"/>
          </a:xfrm>
        </p:grpSpPr>
        <p:sp>
          <p:nvSpPr>
            <p:cNvPr id="247" name="Google Shape;247;p30"/>
            <p:cNvSpPr/>
            <p:nvPr/>
          </p:nvSpPr>
          <p:spPr>
            <a:xfrm rot="10800000">
              <a:off x="8371925"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rot="5400000" flipH="1">
              <a:off x="6535825" y="1843025"/>
              <a:ext cx="58800" cy="51435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0"/>
          <p:cNvGrpSpPr/>
          <p:nvPr/>
        </p:nvGrpSpPr>
        <p:grpSpPr>
          <a:xfrm rot="10800000">
            <a:off x="0" y="6975"/>
            <a:ext cx="5143500" cy="5143200"/>
            <a:chOff x="3993475" y="6975"/>
            <a:chExt cx="5143500" cy="5143200"/>
          </a:xfrm>
        </p:grpSpPr>
        <p:sp>
          <p:nvSpPr>
            <p:cNvPr id="250" name="Google Shape;250;p30"/>
            <p:cNvSpPr/>
            <p:nvPr/>
          </p:nvSpPr>
          <p:spPr>
            <a:xfrm rot="10800000">
              <a:off x="8371925"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rot="5400000" flipH="1">
              <a:off x="6535825" y="1843025"/>
              <a:ext cx="58800" cy="51435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30"/>
          <p:cNvSpPr/>
          <p:nvPr/>
        </p:nvSpPr>
        <p:spPr>
          <a:xfrm>
            <a:off x="-1192378" y="-1195500"/>
            <a:ext cx="3579300" cy="3579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8066997" y="4064000"/>
            <a:ext cx="639300" cy="639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254"/>
        <p:cNvGrpSpPr/>
        <p:nvPr/>
      </p:nvGrpSpPr>
      <p:grpSpPr>
        <a:xfrm>
          <a:off x="0" y="0"/>
          <a:ext cx="0" cy="0"/>
          <a:chOff x="0" y="0"/>
          <a:chExt cx="0" cy="0"/>
        </a:xfrm>
      </p:grpSpPr>
      <p:sp>
        <p:nvSpPr>
          <p:cNvPr id="255" name="Google Shape;255;p31"/>
          <p:cNvSpPr/>
          <p:nvPr/>
        </p:nvSpPr>
        <p:spPr>
          <a:xfrm rot="5400000">
            <a:off x="4542600" y="543925"/>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rot="-5400000" flipH="1">
            <a:off x="4542600" y="-4542600"/>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hasCustomPrompt="1"/>
          </p:nvPr>
        </p:nvSpPr>
        <p:spPr>
          <a:xfrm>
            <a:off x="5535125" y="990463"/>
            <a:ext cx="980700" cy="603600"/>
          </a:xfrm>
          <a:prstGeom prst="rect">
            <a:avLst/>
          </a:prstGeom>
          <a:effectLst>
            <a:outerShdw blurRad="157163" algn="bl" rotWithShape="0">
              <a:schemeClr val="accent3">
                <a:alpha val="56000"/>
              </a:schemeClr>
            </a:outerShdw>
          </a:effectLst>
        </p:spPr>
        <p:txBody>
          <a:bodyPr spcFirstLastPara="1" wrap="square" lIns="91425" tIns="91425" rIns="91425" bIns="91425" anchor="ctr" anchorCtr="0">
            <a:noAutofit/>
          </a:bodyPr>
          <a:lstStyle>
            <a:lvl1pPr lvl="0" rtl="0">
              <a:spcBef>
                <a:spcPts val="0"/>
              </a:spcBef>
              <a:spcAft>
                <a:spcPts val="0"/>
              </a:spcAft>
              <a:buSzPts val="4800"/>
              <a:buNone/>
              <a:defRPr sz="3600">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8" name="Google Shape;18;p3"/>
          <p:cNvSpPr txBox="1">
            <a:spLocks noGrp="1"/>
          </p:cNvSpPr>
          <p:nvPr>
            <p:ph type="subTitle" idx="1"/>
          </p:nvPr>
        </p:nvSpPr>
        <p:spPr>
          <a:xfrm>
            <a:off x="5535125" y="2946127"/>
            <a:ext cx="2895600" cy="667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19" name="Google Shape;19;p3"/>
          <p:cNvSpPr txBox="1">
            <a:spLocks noGrp="1"/>
          </p:cNvSpPr>
          <p:nvPr>
            <p:ph type="title" idx="2"/>
          </p:nvPr>
        </p:nvSpPr>
        <p:spPr>
          <a:xfrm>
            <a:off x="5535125" y="1594050"/>
            <a:ext cx="2895600" cy="141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p:nvPr/>
        </p:nvSpPr>
        <p:spPr>
          <a:xfrm rot="10800000">
            <a:off x="4702150"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539150" y="64950"/>
            <a:ext cx="58800" cy="91371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flipH="1">
            <a:off x="4945625" y="945750"/>
            <a:ext cx="853800" cy="75417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429744" y="4331693"/>
            <a:ext cx="603600" cy="6036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subTitle" idx="1"/>
          </p:nvPr>
        </p:nvSpPr>
        <p:spPr>
          <a:xfrm>
            <a:off x="1235251" y="2882250"/>
            <a:ext cx="29559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Michroma"/>
                <a:ea typeface="Michroma"/>
                <a:cs typeface="Michroma"/>
                <a:sym typeface="Michroma"/>
              </a:defRPr>
            </a:lvl1pPr>
            <a:lvl2pPr lvl="1" algn="ctr" rtl="0">
              <a:spcBef>
                <a:spcPts val="0"/>
              </a:spcBef>
              <a:spcAft>
                <a:spcPts val="0"/>
              </a:spcAft>
              <a:buNone/>
              <a:defRPr sz="2000" b="1">
                <a:latin typeface="Michroma"/>
                <a:ea typeface="Michroma"/>
                <a:cs typeface="Michroma"/>
                <a:sym typeface="Michroma"/>
              </a:defRPr>
            </a:lvl2pPr>
            <a:lvl3pPr lvl="2" algn="ctr" rtl="0">
              <a:spcBef>
                <a:spcPts val="0"/>
              </a:spcBef>
              <a:spcAft>
                <a:spcPts val="0"/>
              </a:spcAft>
              <a:buNone/>
              <a:defRPr sz="2000" b="1">
                <a:latin typeface="Michroma"/>
                <a:ea typeface="Michroma"/>
                <a:cs typeface="Michroma"/>
                <a:sym typeface="Michroma"/>
              </a:defRPr>
            </a:lvl3pPr>
            <a:lvl4pPr lvl="3" algn="ctr" rtl="0">
              <a:spcBef>
                <a:spcPts val="0"/>
              </a:spcBef>
              <a:spcAft>
                <a:spcPts val="0"/>
              </a:spcAft>
              <a:buNone/>
              <a:defRPr sz="2000" b="1">
                <a:latin typeface="Michroma"/>
                <a:ea typeface="Michroma"/>
                <a:cs typeface="Michroma"/>
                <a:sym typeface="Michroma"/>
              </a:defRPr>
            </a:lvl4pPr>
            <a:lvl5pPr lvl="4" algn="ctr" rtl="0">
              <a:spcBef>
                <a:spcPts val="0"/>
              </a:spcBef>
              <a:spcAft>
                <a:spcPts val="0"/>
              </a:spcAft>
              <a:buNone/>
              <a:defRPr sz="2000" b="1">
                <a:latin typeface="Michroma"/>
                <a:ea typeface="Michroma"/>
                <a:cs typeface="Michroma"/>
                <a:sym typeface="Michroma"/>
              </a:defRPr>
            </a:lvl5pPr>
            <a:lvl6pPr lvl="5" algn="ctr" rtl="0">
              <a:spcBef>
                <a:spcPts val="0"/>
              </a:spcBef>
              <a:spcAft>
                <a:spcPts val="0"/>
              </a:spcAft>
              <a:buNone/>
              <a:defRPr sz="2000" b="1">
                <a:latin typeface="Michroma"/>
                <a:ea typeface="Michroma"/>
                <a:cs typeface="Michroma"/>
                <a:sym typeface="Michroma"/>
              </a:defRPr>
            </a:lvl6pPr>
            <a:lvl7pPr lvl="6" algn="ctr" rtl="0">
              <a:spcBef>
                <a:spcPts val="0"/>
              </a:spcBef>
              <a:spcAft>
                <a:spcPts val="0"/>
              </a:spcAft>
              <a:buNone/>
              <a:defRPr sz="2000" b="1">
                <a:latin typeface="Michroma"/>
                <a:ea typeface="Michroma"/>
                <a:cs typeface="Michroma"/>
                <a:sym typeface="Michroma"/>
              </a:defRPr>
            </a:lvl7pPr>
            <a:lvl8pPr lvl="7" algn="ctr" rtl="0">
              <a:spcBef>
                <a:spcPts val="0"/>
              </a:spcBef>
              <a:spcAft>
                <a:spcPts val="0"/>
              </a:spcAft>
              <a:buNone/>
              <a:defRPr sz="2000" b="1">
                <a:latin typeface="Michroma"/>
                <a:ea typeface="Michroma"/>
                <a:cs typeface="Michroma"/>
                <a:sym typeface="Michroma"/>
              </a:defRPr>
            </a:lvl8pPr>
            <a:lvl9pPr lvl="8" algn="ctr" rtl="0">
              <a:spcBef>
                <a:spcPts val="0"/>
              </a:spcBef>
              <a:spcAft>
                <a:spcPts val="0"/>
              </a:spcAft>
              <a:buNone/>
              <a:defRPr sz="2000" b="1">
                <a:latin typeface="Michroma"/>
                <a:ea typeface="Michroma"/>
                <a:cs typeface="Michroma"/>
                <a:sym typeface="Michroma"/>
              </a:defRPr>
            </a:lvl9pPr>
          </a:lstStyle>
          <a:p>
            <a:endParaRPr/>
          </a:p>
        </p:txBody>
      </p:sp>
      <p:sp>
        <p:nvSpPr>
          <p:cNvPr id="35" name="Google Shape;35;p5"/>
          <p:cNvSpPr txBox="1">
            <a:spLocks noGrp="1"/>
          </p:cNvSpPr>
          <p:nvPr>
            <p:ph type="subTitle" idx="2"/>
          </p:nvPr>
        </p:nvSpPr>
        <p:spPr>
          <a:xfrm>
            <a:off x="1237750" y="3208600"/>
            <a:ext cx="2953500" cy="95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36" name="Google Shape;36;p5"/>
          <p:cNvSpPr txBox="1">
            <a:spLocks noGrp="1"/>
          </p:cNvSpPr>
          <p:nvPr>
            <p:ph type="subTitle" idx="3"/>
          </p:nvPr>
        </p:nvSpPr>
        <p:spPr>
          <a:xfrm>
            <a:off x="4952862" y="2882250"/>
            <a:ext cx="2955900" cy="420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000" b="1">
                <a:latin typeface="Michroma"/>
                <a:ea typeface="Michroma"/>
                <a:cs typeface="Michroma"/>
                <a:sym typeface="Michroma"/>
              </a:defRPr>
            </a:lvl1pPr>
            <a:lvl2pPr lvl="1" algn="ctr" rtl="0">
              <a:spcBef>
                <a:spcPts val="0"/>
              </a:spcBef>
              <a:spcAft>
                <a:spcPts val="0"/>
              </a:spcAft>
              <a:buNone/>
              <a:defRPr sz="2000" b="1">
                <a:latin typeface="Michroma"/>
                <a:ea typeface="Michroma"/>
                <a:cs typeface="Michroma"/>
                <a:sym typeface="Michroma"/>
              </a:defRPr>
            </a:lvl2pPr>
            <a:lvl3pPr lvl="2" algn="ctr" rtl="0">
              <a:spcBef>
                <a:spcPts val="0"/>
              </a:spcBef>
              <a:spcAft>
                <a:spcPts val="0"/>
              </a:spcAft>
              <a:buNone/>
              <a:defRPr sz="2000" b="1">
                <a:latin typeface="Michroma"/>
                <a:ea typeface="Michroma"/>
                <a:cs typeface="Michroma"/>
                <a:sym typeface="Michroma"/>
              </a:defRPr>
            </a:lvl3pPr>
            <a:lvl4pPr lvl="3" algn="ctr" rtl="0">
              <a:spcBef>
                <a:spcPts val="0"/>
              </a:spcBef>
              <a:spcAft>
                <a:spcPts val="0"/>
              </a:spcAft>
              <a:buNone/>
              <a:defRPr sz="2000" b="1">
                <a:latin typeface="Michroma"/>
                <a:ea typeface="Michroma"/>
                <a:cs typeface="Michroma"/>
                <a:sym typeface="Michroma"/>
              </a:defRPr>
            </a:lvl4pPr>
            <a:lvl5pPr lvl="4" algn="ctr" rtl="0">
              <a:spcBef>
                <a:spcPts val="0"/>
              </a:spcBef>
              <a:spcAft>
                <a:spcPts val="0"/>
              </a:spcAft>
              <a:buNone/>
              <a:defRPr sz="2000" b="1">
                <a:latin typeface="Michroma"/>
                <a:ea typeface="Michroma"/>
                <a:cs typeface="Michroma"/>
                <a:sym typeface="Michroma"/>
              </a:defRPr>
            </a:lvl5pPr>
            <a:lvl6pPr lvl="5" algn="ctr" rtl="0">
              <a:spcBef>
                <a:spcPts val="0"/>
              </a:spcBef>
              <a:spcAft>
                <a:spcPts val="0"/>
              </a:spcAft>
              <a:buNone/>
              <a:defRPr sz="2000" b="1">
                <a:latin typeface="Michroma"/>
                <a:ea typeface="Michroma"/>
                <a:cs typeface="Michroma"/>
                <a:sym typeface="Michroma"/>
              </a:defRPr>
            </a:lvl6pPr>
            <a:lvl7pPr lvl="6" algn="ctr" rtl="0">
              <a:spcBef>
                <a:spcPts val="0"/>
              </a:spcBef>
              <a:spcAft>
                <a:spcPts val="0"/>
              </a:spcAft>
              <a:buNone/>
              <a:defRPr sz="2000" b="1">
                <a:latin typeface="Michroma"/>
                <a:ea typeface="Michroma"/>
                <a:cs typeface="Michroma"/>
                <a:sym typeface="Michroma"/>
              </a:defRPr>
            </a:lvl7pPr>
            <a:lvl8pPr lvl="7" algn="ctr" rtl="0">
              <a:spcBef>
                <a:spcPts val="0"/>
              </a:spcBef>
              <a:spcAft>
                <a:spcPts val="0"/>
              </a:spcAft>
              <a:buNone/>
              <a:defRPr sz="2000" b="1">
                <a:latin typeface="Michroma"/>
                <a:ea typeface="Michroma"/>
                <a:cs typeface="Michroma"/>
                <a:sym typeface="Michroma"/>
              </a:defRPr>
            </a:lvl8pPr>
            <a:lvl9pPr lvl="8" algn="ctr" rtl="0">
              <a:spcBef>
                <a:spcPts val="0"/>
              </a:spcBef>
              <a:spcAft>
                <a:spcPts val="0"/>
              </a:spcAft>
              <a:buNone/>
              <a:defRPr sz="2000" b="1">
                <a:latin typeface="Michroma"/>
                <a:ea typeface="Michroma"/>
                <a:cs typeface="Michroma"/>
                <a:sym typeface="Michroma"/>
              </a:defRPr>
            </a:lvl9pPr>
          </a:lstStyle>
          <a:p>
            <a:endParaRPr/>
          </a:p>
        </p:txBody>
      </p:sp>
      <p:sp>
        <p:nvSpPr>
          <p:cNvPr id="37" name="Google Shape;37;p5"/>
          <p:cNvSpPr txBox="1">
            <a:spLocks noGrp="1"/>
          </p:cNvSpPr>
          <p:nvPr>
            <p:ph type="subTitle" idx="4"/>
          </p:nvPr>
        </p:nvSpPr>
        <p:spPr>
          <a:xfrm>
            <a:off x="4955950" y="3208600"/>
            <a:ext cx="2949600" cy="951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b="1"/>
            </a:lvl2pPr>
            <a:lvl3pPr lvl="2" algn="ctr" rtl="0">
              <a:spcBef>
                <a:spcPts val="0"/>
              </a:spcBef>
              <a:spcAft>
                <a:spcPts val="0"/>
              </a:spcAft>
              <a:buNone/>
              <a:defRPr sz="1600" b="1"/>
            </a:lvl3pPr>
            <a:lvl4pPr lvl="3" algn="ctr" rtl="0">
              <a:spcBef>
                <a:spcPts val="0"/>
              </a:spcBef>
              <a:spcAft>
                <a:spcPts val="0"/>
              </a:spcAft>
              <a:buNone/>
              <a:defRPr sz="1600" b="1"/>
            </a:lvl4pPr>
            <a:lvl5pPr lvl="4" algn="ctr" rtl="0">
              <a:spcBef>
                <a:spcPts val="0"/>
              </a:spcBef>
              <a:spcAft>
                <a:spcPts val="0"/>
              </a:spcAft>
              <a:buNone/>
              <a:defRPr sz="1600" b="1"/>
            </a:lvl5pPr>
            <a:lvl6pPr lvl="5" algn="ctr" rtl="0">
              <a:spcBef>
                <a:spcPts val="0"/>
              </a:spcBef>
              <a:spcAft>
                <a:spcPts val="0"/>
              </a:spcAft>
              <a:buNone/>
              <a:defRPr sz="1600" b="1"/>
            </a:lvl6pPr>
            <a:lvl7pPr lvl="6" algn="ctr" rtl="0">
              <a:spcBef>
                <a:spcPts val="0"/>
              </a:spcBef>
              <a:spcAft>
                <a:spcPts val="0"/>
              </a:spcAft>
              <a:buNone/>
              <a:defRPr sz="1600" b="1"/>
            </a:lvl7pPr>
            <a:lvl8pPr lvl="7" algn="ctr" rtl="0">
              <a:spcBef>
                <a:spcPts val="0"/>
              </a:spcBef>
              <a:spcAft>
                <a:spcPts val="0"/>
              </a:spcAft>
              <a:buNone/>
              <a:defRPr sz="1600" b="1"/>
            </a:lvl8pPr>
            <a:lvl9pPr lvl="8" algn="ctr" rtl="0">
              <a:spcBef>
                <a:spcPts val="0"/>
              </a:spcBef>
              <a:spcAft>
                <a:spcPts val="0"/>
              </a:spcAft>
              <a:buNone/>
              <a:defRPr sz="1600" b="1"/>
            </a:lvl9pPr>
          </a:lstStyle>
          <a:p>
            <a:endParaRPr/>
          </a:p>
        </p:txBody>
      </p:sp>
      <p:sp>
        <p:nvSpPr>
          <p:cNvPr id="38" name="Google Shape;38;p5"/>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9" name="Google Shape;39;p5"/>
          <p:cNvSpPr/>
          <p:nvPr/>
        </p:nvSpPr>
        <p:spPr>
          <a:xfrm rot="-5400000">
            <a:off x="4303950" y="317500"/>
            <a:ext cx="529200" cy="91371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5400000" flipH="1">
            <a:off x="4041725" y="586900"/>
            <a:ext cx="58800" cy="81279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5400000" flipH="1">
            <a:off x="707975" y="1457075"/>
            <a:ext cx="58800" cy="14604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5400000">
            <a:off x="8377500" y="1457075"/>
            <a:ext cx="58800" cy="14604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5" name="Google Shape;45;p6"/>
          <p:cNvSpPr/>
          <p:nvPr/>
        </p:nvSpPr>
        <p:spPr>
          <a:xfrm rot="5400000">
            <a:off x="4542600" y="543925"/>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flipH="1">
            <a:off x="4542600" y="-4542600"/>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86100" y="778925"/>
            <a:ext cx="3690600" cy="189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9" name="Google Shape;49;p7"/>
          <p:cNvSpPr txBox="1">
            <a:spLocks noGrp="1"/>
          </p:cNvSpPr>
          <p:nvPr>
            <p:ph type="subTitle" idx="1"/>
          </p:nvPr>
        </p:nvSpPr>
        <p:spPr>
          <a:xfrm>
            <a:off x="4586100" y="3589100"/>
            <a:ext cx="3690600" cy="900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50" name="Google Shape;50;p7"/>
          <p:cNvSpPr/>
          <p:nvPr/>
        </p:nvSpPr>
        <p:spPr>
          <a:xfrm rot="-5400000" flipH="1">
            <a:off x="4314450" y="-4314400"/>
            <a:ext cx="515100" cy="91440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flipH="1">
            <a:off x="4542600" y="-4086250"/>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p:nvPr/>
        </p:nvSpPr>
        <p:spPr>
          <a:xfrm rot="-5400000" flipH="1">
            <a:off x="2706150" y="-1273250"/>
            <a:ext cx="3732300" cy="77040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8"/>
          <p:cNvGrpSpPr/>
          <p:nvPr/>
        </p:nvGrpSpPr>
        <p:grpSpPr>
          <a:xfrm>
            <a:off x="3993475" y="6975"/>
            <a:ext cx="5143500" cy="5143200"/>
            <a:chOff x="3993475" y="6975"/>
            <a:chExt cx="5143500" cy="5143200"/>
          </a:xfrm>
        </p:grpSpPr>
        <p:sp>
          <p:nvSpPr>
            <p:cNvPr id="55" name="Google Shape;55;p8"/>
            <p:cNvSpPr/>
            <p:nvPr/>
          </p:nvSpPr>
          <p:spPr>
            <a:xfrm rot="10800000">
              <a:off x="8371925"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5400000" flipH="1">
              <a:off x="6535825" y="1843025"/>
              <a:ext cx="58800" cy="51435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8"/>
          <p:cNvGrpSpPr/>
          <p:nvPr/>
        </p:nvGrpSpPr>
        <p:grpSpPr>
          <a:xfrm rot="10800000">
            <a:off x="0" y="6975"/>
            <a:ext cx="5143500" cy="5143200"/>
            <a:chOff x="3993475" y="6975"/>
            <a:chExt cx="5143500" cy="5143200"/>
          </a:xfrm>
        </p:grpSpPr>
        <p:sp>
          <p:nvSpPr>
            <p:cNvPr id="58" name="Google Shape;58;p8"/>
            <p:cNvSpPr/>
            <p:nvPr/>
          </p:nvSpPr>
          <p:spPr>
            <a:xfrm rot="10800000">
              <a:off x="8371925"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5400000" flipH="1">
              <a:off x="6535825" y="1843025"/>
              <a:ext cx="58800" cy="51435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p:nvPr/>
        </p:nvSpPr>
        <p:spPr>
          <a:xfrm>
            <a:off x="8066997" y="4064000"/>
            <a:ext cx="639300" cy="639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6412472" y="-785600"/>
            <a:ext cx="3579300" cy="3579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txBox="1">
            <a:spLocks noGrp="1"/>
          </p:cNvSpPr>
          <p:nvPr>
            <p:ph type="title"/>
          </p:nvPr>
        </p:nvSpPr>
        <p:spPr>
          <a:xfrm>
            <a:off x="1288200" y="1251850"/>
            <a:ext cx="6568200" cy="265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
  <p:cSld name="CUSTOM_1">
    <p:spTree>
      <p:nvGrpSpPr>
        <p:cNvPr id="1" name="Shape 79"/>
        <p:cNvGrpSpPr/>
        <p:nvPr/>
      </p:nvGrpSpPr>
      <p:grpSpPr>
        <a:xfrm>
          <a:off x="0" y="0"/>
          <a:ext cx="0" cy="0"/>
          <a:chOff x="0" y="0"/>
          <a:chExt cx="0" cy="0"/>
        </a:xfrm>
      </p:grpSpPr>
      <p:sp>
        <p:nvSpPr>
          <p:cNvPr id="80" name="Google Shape;80;p13"/>
          <p:cNvSpPr txBox="1">
            <a:spLocks noGrp="1"/>
          </p:cNvSpPr>
          <p:nvPr>
            <p:ph type="subTitle" idx="1"/>
          </p:nvPr>
        </p:nvSpPr>
        <p:spPr>
          <a:xfrm>
            <a:off x="1991625" y="1969932"/>
            <a:ext cx="2581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ichroma"/>
                <a:ea typeface="Michroma"/>
                <a:cs typeface="Michroma"/>
                <a:sym typeface="Michroma"/>
              </a:defRPr>
            </a:lvl1pPr>
            <a:lvl2pPr lvl="1" rtl="0">
              <a:spcBef>
                <a:spcPts val="0"/>
              </a:spcBef>
              <a:spcAft>
                <a:spcPts val="0"/>
              </a:spcAft>
              <a:buNone/>
              <a:defRPr sz="1600" b="1">
                <a:latin typeface="Michroma"/>
                <a:ea typeface="Michroma"/>
                <a:cs typeface="Michroma"/>
                <a:sym typeface="Michroma"/>
              </a:defRPr>
            </a:lvl2pPr>
            <a:lvl3pPr lvl="2" rtl="0">
              <a:spcBef>
                <a:spcPts val="0"/>
              </a:spcBef>
              <a:spcAft>
                <a:spcPts val="0"/>
              </a:spcAft>
              <a:buNone/>
              <a:defRPr sz="1600" b="1">
                <a:latin typeface="Michroma"/>
                <a:ea typeface="Michroma"/>
                <a:cs typeface="Michroma"/>
                <a:sym typeface="Michroma"/>
              </a:defRPr>
            </a:lvl3pPr>
            <a:lvl4pPr lvl="3" rtl="0">
              <a:spcBef>
                <a:spcPts val="0"/>
              </a:spcBef>
              <a:spcAft>
                <a:spcPts val="0"/>
              </a:spcAft>
              <a:buNone/>
              <a:defRPr sz="1600" b="1">
                <a:latin typeface="Michroma"/>
                <a:ea typeface="Michroma"/>
                <a:cs typeface="Michroma"/>
                <a:sym typeface="Michroma"/>
              </a:defRPr>
            </a:lvl4pPr>
            <a:lvl5pPr lvl="4" rtl="0">
              <a:spcBef>
                <a:spcPts val="0"/>
              </a:spcBef>
              <a:spcAft>
                <a:spcPts val="0"/>
              </a:spcAft>
              <a:buNone/>
              <a:defRPr sz="1600" b="1">
                <a:latin typeface="Michroma"/>
                <a:ea typeface="Michroma"/>
                <a:cs typeface="Michroma"/>
                <a:sym typeface="Michroma"/>
              </a:defRPr>
            </a:lvl5pPr>
            <a:lvl6pPr lvl="5" rtl="0">
              <a:spcBef>
                <a:spcPts val="0"/>
              </a:spcBef>
              <a:spcAft>
                <a:spcPts val="0"/>
              </a:spcAft>
              <a:buNone/>
              <a:defRPr sz="1600" b="1">
                <a:latin typeface="Michroma"/>
                <a:ea typeface="Michroma"/>
                <a:cs typeface="Michroma"/>
                <a:sym typeface="Michroma"/>
              </a:defRPr>
            </a:lvl6pPr>
            <a:lvl7pPr lvl="6" rtl="0">
              <a:spcBef>
                <a:spcPts val="0"/>
              </a:spcBef>
              <a:spcAft>
                <a:spcPts val="0"/>
              </a:spcAft>
              <a:buNone/>
              <a:defRPr sz="1600" b="1">
                <a:latin typeface="Michroma"/>
                <a:ea typeface="Michroma"/>
                <a:cs typeface="Michroma"/>
                <a:sym typeface="Michroma"/>
              </a:defRPr>
            </a:lvl7pPr>
            <a:lvl8pPr lvl="7" rtl="0">
              <a:spcBef>
                <a:spcPts val="0"/>
              </a:spcBef>
              <a:spcAft>
                <a:spcPts val="0"/>
              </a:spcAft>
              <a:buNone/>
              <a:defRPr sz="1600" b="1">
                <a:latin typeface="Michroma"/>
                <a:ea typeface="Michroma"/>
                <a:cs typeface="Michroma"/>
                <a:sym typeface="Michroma"/>
              </a:defRPr>
            </a:lvl8pPr>
            <a:lvl9pPr lvl="8" rtl="0">
              <a:spcBef>
                <a:spcPts val="0"/>
              </a:spcBef>
              <a:spcAft>
                <a:spcPts val="0"/>
              </a:spcAft>
              <a:buNone/>
              <a:defRPr sz="1600" b="1">
                <a:latin typeface="Michroma"/>
                <a:ea typeface="Michroma"/>
                <a:cs typeface="Michroma"/>
                <a:sym typeface="Michroma"/>
              </a:defRPr>
            </a:lvl9pPr>
          </a:lstStyle>
          <a:p>
            <a:endParaRPr/>
          </a:p>
        </p:txBody>
      </p:sp>
      <p:sp>
        <p:nvSpPr>
          <p:cNvPr id="81" name="Google Shape;81;p13"/>
          <p:cNvSpPr txBox="1">
            <a:spLocks noGrp="1"/>
          </p:cNvSpPr>
          <p:nvPr>
            <p:ph type="title" hasCustomPrompt="1"/>
          </p:nvPr>
        </p:nvSpPr>
        <p:spPr>
          <a:xfrm>
            <a:off x="917125" y="2200738"/>
            <a:ext cx="870000" cy="47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82" name="Google Shape;82;p13"/>
          <p:cNvSpPr txBox="1">
            <a:spLocks noGrp="1"/>
          </p:cNvSpPr>
          <p:nvPr>
            <p:ph type="subTitle" idx="2"/>
          </p:nvPr>
        </p:nvSpPr>
        <p:spPr>
          <a:xfrm>
            <a:off x="1991625" y="2278292"/>
            <a:ext cx="2581200" cy="71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83" name="Google Shape;83;p13"/>
          <p:cNvSpPr txBox="1">
            <a:spLocks noGrp="1"/>
          </p:cNvSpPr>
          <p:nvPr>
            <p:ph type="title" idx="3" hasCustomPrompt="1"/>
          </p:nvPr>
        </p:nvSpPr>
        <p:spPr>
          <a:xfrm>
            <a:off x="4773074" y="2200738"/>
            <a:ext cx="870000" cy="47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84" name="Google Shape;84;p13"/>
          <p:cNvSpPr txBox="1">
            <a:spLocks noGrp="1"/>
          </p:cNvSpPr>
          <p:nvPr>
            <p:ph type="title" idx="4" hasCustomPrompt="1"/>
          </p:nvPr>
        </p:nvSpPr>
        <p:spPr>
          <a:xfrm>
            <a:off x="917125" y="3770200"/>
            <a:ext cx="870000" cy="46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85" name="Google Shape;85;p13"/>
          <p:cNvSpPr txBox="1">
            <a:spLocks noGrp="1"/>
          </p:cNvSpPr>
          <p:nvPr>
            <p:ph type="title" idx="5" hasCustomPrompt="1"/>
          </p:nvPr>
        </p:nvSpPr>
        <p:spPr>
          <a:xfrm>
            <a:off x="4773074" y="3770200"/>
            <a:ext cx="870000" cy="46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2400">
                <a:solidFill>
                  <a:schemeClr val="accent4"/>
                </a:solidFill>
              </a:defRPr>
            </a:lvl2pPr>
            <a:lvl3pPr lvl="2" algn="ctr" rtl="0">
              <a:spcBef>
                <a:spcPts val="0"/>
              </a:spcBef>
              <a:spcAft>
                <a:spcPts val="0"/>
              </a:spcAft>
              <a:buClr>
                <a:schemeClr val="accent4"/>
              </a:buClr>
              <a:buSzPts val="2400"/>
              <a:buNone/>
              <a:defRPr sz="2400">
                <a:solidFill>
                  <a:schemeClr val="accent4"/>
                </a:solidFill>
              </a:defRPr>
            </a:lvl3pPr>
            <a:lvl4pPr lvl="3" algn="ctr" rtl="0">
              <a:spcBef>
                <a:spcPts val="0"/>
              </a:spcBef>
              <a:spcAft>
                <a:spcPts val="0"/>
              </a:spcAft>
              <a:buClr>
                <a:schemeClr val="accent4"/>
              </a:buClr>
              <a:buSzPts val="2400"/>
              <a:buNone/>
              <a:defRPr sz="2400">
                <a:solidFill>
                  <a:schemeClr val="accent4"/>
                </a:solidFill>
              </a:defRPr>
            </a:lvl4pPr>
            <a:lvl5pPr lvl="4" algn="ctr" rtl="0">
              <a:spcBef>
                <a:spcPts val="0"/>
              </a:spcBef>
              <a:spcAft>
                <a:spcPts val="0"/>
              </a:spcAft>
              <a:buClr>
                <a:schemeClr val="accent4"/>
              </a:buClr>
              <a:buSzPts val="2400"/>
              <a:buNone/>
              <a:defRPr sz="2400">
                <a:solidFill>
                  <a:schemeClr val="accent4"/>
                </a:solidFill>
              </a:defRPr>
            </a:lvl5pPr>
            <a:lvl6pPr lvl="5" algn="ctr" rtl="0">
              <a:spcBef>
                <a:spcPts val="0"/>
              </a:spcBef>
              <a:spcAft>
                <a:spcPts val="0"/>
              </a:spcAft>
              <a:buClr>
                <a:schemeClr val="accent4"/>
              </a:buClr>
              <a:buSzPts val="2400"/>
              <a:buNone/>
              <a:defRPr sz="2400">
                <a:solidFill>
                  <a:schemeClr val="accent4"/>
                </a:solidFill>
              </a:defRPr>
            </a:lvl6pPr>
            <a:lvl7pPr lvl="6" algn="ctr" rtl="0">
              <a:spcBef>
                <a:spcPts val="0"/>
              </a:spcBef>
              <a:spcAft>
                <a:spcPts val="0"/>
              </a:spcAft>
              <a:buClr>
                <a:schemeClr val="accent4"/>
              </a:buClr>
              <a:buSzPts val="2400"/>
              <a:buNone/>
              <a:defRPr sz="2400">
                <a:solidFill>
                  <a:schemeClr val="accent4"/>
                </a:solidFill>
              </a:defRPr>
            </a:lvl7pPr>
            <a:lvl8pPr lvl="7" algn="ctr" rtl="0">
              <a:spcBef>
                <a:spcPts val="0"/>
              </a:spcBef>
              <a:spcAft>
                <a:spcPts val="0"/>
              </a:spcAft>
              <a:buClr>
                <a:schemeClr val="accent4"/>
              </a:buClr>
              <a:buSzPts val="2400"/>
              <a:buNone/>
              <a:defRPr sz="2400">
                <a:solidFill>
                  <a:schemeClr val="accent4"/>
                </a:solidFill>
              </a:defRPr>
            </a:lvl8pPr>
            <a:lvl9pPr lvl="8" algn="ctr" rtl="0">
              <a:spcBef>
                <a:spcPts val="0"/>
              </a:spcBef>
              <a:spcAft>
                <a:spcPts val="0"/>
              </a:spcAft>
              <a:buClr>
                <a:schemeClr val="accent4"/>
              </a:buClr>
              <a:buSzPts val="2400"/>
              <a:buNone/>
              <a:defRPr sz="2400">
                <a:solidFill>
                  <a:schemeClr val="accent4"/>
                </a:solidFill>
              </a:defRPr>
            </a:lvl9pPr>
          </a:lstStyle>
          <a:p>
            <a:r>
              <a:t>xx%</a:t>
            </a:r>
          </a:p>
        </p:txBody>
      </p:sp>
      <p:sp>
        <p:nvSpPr>
          <p:cNvPr id="86" name="Google Shape;86;p13"/>
          <p:cNvSpPr txBox="1">
            <a:spLocks noGrp="1"/>
          </p:cNvSpPr>
          <p:nvPr>
            <p:ph type="subTitle" idx="6"/>
          </p:nvPr>
        </p:nvSpPr>
        <p:spPr>
          <a:xfrm>
            <a:off x="5849525" y="1969925"/>
            <a:ext cx="2737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ichroma"/>
                <a:ea typeface="Michroma"/>
                <a:cs typeface="Michroma"/>
                <a:sym typeface="Michroma"/>
              </a:defRPr>
            </a:lvl1pPr>
            <a:lvl2pPr lvl="1" rtl="0">
              <a:spcBef>
                <a:spcPts val="0"/>
              </a:spcBef>
              <a:spcAft>
                <a:spcPts val="0"/>
              </a:spcAft>
              <a:buNone/>
              <a:defRPr sz="1600" b="1">
                <a:latin typeface="Michroma"/>
                <a:ea typeface="Michroma"/>
                <a:cs typeface="Michroma"/>
                <a:sym typeface="Michroma"/>
              </a:defRPr>
            </a:lvl2pPr>
            <a:lvl3pPr lvl="2" rtl="0">
              <a:spcBef>
                <a:spcPts val="0"/>
              </a:spcBef>
              <a:spcAft>
                <a:spcPts val="0"/>
              </a:spcAft>
              <a:buNone/>
              <a:defRPr sz="1600" b="1">
                <a:latin typeface="Michroma"/>
                <a:ea typeface="Michroma"/>
                <a:cs typeface="Michroma"/>
                <a:sym typeface="Michroma"/>
              </a:defRPr>
            </a:lvl3pPr>
            <a:lvl4pPr lvl="3" rtl="0">
              <a:spcBef>
                <a:spcPts val="0"/>
              </a:spcBef>
              <a:spcAft>
                <a:spcPts val="0"/>
              </a:spcAft>
              <a:buNone/>
              <a:defRPr sz="1600" b="1">
                <a:latin typeface="Michroma"/>
                <a:ea typeface="Michroma"/>
                <a:cs typeface="Michroma"/>
                <a:sym typeface="Michroma"/>
              </a:defRPr>
            </a:lvl4pPr>
            <a:lvl5pPr lvl="4" rtl="0">
              <a:spcBef>
                <a:spcPts val="0"/>
              </a:spcBef>
              <a:spcAft>
                <a:spcPts val="0"/>
              </a:spcAft>
              <a:buNone/>
              <a:defRPr sz="1600" b="1">
                <a:latin typeface="Michroma"/>
                <a:ea typeface="Michroma"/>
                <a:cs typeface="Michroma"/>
                <a:sym typeface="Michroma"/>
              </a:defRPr>
            </a:lvl5pPr>
            <a:lvl6pPr lvl="5" rtl="0">
              <a:spcBef>
                <a:spcPts val="0"/>
              </a:spcBef>
              <a:spcAft>
                <a:spcPts val="0"/>
              </a:spcAft>
              <a:buNone/>
              <a:defRPr sz="1600" b="1">
                <a:latin typeface="Michroma"/>
                <a:ea typeface="Michroma"/>
                <a:cs typeface="Michroma"/>
                <a:sym typeface="Michroma"/>
              </a:defRPr>
            </a:lvl6pPr>
            <a:lvl7pPr lvl="6" rtl="0">
              <a:spcBef>
                <a:spcPts val="0"/>
              </a:spcBef>
              <a:spcAft>
                <a:spcPts val="0"/>
              </a:spcAft>
              <a:buNone/>
              <a:defRPr sz="1600" b="1">
                <a:latin typeface="Michroma"/>
                <a:ea typeface="Michroma"/>
                <a:cs typeface="Michroma"/>
                <a:sym typeface="Michroma"/>
              </a:defRPr>
            </a:lvl7pPr>
            <a:lvl8pPr lvl="7" rtl="0">
              <a:spcBef>
                <a:spcPts val="0"/>
              </a:spcBef>
              <a:spcAft>
                <a:spcPts val="0"/>
              </a:spcAft>
              <a:buNone/>
              <a:defRPr sz="1600" b="1">
                <a:latin typeface="Michroma"/>
                <a:ea typeface="Michroma"/>
                <a:cs typeface="Michroma"/>
                <a:sym typeface="Michroma"/>
              </a:defRPr>
            </a:lvl8pPr>
            <a:lvl9pPr lvl="8" rtl="0">
              <a:spcBef>
                <a:spcPts val="0"/>
              </a:spcBef>
              <a:spcAft>
                <a:spcPts val="0"/>
              </a:spcAft>
              <a:buNone/>
              <a:defRPr sz="1600" b="1">
                <a:latin typeface="Michroma"/>
                <a:ea typeface="Michroma"/>
                <a:cs typeface="Michroma"/>
                <a:sym typeface="Michroma"/>
              </a:defRPr>
            </a:lvl9pPr>
          </a:lstStyle>
          <a:p>
            <a:endParaRPr/>
          </a:p>
        </p:txBody>
      </p:sp>
      <p:sp>
        <p:nvSpPr>
          <p:cNvPr id="87" name="Google Shape;87;p13"/>
          <p:cNvSpPr txBox="1">
            <a:spLocks noGrp="1"/>
          </p:cNvSpPr>
          <p:nvPr>
            <p:ph type="subTitle" idx="7"/>
          </p:nvPr>
        </p:nvSpPr>
        <p:spPr>
          <a:xfrm>
            <a:off x="5849526" y="2278292"/>
            <a:ext cx="2581200" cy="71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88" name="Google Shape;88;p13"/>
          <p:cNvSpPr txBox="1">
            <a:spLocks noGrp="1"/>
          </p:cNvSpPr>
          <p:nvPr>
            <p:ph type="subTitle" idx="8"/>
          </p:nvPr>
        </p:nvSpPr>
        <p:spPr>
          <a:xfrm>
            <a:off x="1991625" y="3529973"/>
            <a:ext cx="2581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ichroma"/>
                <a:ea typeface="Michroma"/>
                <a:cs typeface="Michroma"/>
                <a:sym typeface="Michroma"/>
              </a:defRPr>
            </a:lvl1pPr>
            <a:lvl2pPr lvl="1" rtl="0">
              <a:spcBef>
                <a:spcPts val="0"/>
              </a:spcBef>
              <a:spcAft>
                <a:spcPts val="0"/>
              </a:spcAft>
              <a:buNone/>
              <a:defRPr sz="1600" b="1">
                <a:latin typeface="Michroma"/>
                <a:ea typeface="Michroma"/>
                <a:cs typeface="Michroma"/>
                <a:sym typeface="Michroma"/>
              </a:defRPr>
            </a:lvl2pPr>
            <a:lvl3pPr lvl="2" rtl="0">
              <a:spcBef>
                <a:spcPts val="0"/>
              </a:spcBef>
              <a:spcAft>
                <a:spcPts val="0"/>
              </a:spcAft>
              <a:buNone/>
              <a:defRPr sz="1600" b="1">
                <a:latin typeface="Michroma"/>
                <a:ea typeface="Michroma"/>
                <a:cs typeface="Michroma"/>
                <a:sym typeface="Michroma"/>
              </a:defRPr>
            </a:lvl3pPr>
            <a:lvl4pPr lvl="3" rtl="0">
              <a:spcBef>
                <a:spcPts val="0"/>
              </a:spcBef>
              <a:spcAft>
                <a:spcPts val="0"/>
              </a:spcAft>
              <a:buNone/>
              <a:defRPr sz="1600" b="1">
                <a:latin typeface="Michroma"/>
                <a:ea typeface="Michroma"/>
                <a:cs typeface="Michroma"/>
                <a:sym typeface="Michroma"/>
              </a:defRPr>
            </a:lvl4pPr>
            <a:lvl5pPr lvl="4" rtl="0">
              <a:spcBef>
                <a:spcPts val="0"/>
              </a:spcBef>
              <a:spcAft>
                <a:spcPts val="0"/>
              </a:spcAft>
              <a:buNone/>
              <a:defRPr sz="1600" b="1">
                <a:latin typeface="Michroma"/>
                <a:ea typeface="Michroma"/>
                <a:cs typeface="Michroma"/>
                <a:sym typeface="Michroma"/>
              </a:defRPr>
            </a:lvl5pPr>
            <a:lvl6pPr lvl="5" rtl="0">
              <a:spcBef>
                <a:spcPts val="0"/>
              </a:spcBef>
              <a:spcAft>
                <a:spcPts val="0"/>
              </a:spcAft>
              <a:buNone/>
              <a:defRPr sz="1600" b="1">
                <a:latin typeface="Michroma"/>
                <a:ea typeface="Michroma"/>
                <a:cs typeface="Michroma"/>
                <a:sym typeface="Michroma"/>
              </a:defRPr>
            </a:lvl6pPr>
            <a:lvl7pPr lvl="6" rtl="0">
              <a:spcBef>
                <a:spcPts val="0"/>
              </a:spcBef>
              <a:spcAft>
                <a:spcPts val="0"/>
              </a:spcAft>
              <a:buNone/>
              <a:defRPr sz="1600" b="1">
                <a:latin typeface="Michroma"/>
                <a:ea typeface="Michroma"/>
                <a:cs typeface="Michroma"/>
                <a:sym typeface="Michroma"/>
              </a:defRPr>
            </a:lvl7pPr>
            <a:lvl8pPr lvl="7" rtl="0">
              <a:spcBef>
                <a:spcPts val="0"/>
              </a:spcBef>
              <a:spcAft>
                <a:spcPts val="0"/>
              </a:spcAft>
              <a:buNone/>
              <a:defRPr sz="1600" b="1">
                <a:latin typeface="Michroma"/>
                <a:ea typeface="Michroma"/>
                <a:cs typeface="Michroma"/>
                <a:sym typeface="Michroma"/>
              </a:defRPr>
            </a:lvl8pPr>
            <a:lvl9pPr lvl="8" rtl="0">
              <a:spcBef>
                <a:spcPts val="0"/>
              </a:spcBef>
              <a:spcAft>
                <a:spcPts val="0"/>
              </a:spcAft>
              <a:buNone/>
              <a:defRPr sz="1600" b="1">
                <a:latin typeface="Michroma"/>
                <a:ea typeface="Michroma"/>
                <a:cs typeface="Michroma"/>
                <a:sym typeface="Michroma"/>
              </a:defRPr>
            </a:lvl9pPr>
          </a:lstStyle>
          <a:p>
            <a:endParaRPr/>
          </a:p>
        </p:txBody>
      </p:sp>
      <p:sp>
        <p:nvSpPr>
          <p:cNvPr id="89" name="Google Shape;89;p13"/>
          <p:cNvSpPr txBox="1">
            <a:spLocks noGrp="1"/>
          </p:cNvSpPr>
          <p:nvPr>
            <p:ph type="subTitle" idx="9"/>
          </p:nvPr>
        </p:nvSpPr>
        <p:spPr>
          <a:xfrm>
            <a:off x="1991625" y="3854224"/>
            <a:ext cx="2581200" cy="699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90" name="Google Shape;90;p13"/>
          <p:cNvSpPr txBox="1">
            <a:spLocks noGrp="1"/>
          </p:cNvSpPr>
          <p:nvPr>
            <p:ph type="subTitle" idx="13"/>
          </p:nvPr>
        </p:nvSpPr>
        <p:spPr>
          <a:xfrm>
            <a:off x="5849525" y="3529975"/>
            <a:ext cx="2737200" cy="420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600" b="1">
                <a:latin typeface="Michroma"/>
                <a:ea typeface="Michroma"/>
                <a:cs typeface="Michroma"/>
                <a:sym typeface="Michroma"/>
              </a:defRPr>
            </a:lvl1pPr>
            <a:lvl2pPr lvl="1" rtl="0">
              <a:spcBef>
                <a:spcPts val="0"/>
              </a:spcBef>
              <a:spcAft>
                <a:spcPts val="0"/>
              </a:spcAft>
              <a:buNone/>
              <a:defRPr sz="1600" b="1">
                <a:latin typeface="Michroma"/>
                <a:ea typeface="Michroma"/>
                <a:cs typeface="Michroma"/>
                <a:sym typeface="Michroma"/>
              </a:defRPr>
            </a:lvl2pPr>
            <a:lvl3pPr lvl="2" rtl="0">
              <a:spcBef>
                <a:spcPts val="0"/>
              </a:spcBef>
              <a:spcAft>
                <a:spcPts val="0"/>
              </a:spcAft>
              <a:buNone/>
              <a:defRPr sz="1600" b="1">
                <a:latin typeface="Michroma"/>
                <a:ea typeface="Michroma"/>
                <a:cs typeface="Michroma"/>
                <a:sym typeface="Michroma"/>
              </a:defRPr>
            </a:lvl3pPr>
            <a:lvl4pPr lvl="3" rtl="0">
              <a:spcBef>
                <a:spcPts val="0"/>
              </a:spcBef>
              <a:spcAft>
                <a:spcPts val="0"/>
              </a:spcAft>
              <a:buNone/>
              <a:defRPr sz="1600" b="1">
                <a:latin typeface="Michroma"/>
                <a:ea typeface="Michroma"/>
                <a:cs typeface="Michroma"/>
                <a:sym typeface="Michroma"/>
              </a:defRPr>
            </a:lvl4pPr>
            <a:lvl5pPr lvl="4" rtl="0">
              <a:spcBef>
                <a:spcPts val="0"/>
              </a:spcBef>
              <a:spcAft>
                <a:spcPts val="0"/>
              </a:spcAft>
              <a:buNone/>
              <a:defRPr sz="1600" b="1">
                <a:latin typeface="Michroma"/>
                <a:ea typeface="Michroma"/>
                <a:cs typeface="Michroma"/>
                <a:sym typeface="Michroma"/>
              </a:defRPr>
            </a:lvl5pPr>
            <a:lvl6pPr lvl="5" rtl="0">
              <a:spcBef>
                <a:spcPts val="0"/>
              </a:spcBef>
              <a:spcAft>
                <a:spcPts val="0"/>
              </a:spcAft>
              <a:buNone/>
              <a:defRPr sz="1600" b="1">
                <a:latin typeface="Michroma"/>
                <a:ea typeface="Michroma"/>
                <a:cs typeface="Michroma"/>
                <a:sym typeface="Michroma"/>
              </a:defRPr>
            </a:lvl6pPr>
            <a:lvl7pPr lvl="6" rtl="0">
              <a:spcBef>
                <a:spcPts val="0"/>
              </a:spcBef>
              <a:spcAft>
                <a:spcPts val="0"/>
              </a:spcAft>
              <a:buNone/>
              <a:defRPr sz="1600" b="1">
                <a:latin typeface="Michroma"/>
                <a:ea typeface="Michroma"/>
                <a:cs typeface="Michroma"/>
                <a:sym typeface="Michroma"/>
              </a:defRPr>
            </a:lvl7pPr>
            <a:lvl8pPr lvl="7" rtl="0">
              <a:spcBef>
                <a:spcPts val="0"/>
              </a:spcBef>
              <a:spcAft>
                <a:spcPts val="0"/>
              </a:spcAft>
              <a:buNone/>
              <a:defRPr sz="1600" b="1">
                <a:latin typeface="Michroma"/>
                <a:ea typeface="Michroma"/>
                <a:cs typeface="Michroma"/>
                <a:sym typeface="Michroma"/>
              </a:defRPr>
            </a:lvl8pPr>
            <a:lvl9pPr lvl="8" rtl="0">
              <a:spcBef>
                <a:spcPts val="0"/>
              </a:spcBef>
              <a:spcAft>
                <a:spcPts val="0"/>
              </a:spcAft>
              <a:buNone/>
              <a:defRPr sz="1600" b="1">
                <a:latin typeface="Michroma"/>
                <a:ea typeface="Michroma"/>
                <a:cs typeface="Michroma"/>
                <a:sym typeface="Michroma"/>
              </a:defRPr>
            </a:lvl9pPr>
          </a:lstStyle>
          <a:p>
            <a:endParaRPr/>
          </a:p>
        </p:txBody>
      </p:sp>
      <p:sp>
        <p:nvSpPr>
          <p:cNvPr id="91" name="Google Shape;91;p13"/>
          <p:cNvSpPr txBox="1">
            <a:spLocks noGrp="1"/>
          </p:cNvSpPr>
          <p:nvPr>
            <p:ph type="subTitle" idx="14"/>
          </p:nvPr>
        </p:nvSpPr>
        <p:spPr>
          <a:xfrm>
            <a:off x="5849526" y="3854224"/>
            <a:ext cx="2581200" cy="699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b="1"/>
            </a:lvl2pPr>
            <a:lvl3pPr lvl="2" rtl="0">
              <a:spcBef>
                <a:spcPts val="0"/>
              </a:spcBef>
              <a:spcAft>
                <a:spcPts val="0"/>
              </a:spcAft>
              <a:buNone/>
              <a:defRPr sz="1600" b="1"/>
            </a:lvl3pPr>
            <a:lvl4pPr lvl="3" rtl="0">
              <a:spcBef>
                <a:spcPts val="0"/>
              </a:spcBef>
              <a:spcAft>
                <a:spcPts val="0"/>
              </a:spcAft>
              <a:buNone/>
              <a:defRPr sz="1600" b="1"/>
            </a:lvl4pPr>
            <a:lvl5pPr lvl="4" rtl="0">
              <a:spcBef>
                <a:spcPts val="0"/>
              </a:spcBef>
              <a:spcAft>
                <a:spcPts val="0"/>
              </a:spcAft>
              <a:buNone/>
              <a:defRPr sz="1600" b="1"/>
            </a:lvl5pPr>
            <a:lvl6pPr lvl="5" rtl="0">
              <a:spcBef>
                <a:spcPts val="0"/>
              </a:spcBef>
              <a:spcAft>
                <a:spcPts val="0"/>
              </a:spcAft>
              <a:buNone/>
              <a:defRPr sz="1600" b="1"/>
            </a:lvl6pPr>
            <a:lvl7pPr lvl="6" rtl="0">
              <a:spcBef>
                <a:spcPts val="0"/>
              </a:spcBef>
              <a:spcAft>
                <a:spcPts val="0"/>
              </a:spcAft>
              <a:buNone/>
              <a:defRPr sz="1600" b="1"/>
            </a:lvl7pPr>
            <a:lvl8pPr lvl="7" rtl="0">
              <a:spcBef>
                <a:spcPts val="0"/>
              </a:spcBef>
              <a:spcAft>
                <a:spcPts val="0"/>
              </a:spcAft>
              <a:buNone/>
              <a:defRPr sz="1600" b="1"/>
            </a:lvl8pPr>
            <a:lvl9pPr lvl="8" rtl="0">
              <a:spcBef>
                <a:spcPts val="0"/>
              </a:spcBef>
              <a:spcAft>
                <a:spcPts val="0"/>
              </a:spcAft>
              <a:buNone/>
              <a:defRPr sz="1600" b="1"/>
            </a:lvl9pPr>
          </a:lstStyle>
          <a:p>
            <a:endParaRPr/>
          </a:p>
        </p:txBody>
      </p:sp>
      <p:sp>
        <p:nvSpPr>
          <p:cNvPr id="92" name="Google Shape;92;p13"/>
          <p:cNvSpPr txBox="1">
            <a:spLocks noGrp="1"/>
          </p:cNvSpPr>
          <p:nvPr>
            <p:ph type="title" idx="15"/>
          </p:nvPr>
        </p:nvSpPr>
        <p:spPr>
          <a:xfrm>
            <a:off x="720300" y="452325"/>
            <a:ext cx="770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_1">
    <p:spTree>
      <p:nvGrpSpPr>
        <p:cNvPr id="1" name="Shape 93"/>
        <p:cNvGrpSpPr/>
        <p:nvPr/>
      </p:nvGrpSpPr>
      <p:grpSpPr>
        <a:xfrm>
          <a:off x="0" y="0"/>
          <a:ext cx="0" cy="0"/>
          <a:chOff x="0" y="0"/>
          <a:chExt cx="0" cy="0"/>
        </a:xfrm>
      </p:grpSpPr>
      <p:grpSp>
        <p:nvGrpSpPr>
          <p:cNvPr id="94" name="Google Shape;94;p14"/>
          <p:cNvGrpSpPr/>
          <p:nvPr/>
        </p:nvGrpSpPr>
        <p:grpSpPr>
          <a:xfrm>
            <a:off x="-920962" y="-625672"/>
            <a:ext cx="4307676" cy="4208617"/>
            <a:chOff x="1142575" y="0"/>
            <a:chExt cx="2181875" cy="2132025"/>
          </a:xfrm>
        </p:grpSpPr>
        <p:sp>
          <p:nvSpPr>
            <p:cNvPr id="95" name="Google Shape;95;p14"/>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4"/>
          <p:cNvSpPr/>
          <p:nvPr/>
        </p:nvSpPr>
        <p:spPr>
          <a:xfrm rot="10800000">
            <a:off x="6925525" y="6975"/>
            <a:ext cx="58800" cy="51432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rot="5400000">
            <a:off x="4542600" y="-619800"/>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5400000">
            <a:off x="3965250" y="-42350"/>
            <a:ext cx="1213500" cy="91440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7168452" y="2930701"/>
            <a:ext cx="2713500" cy="2712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rot="10800000" flipH="1">
            <a:off x="6925525" y="7200"/>
            <a:ext cx="2204400" cy="51363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txBox="1">
            <a:spLocks noGrp="1"/>
          </p:cNvSpPr>
          <p:nvPr>
            <p:ph type="title"/>
          </p:nvPr>
        </p:nvSpPr>
        <p:spPr>
          <a:xfrm>
            <a:off x="1233450" y="2644963"/>
            <a:ext cx="4472700" cy="420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800"/>
            </a:lvl1pPr>
            <a:lvl2pPr lvl="1" rtl="0">
              <a:spcBef>
                <a:spcPts val="0"/>
              </a:spcBef>
              <a:spcAft>
                <a:spcPts val="0"/>
              </a:spcAft>
              <a:buNone/>
              <a:defRPr sz="1800" b="1"/>
            </a:lvl2pPr>
            <a:lvl3pPr lvl="2" rtl="0">
              <a:spcBef>
                <a:spcPts val="0"/>
              </a:spcBef>
              <a:spcAft>
                <a:spcPts val="0"/>
              </a:spcAft>
              <a:buNone/>
              <a:defRPr sz="1800" b="1"/>
            </a:lvl3pPr>
            <a:lvl4pPr lvl="3" rtl="0">
              <a:spcBef>
                <a:spcPts val="0"/>
              </a:spcBef>
              <a:spcAft>
                <a:spcPts val="0"/>
              </a:spcAft>
              <a:buNone/>
              <a:defRPr sz="1800" b="1"/>
            </a:lvl4pPr>
            <a:lvl5pPr lvl="4" rtl="0">
              <a:spcBef>
                <a:spcPts val="0"/>
              </a:spcBef>
              <a:spcAft>
                <a:spcPts val="0"/>
              </a:spcAft>
              <a:buNone/>
              <a:defRPr sz="1800" b="1"/>
            </a:lvl5pPr>
            <a:lvl6pPr lvl="5" rtl="0">
              <a:spcBef>
                <a:spcPts val="0"/>
              </a:spcBef>
              <a:spcAft>
                <a:spcPts val="0"/>
              </a:spcAft>
              <a:buNone/>
              <a:defRPr sz="1800" b="1"/>
            </a:lvl6pPr>
            <a:lvl7pPr lvl="6" rtl="0">
              <a:spcBef>
                <a:spcPts val="0"/>
              </a:spcBef>
              <a:spcAft>
                <a:spcPts val="0"/>
              </a:spcAft>
              <a:buNone/>
              <a:defRPr sz="1800" b="1"/>
            </a:lvl7pPr>
            <a:lvl8pPr lvl="7" rtl="0">
              <a:spcBef>
                <a:spcPts val="0"/>
              </a:spcBef>
              <a:spcAft>
                <a:spcPts val="0"/>
              </a:spcAft>
              <a:buNone/>
              <a:defRPr sz="1800" b="1"/>
            </a:lvl8pPr>
            <a:lvl9pPr lvl="8" rtl="0">
              <a:spcBef>
                <a:spcPts val="0"/>
              </a:spcBef>
              <a:spcAft>
                <a:spcPts val="0"/>
              </a:spcAft>
              <a:buNone/>
              <a:defRPr sz="1800" b="1"/>
            </a:lvl9pPr>
          </a:lstStyle>
          <a:p>
            <a:endParaRPr/>
          </a:p>
        </p:txBody>
      </p:sp>
      <p:sp>
        <p:nvSpPr>
          <p:cNvPr id="103" name="Google Shape;103;p14"/>
          <p:cNvSpPr txBox="1">
            <a:spLocks noGrp="1"/>
          </p:cNvSpPr>
          <p:nvPr>
            <p:ph type="subTitle" idx="1"/>
          </p:nvPr>
        </p:nvSpPr>
        <p:spPr>
          <a:xfrm>
            <a:off x="1233450" y="857238"/>
            <a:ext cx="4472700" cy="1663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b="1"/>
            </a:lvl2pPr>
            <a:lvl3pPr lvl="2" rtl="0">
              <a:spcBef>
                <a:spcPts val="0"/>
              </a:spcBef>
              <a:spcAft>
                <a:spcPts val="0"/>
              </a:spcAft>
              <a:buNone/>
              <a:defRPr sz="2400" b="1"/>
            </a:lvl3pPr>
            <a:lvl4pPr lvl="3" rtl="0">
              <a:spcBef>
                <a:spcPts val="0"/>
              </a:spcBef>
              <a:spcAft>
                <a:spcPts val="0"/>
              </a:spcAft>
              <a:buNone/>
              <a:defRPr sz="2400" b="1"/>
            </a:lvl4pPr>
            <a:lvl5pPr lvl="4" rtl="0">
              <a:spcBef>
                <a:spcPts val="0"/>
              </a:spcBef>
              <a:spcAft>
                <a:spcPts val="0"/>
              </a:spcAft>
              <a:buNone/>
              <a:defRPr sz="2400" b="1"/>
            </a:lvl5pPr>
            <a:lvl6pPr lvl="5" rtl="0">
              <a:spcBef>
                <a:spcPts val="0"/>
              </a:spcBef>
              <a:spcAft>
                <a:spcPts val="0"/>
              </a:spcAft>
              <a:buNone/>
              <a:defRPr sz="2400" b="1"/>
            </a:lvl6pPr>
            <a:lvl7pPr lvl="6" rtl="0">
              <a:spcBef>
                <a:spcPts val="0"/>
              </a:spcBef>
              <a:spcAft>
                <a:spcPts val="0"/>
              </a:spcAft>
              <a:buNone/>
              <a:defRPr sz="2400" b="1"/>
            </a:lvl7pPr>
            <a:lvl8pPr lvl="7" rtl="0">
              <a:spcBef>
                <a:spcPts val="0"/>
              </a:spcBef>
              <a:spcAft>
                <a:spcPts val="0"/>
              </a:spcAft>
              <a:buNone/>
              <a:defRPr sz="2400" b="1"/>
            </a:lvl8pPr>
            <a:lvl9pPr lvl="8" rtl="0">
              <a:spcBef>
                <a:spcPts val="0"/>
              </a:spcBef>
              <a:spcAft>
                <a:spcPts val="0"/>
              </a:spcAft>
              <a:buNone/>
              <a:defRPr sz="2400"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1pPr>
            <a:lvl2pPr lvl="1">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2pPr>
            <a:lvl3pPr lvl="2">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3pPr>
            <a:lvl4pPr lvl="3">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4pPr>
            <a:lvl5pPr lvl="4">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5pPr>
            <a:lvl6pPr lvl="5">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6pPr>
            <a:lvl7pPr lvl="6">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7pPr>
            <a:lvl8pPr lvl="7">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8pPr>
            <a:lvl9pPr lvl="8">
              <a:spcBef>
                <a:spcPts val="0"/>
              </a:spcBef>
              <a:spcAft>
                <a:spcPts val="0"/>
              </a:spcAft>
              <a:buClr>
                <a:schemeClr val="lt1"/>
              </a:buClr>
              <a:buSzPts val="2600"/>
              <a:buFont typeface="Michroma"/>
              <a:buNone/>
              <a:defRPr sz="2600" b="1">
                <a:solidFill>
                  <a:schemeClr val="lt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8" r:id="rId7"/>
    <p:sldLayoutId id="2147483659" r:id="rId8"/>
    <p:sldLayoutId id="2147483660" r:id="rId9"/>
    <p:sldLayoutId id="2147483663" r:id="rId10"/>
    <p:sldLayoutId id="2147483664" r:id="rId11"/>
    <p:sldLayoutId id="2147483665" r:id="rId12"/>
    <p:sldLayoutId id="2147483666" r:id="rId13"/>
    <p:sldLayoutId id="2147483667" r:id="rId14"/>
    <p:sldLayoutId id="2147483670" r:id="rId15"/>
    <p:sldLayoutId id="2147483672" r:id="rId16"/>
    <p:sldLayoutId id="2147483676" r:id="rId17"/>
    <p:sldLayoutId id="214748367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public.tableau.com/app/profile/claudia.lan2171/viz/RockbusterStealthLLCDataVisualization_CLYC/RockbusterStealthAnalysis?publish=yes" TargetMode="External"/><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subTitle" idx="1"/>
          </p:nvPr>
        </p:nvSpPr>
        <p:spPr>
          <a:xfrm>
            <a:off x="2865375" y="3697700"/>
            <a:ext cx="2676900" cy="7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 Project</a:t>
            </a:r>
          </a:p>
          <a:p>
            <a:pPr marL="0" lvl="0" indent="0" algn="l" rtl="0">
              <a:spcBef>
                <a:spcPts val="600"/>
              </a:spcBef>
              <a:spcAft>
                <a:spcPts val="0"/>
              </a:spcAft>
              <a:buNone/>
            </a:pPr>
            <a:r>
              <a:rPr lang="en" dirty="0"/>
              <a:t>Claudia Lan Yee Chiu</a:t>
            </a:r>
            <a:endParaRPr dirty="0"/>
          </a:p>
        </p:txBody>
      </p:sp>
      <p:sp>
        <p:nvSpPr>
          <p:cNvPr id="266" name="Google Shape;266;p34"/>
          <p:cNvSpPr/>
          <p:nvPr/>
        </p:nvSpPr>
        <p:spPr>
          <a:xfrm>
            <a:off x="1893425" y="3859275"/>
            <a:ext cx="858300" cy="439200"/>
          </a:xfrm>
          <a:prstGeom prst="roundRect">
            <a:avLst>
              <a:gd name="adj" fmla="val 1666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rot="5400000">
            <a:off x="2273300" y="3981325"/>
            <a:ext cx="164100" cy="1950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34"/>
          <p:cNvGrpSpPr/>
          <p:nvPr/>
        </p:nvGrpSpPr>
        <p:grpSpPr>
          <a:xfrm>
            <a:off x="875769" y="-260725"/>
            <a:ext cx="2715562" cy="2653518"/>
            <a:chOff x="1142575" y="0"/>
            <a:chExt cx="2181875" cy="2132025"/>
          </a:xfrm>
        </p:grpSpPr>
        <p:sp>
          <p:nvSpPr>
            <p:cNvPr id="269" name="Google Shape;269;p34"/>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34"/>
          <p:cNvSpPr txBox="1">
            <a:spLocks noGrp="1"/>
          </p:cNvSpPr>
          <p:nvPr>
            <p:ph type="ctrTitle"/>
          </p:nvPr>
        </p:nvSpPr>
        <p:spPr>
          <a:xfrm>
            <a:off x="1298102" y="694962"/>
            <a:ext cx="5811445" cy="21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sz="4400" dirty="0" err="1"/>
              <a:t>Rockbuster</a:t>
            </a:r>
            <a:r>
              <a:rPr lang="de-DE" sz="4400" dirty="0"/>
              <a:t> Stealth LLC</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4"/>
          <p:cNvSpPr txBox="1">
            <a:spLocks noGrp="1"/>
          </p:cNvSpPr>
          <p:nvPr>
            <p:ph type="title"/>
          </p:nvPr>
        </p:nvSpPr>
        <p:spPr>
          <a:xfrm>
            <a:off x="2292010" y="270597"/>
            <a:ext cx="45599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600" dirty="0"/>
              <a:t>Global Revenue </a:t>
            </a:r>
            <a:r>
              <a:rPr lang="de-DE" sz="1600" dirty="0" err="1"/>
              <a:t>by</a:t>
            </a:r>
            <a:r>
              <a:rPr lang="de-DE" sz="1600" dirty="0"/>
              <a:t> Movie Genre</a:t>
            </a:r>
            <a:endParaRPr sz="1600" dirty="0"/>
          </a:p>
        </p:txBody>
      </p:sp>
      <p:sp>
        <p:nvSpPr>
          <p:cNvPr id="611" name="Google Shape;611;p54"/>
          <p:cNvSpPr/>
          <p:nvPr/>
        </p:nvSpPr>
        <p:spPr>
          <a:xfrm>
            <a:off x="1080654" y="4302844"/>
            <a:ext cx="313200" cy="32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4"/>
          <p:cNvSpPr/>
          <p:nvPr/>
        </p:nvSpPr>
        <p:spPr>
          <a:xfrm>
            <a:off x="1080654" y="3840773"/>
            <a:ext cx="313200" cy="32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4"/>
          <p:cNvSpPr txBox="1"/>
          <p:nvPr/>
        </p:nvSpPr>
        <p:spPr>
          <a:xfrm>
            <a:off x="1586412" y="3776710"/>
            <a:ext cx="720184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latin typeface="Michroma"/>
                <a:ea typeface="Michroma"/>
                <a:cs typeface="Michroma"/>
                <a:sym typeface="Michroma"/>
              </a:rPr>
              <a:t>Sports, Sci-Fi, Animation lead in terms of Revenue</a:t>
            </a:r>
            <a:endParaRPr b="1" dirty="0">
              <a:solidFill>
                <a:schemeClr val="lt1"/>
              </a:solidFill>
              <a:latin typeface="Michroma"/>
              <a:ea typeface="Michroma"/>
              <a:cs typeface="Michroma"/>
              <a:sym typeface="Michroma"/>
            </a:endParaRPr>
          </a:p>
        </p:txBody>
      </p:sp>
      <p:sp>
        <p:nvSpPr>
          <p:cNvPr id="617" name="Google Shape;617;p54"/>
          <p:cNvSpPr txBox="1"/>
          <p:nvPr/>
        </p:nvSpPr>
        <p:spPr>
          <a:xfrm>
            <a:off x="1129145" y="4282690"/>
            <a:ext cx="6345383" cy="51001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b="1" dirty="0">
                <a:solidFill>
                  <a:schemeClr val="lt1"/>
                </a:solidFill>
                <a:latin typeface="Michroma" panose="020B0604020202020204" charset="0"/>
                <a:ea typeface="Open Sans"/>
                <a:cs typeface="Open Sans"/>
                <a:sym typeface="Open Sans"/>
              </a:rPr>
              <a:t>Thriller Movies Revenue is exceedingly low</a:t>
            </a:r>
            <a:endParaRPr sz="1600" b="1" dirty="0">
              <a:solidFill>
                <a:schemeClr val="lt1"/>
              </a:solidFill>
              <a:latin typeface="Michroma" panose="020B0604020202020204" charset="0"/>
              <a:ea typeface="Open Sans"/>
              <a:cs typeface="Open Sans"/>
              <a:sym typeface="Open Sans"/>
            </a:endParaRPr>
          </a:p>
        </p:txBody>
      </p:sp>
      <p:pic>
        <p:nvPicPr>
          <p:cNvPr id="8" name="Picture 7">
            <a:extLst>
              <a:ext uri="{FF2B5EF4-FFF2-40B4-BE49-F238E27FC236}">
                <a16:creationId xmlns:a16="http://schemas.microsoft.com/office/drawing/2014/main" id="{7F628B2F-12F5-C9F0-484F-766D10F83EB1}"/>
              </a:ext>
            </a:extLst>
          </p:cNvPr>
          <p:cNvPicPr>
            <a:picLocks noChangeAspect="1"/>
          </p:cNvPicPr>
          <p:nvPr/>
        </p:nvPicPr>
        <p:blipFill>
          <a:blip r:embed="rId3"/>
          <a:stretch>
            <a:fillRect/>
          </a:stretch>
        </p:blipFill>
        <p:spPr>
          <a:xfrm>
            <a:off x="711162" y="727364"/>
            <a:ext cx="7548654" cy="2914275"/>
          </a:xfrm>
          <a:prstGeom prst="rect">
            <a:avLst/>
          </a:prstGeom>
        </p:spPr>
      </p:pic>
    </p:spTree>
    <p:extLst>
      <p:ext uri="{BB962C8B-B14F-4D97-AF65-F5344CB8AC3E}">
        <p14:creationId xmlns:p14="http://schemas.microsoft.com/office/powerpoint/2010/main" val="345359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4"/>
          <p:cNvSpPr txBox="1">
            <a:spLocks noGrp="1"/>
          </p:cNvSpPr>
          <p:nvPr>
            <p:ph type="title"/>
          </p:nvPr>
        </p:nvSpPr>
        <p:spPr>
          <a:xfrm>
            <a:off x="1883759" y="179877"/>
            <a:ext cx="53764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600" dirty="0"/>
              <a:t>Average Rental Duration </a:t>
            </a:r>
            <a:r>
              <a:rPr lang="de-DE" sz="1600" dirty="0" err="1"/>
              <a:t>by</a:t>
            </a:r>
            <a:r>
              <a:rPr lang="de-DE" sz="1600" dirty="0"/>
              <a:t> Movie Genre</a:t>
            </a:r>
            <a:endParaRPr sz="1600" dirty="0"/>
          </a:p>
        </p:txBody>
      </p:sp>
      <p:sp>
        <p:nvSpPr>
          <p:cNvPr id="611" name="Google Shape;611;p54"/>
          <p:cNvSpPr/>
          <p:nvPr/>
        </p:nvSpPr>
        <p:spPr>
          <a:xfrm>
            <a:off x="1192963" y="4351680"/>
            <a:ext cx="313200" cy="32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4"/>
          <p:cNvSpPr/>
          <p:nvPr/>
        </p:nvSpPr>
        <p:spPr>
          <a:xfrm>
            <a:off x="1201497" y="3886973"/>
            <a:ext cx="313200" cy="32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4"/>
          <p:cNvSpPr txBox="1"/>
          <p:nvPr/>
        </p:nvSpPr>
        <p:spPr>
          <a:xfrm>
            <a:off x="1586412" y="3840773"/>
            <a:ext cx="720184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lt1"/>
                </a:solidFill>
                <a:latin typeface="Michroma"/>
                <a:ea typeface="Michroma"/>
                <a:cs typeface="Michroma"/>
                <a:sym typeface="Michroma"/>
              </a:rPr>
              <a:t>Sports, New, Documentary have the shortest average rental duration of 5 days</a:t>
            </a:r>
            <a:endParaRPr sz="1200" b="1" dirty="0">
              <a:solidFill>
                <a:schemeClr val="lt1"/>
              </a:solidFill>
              <a:latin typeface="Michroma"/>
              <a:ea typeface="Michroma"/>
              <a:cs typeface="Michroma"/>
              <a:sym typeface="Michroma"/>
            </a:endParaRPr>
          </a:p>
        </p:txBody>
      </p:sp>
      <p:sp>
        <p:nvSpPr>
          <p:cNvPr id="617" name="Google Shape;617;p54"/>
          <p:cNvSpPr txBox="1"/>
          <p:nvPr/>
        </p:nvSpPr>
        <p:spPr>
          <a:xfrm>
            <a:off x="1586412" y="4260173"/>
            <a:ext cx="7546731" cy="51001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b="1" dirty="0">
                <a:solidFill>
                  <a:schemeClr val="lt1"/>
                </a:solidFill>
                <a:latin typeface="Michroma" panose="020B0604020202020204" charset="0"/>
                <a:ea typeface="Open Sans"/>
                <a:cs typeface="Open Sans"/>
                <a:sym typeface="Open Sans"/>
              </a:rPr>
              <a:t>Whereas Thriller Movies are rented out for the longest period of time</a:t>
            </a:r>
            <a:endParaRPr b="1" dirty="0">
              <a:solidFill>
                <a:schemeClr val="lt1"/>
              </a:solidFill>
              <a:latin typeface="Michroma" panose="020B0604020202020204" charset="0"/>
              <a:ea typeface="Open Sans"/>
              <a:cs typeface="Open Sans"/>
              <a:sym typeface="Open Sans"/>
            </a:endParaRPr>
          </a:p>
        </p:txBody>
      </p:sp>
      <p:pic>
        <p:nvPicPr>
          <p:cNvPr id="3" name="Picture 2">
            <a:extLst>
              <a:ext uri="{FF2B5EF4-FFF2-40B4-BE49-F238E27FC236}">
                <a16:creationId xmlns:a16="http://schemas.microsoft.com/office/drawing/2014/main" id="{B82748AB-B7EE-157B-AFA7-C4941F455DAE}"/>
              </a:ext>
            </a:extLst>
          </p:cNvPr>
          <p:cNvPicPr>
            <a:picLocks noChangeAspect="1"/>
          </p:cNvPicPr>
          <p:nvPr/>
        </p:nvPicPr>
        <p:blipFill>
          <a:blip r:embed="rId3"/>
          <a:stretch>
            <a:fillRect/>
          </a:stretch>
        </p:blipFill>
        <p:spPr>
          <a:xfrm>
            <a:off x="1774382" y="563995"/>
            <a:ext cx="5285426" cy="3129587"/>
          </a:xfrm>
          <a:prstGeom prst="rect">
            <a:avLst/>
          </a:prstGeom>
        </p:spPr>
      </p:pic>
    </p:spTree>
    <p:extLst>
      <p:ext uri="{BB962C8B-B14F-4D97-AF65-F5344CB8AC3E}">
        <p14:creationId xmlns:p14="http://schemas.microsoft.com/office/powerpoint/2010/main" val="49953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0"/>
          <p:cNvSpPr txBox="1">
            <a:spLocks noGrp="1"/>
          </p:cNvSpPr>
          <p:nvPr>
            <p:ph type="subTitle" idx="2"/>
          </p:nvPr>
        </p:nvSpPr>
        <p:spPr>
          <a:xfrm>
            <a:off x="1237750" y="3208600"/>
            <a:ext cx="2953500" cy="9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b="1" dirty="0"/>
              <a:t>Top #1</a:t>
            </a:r>
            <a:r>
              <a:rPr lang="de-DE" dirty="0"/>
              <a:t> </a:t>
            </a:r>
            <a:r>
              <a:rPr lang="de-DE" dirty="0" err="1"/>
              <a:t>Rented</a:t>
            </a:r>
            <a:r>
              <a:rPr lang="de-DE" dirty="0"/>
              <a:t> Movie</a:t>
            </a:r>
          </a:p>
          <a:p>
            <a:pPr marL="0" lvl="0" indent="0" algn="ctr" rtl="0">
              <a:spcBef>
                <a:spcPts val="0"/>
              </a:spcBef>
              <a:spcAft>
                <a:spcPts val="0"/>
              </a:spcAft>
              <a:buNone/>
            </a:pPr>
            <a:r>
              <a:rPr lang="de-DE" dirty="0"/>
              <a:t>Total Revenue: $216,-</a:t>
            </a:r>
          </a:p>
          <a:p>
            <a:pPr marL="0" lvl="0" indent="0" algn="ctr" rtl="0">
              <a:spcBef>
                <a:spcPts val="0"/>
              </a:spcBef>
              <a:spcAft>
                <a:spcPts val="0"/>
              </a:spcAft>
              <a:buNone/>
            </a:pPr>
            <a:r>
              <a:rPr lang="de-DE" dirty="0" err="1"/>
              <a:t>Category</a:t>
            </a:r>
            <a:r>
              <a:rPr lang="de-DE" dirty="0"/>
              <a:t>: Music</a:t>
            </a:r>
          </a:p>
          <a:p>
            <a:pPr marL="0" lvl="0" indent="0" algn="ctr" rtl="0">
              <a:spcBef>
                <a:spcPts val="0"/>
              </a:spcBef>
              <a:spcAft>
                <a:spcPts val="0"/>
              </a:spcAft>
              <a:buNone/>
            </a:pPr>
            <a:r>
              <a:rPr lang="de-DE" dirty="0"/>
              <a:t>PG</a:t>
            </a:r>
            <a:endParaRPr dirty="0"/>
          </a:p>
        </p:txBody>
      </p:sp>
      <p:sp>
        <p:nvSpPr>
          <p:cNvPr id="341" name="Google Shape;341;p40"/>
          <p:cNvSpPr txBox="1">
            <a:spLocks noGrp="1"/>
          </p:cNvSpPr>
          <p:nvPr>
            <p:ph type="title"/>
          </p:nvPr>
        </p:nvSpPr>
        <p:spPr>
          <a:xfrm>
            <a:off x="713100" y="28629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Most Rented Movies</a:t>
            </a:r>
            <a:endParaRPr dirty="0"/>
          </a:p>
        </p:txBody>
      </p:sp>
      <p:sp>
        <p:nvSpPr>
          <p:cNvPr id="342" name="Google Shape;342;p40"/>
          <p:cNvSpPr txBox="1">
            <a:spLocks noGrp="1"/>
          </p:cNvSpPr>
          <p:nvPr>
            <p:ph type="subTitle" idx="1"/>
          </p:nvPr>
        </p:nvSpPr>
        <p:spPr>
          <a:xfrm>
            <a:off x="856008" y="2842554"/>
            <a:ext cx="3714399" cy="4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Telegraph Voyage</a:t>
            </a:r>
            <a:endParaRPr dirty="0"/>
          </a:p>
        </p:txBody>
      </p:sp>
      <p:sp>
        <p:nvSpPr>
          <p:cNvPr id="343" name="Google Shape;343;p40"/>
          <p:cNvSpPr txBox="1">
            <a:spLocks noGrp="1"/>
          </p:cNvSpPr>
          <p:nvPr>
            <p:ph type="subTitle" idx="3"/>
          </p:nvPr>
        </p:nvSpPr>
        <p:spPr>
          <a:xfrm>
            <a:off x="4952862" y="2882250"/>
            <a:ext cx="2955900" cy="4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Zorro Ark</a:t>
            </a:r>
            <a:endParaRPr dirty="0"/>
          </a:p>
        </p:txBody>
      </p:sp>
      <p:sp>
        <p:nvSpPr>
          <p:cNvPr id="344" name="Google Shape;344;p40"/>
          <p:cNvSpPr txBox="1">
            <a:spLocks noGrp="1"/>
          </p:cNvSpPr>
          <p:nvPr>
            <p:ph type="subTitle" idx="4"/>
          </p:nvPr>
        </p:nvSpPr>
        <p:spPr>
          <a:xfrm>
            <a:off x="4955950" y="3208600"/>
            <a:ext cx="2949600" cy="9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Top #2</a:t>
            </a:r>
            <a:r>
              <a:rPr lang="en" dirty="0"/>
              <a:t> Rented Movie</a:t>
            </a:r>
          </a:p>
          <a:p>
            <a:pPr marL="0" lvl="0" indent="0" algn="ctr" rtl="0">
              <a:spcBef>
                <a:spcPts val="0"/>
              </a:spcBef>
              <a:spcAft>
                <a:spcPts val="0"/>
              </a:spcAft>
              <a:buNone/>
            </a:pPr>
            <a:r>
              <a:rPr lang="en" dirty="0"/>
              <a:t>Total Revenue: $200,-</a:t>
            </a:r>
          </a:p>
          <a:p>
            <a:pPr marL="0" lvl="0" indent="0" algn="ctr" rtl="0">
              <a:spcBef>
                <a:spcPts val="0"/>
              </a:spcBef>
              <a:spcAft>
                <a:spcPts val="0"/>
              </a:spcAft>
              <a:buNone/>
            </a:pPr>
            <a:r>
              <a:rPr lang="en" dirty="0"/>
              <a:t>Category: Comedy</a:t>
            </a:r>
          </a:p>
          <a:p>
            <a:pPr marL="0" lvl="0" indent="0" algn="ctr" rtl="0">
              <a:spcBef>
                <a:spcPts val="0"/>
              </a:spcBef>
              <a:spcAft>
                <a:spcPts val="0"/>
              </a:spcAft>
              <a:buNone/>
            </a:pPr>
            <a:r>
              <a:rPr lang="en" dirty="0"/>
              <a:t>NC-17</a:t>
            </a:r>
            <a:endParaRPr dirty="0"/>
          </a:p>
        </p:txBody>
      </p:sp>
      <p:grpSp>
        <p:nvGrpSpPr>
          <p:cNvPr id="345" name="Google Shape;345;p40"/>
          <p:cNvGrpSpPr/>
          <p:nvPr/>
        </p:nvGrpSpPr>
        <p:grpSpPr>
          <a:xfrm>
            <a:off x="1971135" y="1429699"/>
            <a:ext cx="1486730" cy="1452549"/>
            <a:chOff x="1142575" y="0"/>
            <a:chExt cx="2181875" cy="2132025"/>
          </a:xfrm>
        </p:grpSpPr>
        <p:sp>
          <p:nvSpPr>
            <p:cNvPr id="346" name="Google Shape;346;p40"/>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40"/>
          <p:cNvGrpSpPr/>
          <p:nvPr/>
        </p:nvGrpSpPr>
        <p:grpSpPr>
          <a:xfrm>
            <a:off x="5687435" y="1429699"/>
            <a:ext cx="1486730" cy="1452549"/>
            <a:chOff x="1142575" y="0"/>
            <a:chExt cx="2181875" cy="2132025"/>
          </a:xfrm>
        </p:grpSpPr>
        <p:sp>
          <p:nvSpPr>
            <p:cNvPr id="349" name="Google Shape;349;p40"/>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0"/>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40"/>
          <p:cNvGrpSpPr/>
          <p:nvPr/>
        </p:nvGrpSpPr>
        <p:grpSpPr>
          <a:xfrm>
            <a:off x="2496732" y="1871574"/>
            <a:ext cx="432953" cy="568784"/>
            <a:chOff x="4701175" y="1782200"/>
            <a:chExt cx="229525" cy="301550"/>
          </a:xfrm>
        </p:grpSpPr>
        <p:sp>
          <p:nvSpPr>
            <p:cNvPr id="352" name="Google Shape;352;p40"/>
            <p:cNvSpPr/>
            <p:nvPr/>
          </p:nvSpPr>
          <p:spPr>
            <a:xfrm>
              <a:off x="4766950" y="1835775"/>
              <a:ext cx="98250" cy="93250"/>
            </a:xfrm>
            <a:custGeom>
              <a:avLst/>
              <a:gdLst/>
              <a:ahLst/>
              <a:cxnLst/>
              <a:rect l="l" t="t" r="r" b="b"/>
              <a:pathLst>
                <a:path w="3930" h="3730" extrusionOk="0">
                  <a:moveTo>
                    <a:pt x="1965" y="1155"/>
                  </a:moveTo>
                  <a:lnTo>
                    <a:pt x="2132" y="1512"/>
                  </a:lnTo>
                  <a:cubicBezTo>
                    <a:pt x="2179" y="1608"/>
                    <a:pt x="2287" y="1691"/>
                    <a:pt x="2406" y="1703"/>
                  </a:cubicBezTo>
                  <a:lnTo>
                    <a:pt x="2787" y="1763"/>
                  </a:lnTo>
                  <a:lnTo>
                    <a:pt x="2513" y="2036"/>
                  </a:lnTo>
                  <a:cubicBezTo>
                    <a:pt x="2429" y="2108"/>
                    <a:pt x="2382" y="2227"/>
                    <a:pt x="2406" y="2346"/>
                  </a:cubicBezTo>
                  <a:lnTo>
                    <a:pt x="2477" y="2727"/>
                  </a:lnTo>
                  <a:lnTo>
                    <a:pt x="2120" y="2548"/>
                  </a:lnTo>
                  <a:cubicBezTo>
                    <a:pt x="2072" y="2525"/>
                    <a:pt x="2016" y="2513"/>
                    <a:pt x="1959" y="2513"/>
                  </a:cubicBezTo>
                  <a:cubicBezTo>
                    <a:pt x="1903" y="2513"/>
                    <a:pt x="1846" y="2525"/>
                    <a:pt x="1798" y="2548"/>
                  </a:cubicBezTo>
                  <a:lnTo>
                    <a:pt x="1453" y="2727"/>
                  </a:lnTo>
                  <a:lnTo>
                    <a:pt x="1453" y="2727"/>
                  </a:lnTo>
                  <a:lnTo>
                    <a:pt x="1513" y="2346"/>
                  </a:lnTo>
                  <a:cubicBezTo>
                    <a:pt x="1537" y="2227"/>
                    <a:pt x="1501" y="2108"/>
                    <a:pt x="1417" y="2036"/>
                  </a:cubicBezTo>
                  <a:lnTo>
                    <a:pt x="1132" y="1763"/>
                  </a:lnTo>
                  <a:lnTo>
                    <a:pt x="1525" y="1703"/>
                  </a:lnTo>
                  <a:cubicBezTo>
                    <a:pt x="1632" y="1691"/>
                    <a:pt x="1739" y="1608"/>
                    <a:pt x="1787" y="1512"/>
                  </a:cubicBezTo>
                  <a:lnTo>
                    <a:pt x="1965" y="1155"/>
                  </a:lnTo>
                  <a:close/>
                  <a:moveTo>
                    <a:pt x="1965" y="0"/>
                  </a:moveTo>
                  <a:cubicBezTo>
                    <a:pt x="1822" y="0"/>
                    <a:pt x="1703" y="84"/>
                    <a:pt x="1644" y="203"/>
                  </a:cubicBezTo>
                  <a:lnTo>
                    <a:pt x="1239" y="1024"/>
                  </a:lnTo>
                  <a:lnTo>
                    <a:pt x="322" y="1167"/>
                  </a:lnTo>
                  <a:cubicBezTo>
                    <a:pt x="191" y="1179"/>
                    <a:pt x="84" y="1274"/>
                    <a:pt x="36" y="1405"/>
                  </a:cubicBezTo>
                  <a:cubicBezTo>
                    <a:pt x="1" y="1524"/>
                    <a:pt x="24" y="1667"/>
                    <a:pt x="132" y="1763"/>
                  </a:cubicBezTo>
                  <a:lnTo>
                    <a:pt x="786" y="2405"/>
                  </a:lnTo>
                  <a:lnTo>
                    <a:pt x="632" y="3322"/>
                  </a:lnTo>
                  <a:cubicBezTo>
                    <a:pt x="608" y="3453"/>
                    <a:pt x="667" y="3584"/>
                    <a:pt x="775" y="3668"/>
                  </a:cubicBezTo>
                  <a:cubicBezTo>
                    <a:pt x="835" y="3708"/>
                    <a:pt x="908" y="3729"/>
                    <a:pt x="981" y="3729"/>
                  </a:cubicBezTo>
                  <a:cubicBezTo>
                    <a:pt x="1036" y="3729"/>
                    <a:pt x="1092" y="3717"/>
                    <a:pt x="1144" y="3691"/>
                  </a:cubicBezTo>
                  <a:lnTo>
                    <a:pt x="1965" y="3263"/>
                  </a:lnTo>
                  <a:lnTo>
                    <a:pt x="2775" y="3691"/>
                  </a:lnTo>
                  <a:cubicBezTo>
                    <a:pt x="2826" y="3717"/>
                    <a:pt x="2882" y="3729"/>
                    <a:pt x="2938" y="3729"/>
                  </a:cubicBezTo>
                  <a:cubicBezTo>
                    <a:pt x="3011" y="3729"/>
                    <a:pt x="3083" y="3708"/>
                    <a:pt x="3144" y="3668"/>
                  </a:cubicBezTo>
                  <a:cubicBezTo>
                    <a:pt x="3263" y="3584"/>
                    <a:pt x="3311" y="3453"/>
                    <a:pt x="3287" y="3322"/>
                  </a:cubicBezTo>
                  <a:lnTo>
                    <a:pt x="3132" y="2405"/>
                  </a:lnTo>
                  <a:lnTo>
                    <a:pt x="3799" y="1763"/>
                  </a:lnTo>
                  <a:cubicBezTo>
                    <a:pt x="3894" y="1667"/>
                    <a:pt x="3930" y="1524"/>
                    <a:pt x="3882" y="1405"/>
                  </a:cubicBezTo>
                  <a:cubicBezTo>
                    <a:pt x="3846" y="1274"/>
                    <a:pt x="3727" y="1179"/>
                    <a:pt x="3596" y="1167"/>
                  </a:cubicBezTo>
                  <a:lnTo>
                    <a:pt x="2680" y="1024"/>
                  </a:lnTo>
                  <a:lnTo>
                    <a:pt x="2275" y="203"/>
                  </a:lnTo>
                  <a:cubicBezTo>
                    <a:pt x="2215" y="84"/>
                    <a:pt x="2096"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4701175" y="1782200"/>
              <a:ext cx="229525" cy="301550"/>
            </a:xfrm>
            <a:custGeom>
              <a:avLst/>
              <a:gdLst/>
              <a:ahLst/>
              <a:cxnLst/>
              <a:rect l="l" t="t" r="r" b="b"/>
              <a:pathLst>
                <a:path w="9181" h="12062" extrusionOk="0">
                  <a:moveTo>
                    <a:pt x="7775" y="715"/>
                  </a:moveTo>
                  <a:lnTo>
                    <a:pt x="7775" y="6394"/>
                  </a:lnTo>
                  <a:lnTo>
                    <a:pt x="6715" y="6394"/>
                  </a:lnTo>
                  <a:cubicBezTo>
                    <a:pt x="6513" y="6394"/>
                    <a:pt x="6358" y="6549"/>
                    <a:pt x="6358" y="6739"/>
                  </a:cubicBezTo>
                  <a:lnTo>
                    <a:pt x="6358" y="7454"/>
                  </a:lnTo>
                  <a:cubicBezTo>
                    <a:pt x="6358" y="7644"/>
                    <a:pt x="6513" y="7799"/>
                    <a:pt x="6715" y="7799"/>
                  </a:cubicBezTo>
                  <a:cubicBezTo>
                    <a:pt x="6906" y="7799"/>
                    <a:pt x="7061" y="7644"/>
                    <a:pt x="7061" y="7454"/>
                  </a:cubicBezTo>
                  <a:lnTo>
                    <a:pt x="7061" y="7096"/>
                  </a:lnTo>
                  <a:lnTo>
                    <a:pt x="7775" y="7096"/>
                  </a:lnTo>
                  <a:lnTo>
                    <a:pt x="7775" y="9942"/>
                  </a:lnTo>
                  <a:lnTo>
                    <a:pt x="1405" y="9942"/>
                  </a:lnTo>
                  <a:lnTo>
                    <a:pt x="1405" y="715"/>
                  </a:lnTo>
                  <a:close/>
                  <a:moveTo>
                    <a:pt x="8478" y="10656"/>
                  </a:moveTo>
                  <a:lnTo>
                    <a:pt x="8478" y="11359"/>
                  </a:lnTo>
                  <a:lnTo>
                    <a:pt x="703" y="11359"/>
                  </a:lnTo>
                  <a:lnTo>
                    <a:pt x="703" y="10656"/>
                  </a:lnTo>
                  <a:close/>
                  <a:moveTo>
                    <a:pt x="346" y="0"/>
                  </a:moveTo>
                  <a:cubicBezTo>
                    <a:pt x="155" y="0"/>
                    <a:pt x="0" y="167"/>
                    <a:pt x="0" y="357"/>
                  </a:cubicBezTo>
                  <a:cubicBezTo>
                    <a:pt x="0" y="548"/>
                    <a:pt x="155" y="715"/>
                    <a:pt x="346" y="715"/>
                  </a:cubicBezTo>
                  <a:lnTo>
                    <a:pt x="703" y="715"/>
                  </a:lnTo>
                  <a:lnTo>
                    <a:pt x="703" y="9942"/>
                  </a:lnTo>
                  <a:lnTo>
                    <a:pt x="346" y="9942"/>
                  </a:lnTo>
                  <a:cubicBezTo>
                    <a:pt x="155" y="9942"/>
                    <a:pt x="0" y="10109"/>
                    <a:pt x="0" y="10299"/>
                  </a:cubicBezTo>
                  <a:lnTo>
                    <a:pt x="0" y="11716"/>
                  </a:lnTo>
                  <a:cubicBezTo>
                    <a:pt x="0" y="11906"/>
                    <a:pt x="155" y="12061"/>
                    <a:pt x="346" y="12061"/>
                  </a:cubicBezTo>
                  <a:lnTo>
                    <a:pt x="8835" y="12061"/>
                  </a:lnTo>
                  <a:cubicBezTo>
                    <a:pt x="9025" y="12061"/>
                    <a:pt x="9180" y="11906"/>
                    <a:pt x="9180" y="11716"/>
                  </a:cubicBezTo>
                  <a:lnTo>
                    <a:pt x="9180" y="10299"/>
                  </a:lnTo>
                  <a:cubicBezTo>
                    <a:pt x="9180" y="10109"/>
                    <a:pt x="9025" y="9942"/>
                    <a:pt x="8835" y="9942"/>
                  </a:cubicBezTo>
                  <a:lnTo>
                    <a:pt x="8478" y="9942"/>
                  </a:lnTo>
                  <a:lnTo>
                    <a:pt x="8478" y="715"/>
                  </a:lnTo>
                  <a:lnTo>
                    <a:pt x="8835" y="715"/>
                  </a:lnTo>
                  <a:cubicBezTo>
                    <a:pt x="9025" y="715"/>
                    <a:pt x="9180" y="548"/>
                    <a:pt x="9180" y="357"/>
                  </a:cubicBezTo>
                  <a:cubicBezTo>
                    <a:pt x="9180" y="167"/>
                    <a:pt x="9025" y="0"/>
                    <a:pt x="8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40"/>
          <p:cNvGrpSpPr/>
          <p:nvPr/>
        </p:nvGrpSpPr>
        <p:grpSpPr>
          <a:xfrm>
            <a:off x="6146339" y="1871574"/>
            <a:ext cx="568814" cy="568784"/>
            <a:chOff x="5143775" y="1782200"/>
            <a:chExt cx="301550" cy="301550"/>
          </a:xfrm>
        </p:grpSpPr>
        <p:sp>
          <p:nvSpPr>
            <p:cNvPr id="355" name="Google Shape;355;p40"/>
            <p:cNvSpPr/>
            <p:nvPr/>
          </p:nvSpPr>
          <p:spPr>
            <a:xfrm>
              <a:off x="5245275" y="1871200"/>
              <a:ext cx="98250" cy="93225"/>
            </a:xfrm>
            <a:custGeom>
              <a:avLst/>
              <a:gdLst/>
              <a:ahLst/>
              <a:cxnLst/>
              <a:rect l="l" t="t" r="r" b="b"/>
              <a:pathLst>
                <a:path w="3930" h="3729" extrusionOk="0">
                  <a:moveTo>
                    <a:pt x="1965" y="1155"/>
                  </a:moveTo>
                  <a:lnTo>
                    <a:pt x="2144" y="1500"/>
                  </a:lnTo>
                  <a:cubicBezTo>
                    <a:pt x="2192" y="1608"/>
                    <a:pt x="2287" y="1679"/>
                    <a:pt x="2406" y="1703"/>
                  </a:cubicBezTo>
                  <a:lnTo>
                    <a:pt x="2799" y="1750"/>
                  </a:lnTo>
                  <a:lnTo>
                    <a:pt x="2513" y="2024"/>
                  </a:lnTo>
                  <a:cubicBezTo>
                    <a:pt x="2430" y="2108"/>
                    <a:pt x="2394" y="2227"/>
                    <a:pt x="2406" y="2346"/>
                  </a:cubicBezTo>
                  <a:lnTo>
                    <a:pt x="2477" y="2727"/>
                  </a:lnTo>
                  <a:lnTo>
                    <a:pt x="2132" y="2548"/>
                  </a:lnTo>
                  <a:cubicBezTo>
                    <a:pt x="2085" y="2524"/>
                    <a:pt x="2025" y="2501"/>
                    <a:pt x="1965" y="2501"/>
                  </a:cubicBezTo>
                  <a:cubicBezTo>
                    <a:pt x="1906" y="2501"/>
                    <a:pt x="1858" y="2524"/>
                    <a:pt x="1799" y="2548"/>
                  </a:cubicBezTo>
                  <a:lnTo>
                    <a:pt x="1454" y="2727"/>
                  </a:lnTo>
                  <a:lnTo>
                    <a:pt x="1525" y="2346"/>
                  </a:lnTo>
                  <a:cubicBezTo>
                    <a:pt x="1537" y="2227"/>
                    <a:pt x="1501" y="2108"/>
                    <a:pt x="1418" y="2024"/>
                  </a:cubicBezTo>
                  <a:lnTo>
                    <a:pt x="1144" y="1750"/>
                  </a:lnTo>
                  <a:lnTo>
                    <a:pt x="1525" y="1703"/>
                  </a:lnTo>
                  <a:cubicBezTo>
                    <a:pt x="1644" y="1679"/>
                    <a:pt x="1739" y="1608"/>
                    <a:pt x="1799" y="1500"/>
                  </a:cubicBezTo>
                  <a:lnTo>
                    <a:pt x="1965" y="1155"/>
                  </a:lnTo>
                  <a:close/>
                  <a:moveTo>
                    <a:pt x="1965" y="0"/>
                  </a:moveTo>
                  <a:cubicBezTo>
                    <a:pt x="1835" y="0"/>
                    <a:pt x="1704" y="84"/>
                    <a:pt x="1644" y="203"/>
                  </a:cubicBezTo>
                  <a:lnTo>
                    <a:pt x="1239" y="1024"/>
                  </a:lnTo>
                  <a:lnTo>
                    <a:pt x="334" y="1155"/>
                  </a:lnTo>
                  <a:cubicBezTo>
                    <a:pt x="191" y="1179"/>
                    <a:pt x="84" y="1274"/>
                    <a:pt x="49" y="1393"/>
                  </a:cubicBezTo>
                  <a:cubicBezTo>
                    <a:pt x="1" y="1524"/>
                    <a:pt x="37" y="1667"/>
                    <a:pt x="132" y="1762"/>
                  </a:cubicBezTo>
                  <a:lnTo>
                    <a:pt x="799" y="2405"/>
                  </a:lnTo>
                  <a:lnTo>
                    <a:pt x="632" y="3310"/>
                  </a:lnTo>
                  <a:cubicBezTo>
                    <a:pt x="620" y="3441"/>
                    <a:pt x="668" y="3584"/>
                    <a:pt x="775" y="3655"/>
                  </a:cubicBezTo>
                  <a:cubicBezTo>
                    <a:pt x="837" y="3704"/>
                    <a:pt x="916" y="3728"/>
                    <a:pt x="994" y="3728"/>
                  </a:cubicBezTo>
                  <a:cubicBezTo>
                    <a:pt x="1050" y="3728"/>
                    <a:pt x="1106" y="3716"/>
                    <a:pt x="1156" y="3691"/>
                  </a:cubicBezTo>
                  <a:lnTo>
                    <a:pt x="1965" y="3263"/>
                  </a:lnTo>
                  <a:lnTo>
                    <a:pt x="2787" y="3691"/>
                  </a:lnTo>
                  <a:cubicBezTo>
                    <a:pt x="2837" y="3716"/>
                    <a:pt x="2890" y="3728"/>
                    <a:pt x="2944" y="3728"/>
                  </a:cubicBezTo>
                  <a:cubicBezTo>
                    <a:pt x="3019" y="3728"/>
                    <a:pt x="3094" y="3704"/>
                    <a:pt x="3156" y="3655"/>
                  </a:cubicBezTo>
                  <a:cubicBezTo>
                    <a:pt x="3263" y="3584"/>
                    <a:pt x="3323" y="3441"/>
                    <a:pt x="3299" y="3310"/>
                  </a:cubicBezTo>
                  <a:lnTo>
                    <a:pt x="3144" y="2405"/>
                  </a:lnTo>
                  <a:lnTo>
                    <a:pt x="3799" y="1762"/>
                  </a:lnTo>
                  <a:cubicBezTo>
                    <a:pt x="3894" y="1667"/>
                    <a:pt x="3930" y="1524"/>
                    <a:pt x="3894" y="1393"/>
                  </a:cubicBezTo>
                  <a:cubicBezTo>
                    <a:pt x="3847" y="1274"/>
                    <a:pt x="3740" y="1179"/>
                    <a:pt x="3609" y="1155"/>
                  </a:cubicBezTo>
                  <a:lnTo>
                    <a:pt x="2692" y="1024"/>
                  </a:lnTo>
                  <a:lnTo>
                    <a:pt x="2287" y="203"/>
                  </a:lnTo>
                  <a:cubicBezTo>
                    <a:pt x="2227" y="84"/>
                    <a:pt x="2096"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p:cNvSpPr/>
            <p:nvPr/>
          </p:nvSpPr>
          <p:spPr>
            <a:xfrm>
              <a:off x="5143775" y="2012575"/>
              <a:ext cx="301550" cy="71175"/>
            </a:xfrm>
            <a:custGeom>
              <a:avLst/>
              <a:gdLst/>
              <a:ahLst/>
              <a:cxnLst/>
              <a:rect l="l" t="t" r="r" b="b"/>
              <a:pathLst>
                <a:path w="12062" h="2847" extrusionOk="0">
                  <a:moveTo>
                    <a:pt x="2489" y="703"/>
                  </a:moveTo>
                  <a:cubicBezTo>
                    <a:pt x="2692" y="703"/>
                    <a:pt x="2847" y="870"/>
                    <a:pt x="2847" y="1060"/>
                  </a:cubicBezTo>
                  <a:lnTo>
                    <a:pt x="2847" y="2144"/>
                  </a:lnTo>
                  <a:lnTo>
                    <a:pt x="703" y="2144"/>
                  </a:lnTo>
                  <a:lnTo>
                    <a:pt x="703" y="1060"/>
                  </a:lnTo>
                  <a:cubicBezTo>
                    <a:pt x="703" y="870"/>
                    <a:pt x="882" y="703"/>
                    <a:pt x="1084" y="703"/>
                  </a:cubicBezTo>
                  <a:close/>
                  <a:moveTo>
                    <a:pt x="6728" y="703"/>
                  </a:moveTo>
                  <a:cubicBezTo>
                    <a:pt x="6930" y="703"/>
                    <a:pt x="7085" y="870"/>
                    <a:pt x="7085" y="1060"/>
                  </a:cubicBezTo>
                  <a:lnTo>
                    <a:pt x="7085" y="2144"/>
                  </a:lnTo>
                  <a:lnTo>
                    <a:pt x="4966" y="2144"/>
                  </a:lnTo>
                  <a:lnTo>
                    <a:pt x="4966" y="1060"/>
                  </a:lnTo>
                  <a:cubicBezTo>
                    <a:pt x="4966" y="870"/>
                    <a:pt x="5121" y="703"/>
                    <a:pt x="5323" y="703"/>
                  </a:cubicBezTo>
                  <a:close/>
                  <a:moveTo>
                    <a:pt x="11002" y="703"/>
                  </a:moveTo>
                  <a:cubicBezTo>
                    <a:pt x="11193" y="703"/>
                    <a:pt x="11348" y="870"/>
                    <a:pt x="11348" y="1060"/>
                  </a:cubicBezTo>
                  <a:lnTo>
                    <a:pt x="11348" y="2144"/>
                  </a:lnTo>
                  <a:lnTo>
                    <a:pt x="9228" y="2144"/>
                  </a:lnTo>
                  <a:lnTo>
                    <a:pt x="9228" y="1060"/>
                  </a:lnTo>
                  <a:cubicBezTo>
                    <a:pt x="9228" y="870"/>
                    <a:pt x="9395" y="703"/>
                    <a:pt x="9585" y="703"/>
                  </a:cubicBezTo>
                  <a:close/>
                  <a:moveTo>
                    <a:pt x="1084" y="1"/>
                  </a:moveTo>
                  <a:cubicBezTo>
                    <a:pt x="489" y="1"/>
                    <a:pt x="1" y="477"/>
                    <a:pt x="1" y="1060"/>
                  </a:cubicBezTo>
                  <a:lnTo>
                    <a:pt x="1" y="2501"/>
                  </a:lnTo>
                  <a:cubicBezTo>
                    <a:pt x="1" y="2691"/>
                    <a:pt x="156" y="2846"/>
                    <a:pt x="346" y="2846"/>
                  </a:cubicBezTo>
                  <a:lnTo>
                    <a:pt x="3204" y="2846"/>
                  </a:lnTo>
                  <a:cubicBezTo>
                    <a:pt x="3394" y="2846"/>
                    <a:pt x="3549" y="2691"/>
                    <a:pt x="3549" y="2501"/>
                  </a:cubicBezTo>
                  <a:lnTo>
                    <a:pt x="3549" y="1418"/>
                  </a:lnTo>
                  <a:lnTo>
                    <a:pt x="4263" y="1418"/>
                  </a:lnTo>
                  <a:lnTo>
                    <a:pt x="4263" y="2501"/>
                  </a:lnTo>
                  <a:cubicBezTo>
                    <a:pt x="4263" y="2691"/>
                    <a:pt x="4418" y="2846"/>
                    <a:pt x="4609" y="2846"/>
                  </a:cubicBezTo>
                  <a:lnTo>
                    <a:pt x="7442" y="2846"/>
                  </a:lnTo>
                  <a:cubicBezTo>
                    <a:pt x="7633" y="2846"/>
                    <a:pt x="7788" y="2691"/>
                    <a:pt x="7788" y="2501"/>
                  </a:cubicBezTo>
                  <a:lnTo>
                    <a:pt x="7788" y="1418"/>
                  </a:lnTo>
                  <a:lnTo>
                    <a:pt x="8526" y="1418"/>
                  </a:lnTo>
                  <a:lnTo>
                    <a:pt x="8526" y="2501"/>
                  </a:lnTo>
                  <a:cubicBezTo>
                    <a:pt x="8526" y="2691"/>
                    <a:pt x="8681" y="2846"/>
                    <a:pt x="8883" y="2846"/>
                  </a:cubicBezTo>
                  <a:lnTo>
                    <a:pt x="11705" y="2846"/>
                  </a:lnTo>
                  <a:cubicBezTo>
                    <a:pt x="11895" y="2846"/>
                    <a:pt x="12062" y="2691"/>
                    <a:pt x="12062" y="2501"/>
                  </a:cubicBezTo>
                  <a:lnTo>
                    <a:pt x="12062" y="1060"/>
                  </a:lnTo>
                  <a:cubicBezTo>
                    <a:pt x="12062" y="477"/>
                    <a:pt x="11586" y="1"/>
                    <a:pt x="11002" y="1"/>
                  </a:cubicBezTo>
                  <a:lnTo>
                    <a:pt x="9585" y="1"/>
                  </a:lnTo>
                  <a:cubicBezTo>
                    <a:pt x="9121" y="1"/>
                    <a:pt x="8728" y="298"/>
                    <a:pt x="8585" y="703"/>
                  </a:cubicBezTo>
                  <a:lnTo>
                    <a:pt x="7728" y="703"/>
                  </a:lnTo>
                  <a:cubicBezTo>
                    <a:pt x="7585" y="298"/>
                    <a:pt x="7192" y="1"/>
                    <a:pt x="6728" y="1"/>
                  </a:cubicBezTo>
                  <a:lnTo>
                    <a:pt x="5323" y="1"/>
                  </a:lnTo>
                  <a:cubicBezTo>
                    <a:pt x="4859" y="1"/>
                    <a:pt x="4466" y="298"/>
                    <a:pt x="4323" y="703"/>
                  </a:cubicBezTo>
                  <a:lnTo>
                    <a:pt x="3489" y="703"/>
                  </a:lnTo>
                  <a:cubicBezTo>
                    <a:pt x="3347" y="298"/>
                    <a:pt x="2954" y="1"/>
                    <a:pt x="2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5143775" y="1782200"/>
              <a:ext cx="301550" cy="212725"/>
            </a:xfrm>
            <a:custGeom>
              <a:avLst/>
              <a:gdLst/>
              <a:ahLst/>
              <a:cxnLst/>
              <a:rect l="l" t="t" r="r" b="b"/>
              <a:pathLst>
                <a:path w="12062" h="8509" extrusionOk="0">
                  <a:moveTo>
                    <a:pt x="4263" y="715"/>
                  </a:moveTo>
                  <a:lnTo>
                    <a:pt x="4263" y="1060"/>
                  </a:lnTo>
                  <a:cubicBezTo>
                    <a:pt x="4263" y="2751"/>
                    <a:pt x="3180" y="4191"/>
                    <a:pt x="1680" y="4739"/>
                  </a:cubicBezTo>
                  <a:cubicBezTo>
                    <a:pt x="2430" y="3846"/>
                    <a:pt x="2847" y="2715"/>
                    <a:pt x="2847" y="1548"/>
                  </a:cubicBezTo>
                  <a:lnTo>
                    <a:pt x="2847" y="715"/>
                  </a:lnTo>
                  <a:close/>
                  <a:moveTo>
                    <a:pt x="9228" y="715"/>
                  </a:moveTo>
                  <a:lnTo>
                    <a:pt x="9228" y="1548"/>
                  </a:lnTo>
                  <a:cubicBezTo>
                    <a:pt x="9228" y="2727"/>
                    <a:pt x="9645" y="3846"/>
                    <a:pt x="10371" y="4739"/>
                  </a:cubicBezTo>
                  <a:cubicBezTo>
                    <a:pt x="8871" y="4203"/>
                    <a:pt x="7788" y="2751"/>
                    <a:pt x="7788" y="1060"/>
                  </a:cubicBezTo>
                  <a:lnTo>
                    <a:pt x="7788" y="715"/>
                  </a:lnTo>
                  <a:close/>
                  <a:moveTo>
                    <a:pt x="2144" y="715"/>
                  </a:moveTo>
                  <a:lnTo>
                    <a:pt x="2144" y="1548"/>
                  </a:lnTo>
                  <a:cubicBezTo>
                    <a:pt x="2144" y="2763"/>
                    <a:pt x="1608" y="3929"/>
                    <a:pt x="703" y="4751"/>
                  </a:cubicBezTo>
                  <a:lnTo>
                    <a:pt x="703" y="715"/>
                  </a:lnTo>
                  <a:close/>
                  <a:moveTo>
                    <a:pt x="11348" y="715"/>
                  </a:moveTo>
                  <a:lnTo>
                    <a:pt x="11348" y="4751"/>
                  </a:lnTo>
                  <a:cubicBezTo>
                    <a:pt x="10455" y="3929"/>
                    <a:pt x="9943" y="2763"/>
                    <a:pt x="9943" y="1548"/>
                  </a:cubicBezTo>
                  <a:lnTo>
                    <a:pt x="9943" y="715"/>
                  </a:lnTo>
                  <a:close/>
                  <a:moveTo>
                    <a:pt x="703" y="5715"/>
                  </a:moveTo>
                  <a:cubicBezTo>
                    <a:pt x="1525" y="5882"/>
                    <a:pt x="2144" y="6596"/>
                    <a:pt x="2144" y="7454"/>
                  </a:cubicBezTo>
                  <a:lnTo>
                    <a:pt x="2144" y="7596"/>
                  </a:lnTo>
                  <a:cubicBezTo>
                    <a:pt x="1906" y="7525"/>
                    <a:pt x="1668" y="7477"/>
                    <a:pt x="1418" y="7477"/>
                  </a:cubicBezTo>
                  <a:cubicBezTo>
                    <a:pt x="1180" y="7477"/>
                    <a:pt x="930" y="7525"/>
                    <a:pt x="703" y="7596"/>
                  </a:cubicBezTo>
                  <a:lnTo>
                    <a:pt x="703" y="5715"/>
                  </a:lnTo>
                  <a:close/>
                  <a:moveTo>
                    <a:pt x="11348" y="5715"/>
                  </a:moveTo>
                  <a:lnTo>
                    <a:pt x="11348" y="7596"/>
                  </a:lnTo>
                  <a:cubicBezTo>
                    <a:pt x="11121" y="7513"/>
                    <a:pt x="10883" y="7477"/>
                    <a:pt x="10645" y="7477"/>
                  </a:cubicBezTo>
                  <a:cubicBezTo>
                    <a:pt x="10407" y="7477"/>
                    <a:pt x="10169" y="7513"/>
                    <a:pt x="9943" y="7596"/>
                  </a:cubicBezTo>
                  <a:lnTo>
                    <a:pt x="9943" y="7454"/>
                  </a:lnTo>
                  <a:cubicBezTo>
                    <a:pt x="9943" y="6596"/>
                    <a:pt x="10550" y="5882"/>
                    <a:pt x="11348" y="5715"/>
                  </a:cubicBezTo>
                  <a:close/>
                  <a:moveTo>
                    <a:pt x="346" y="0"/>
                  </a:moveTo>
                  <a:cubicBezTo>
                    <a:pt x="156" y="0"/>
                    <a:pt x="1" y="167"/>
                    <a:pt x="1" y="357"/>
                  </a:cubicBezTo>
                  <a:lnTo>
                    <a:pt x="1" y="8156"/>
                  </a:lnTo>
                  <a:cubicBezTo>
                    <a:pt x="1" y="8287"/>
                    <a:pt x="72" y="8406"/>
                    <a:pt x="180" y="8466"/>
                  </a:cubicBezTo>
                  <a:cubicBezTo>
                    <a:pt x="236" y="8494"/>
                    <a:pt x="299" y="8509"/>
                    <a:pt x="360" y="8509"/>
                  </a:cubicBezTo>
                  <a:cubicBezTo>
                    <a:pt x="427" y="8509"/>
                    <a:pt x="493" y="8491"/>
                    <a:pt x="549" y="8454"/>
                  </a:cubicBezTo>
                  <a:cubicBezTo>
                    <a:pt x="811" y="8275"/>
                    <a:pt x="1117" y="8186"/>
                    <a:pt x="1424" y="8186"/>
                  </a:cubicBezTo>
                  <a:cubicBezTo>
                    <a:pt x="1730" y="8186"/>
                    <a:pt x="2037" y="8275"/>
                    <a:pt x="2299" y="8454"/>
                  </a:cubicBezTo>
                  <a:cubicBezTo>
                    <a:pt x="2355" y="8491"/>
                    <a:pt x="2421" y="8509"/>
                    <a:pt x="2486" y="8509"/>
                  </a:cubicBezTo>
                  <a:cubicBezTo>
                    <a:pt x="2546" y="8509"/>
                    <a:pt x="2605" y="8494"/>
                    <a:pt x="2656" y="8466"/>
                  </a:cubicBezTo>
                  <a:cubicBezTo>
                    <a:pt x="2775" y="8406"/>
                    <a:pt x="2847" y="8287"/>
                    <a:pt x="2847" y="8156"/>
                  </a:cubicBezTo>
                  <a:lnTo>
                    <a:pt x="2847" y="7454"/>
                  </a:lnTo>
                  <a:cubicBezTo>
                    <a:pt x="2847" y="6620"/>
                    <a:pt x="2442" y="5894"/>
                    <a:pt x="1811" y="5441"/>
                  </a:cubicBezTo>
                  <a:cubicBezTo>
                    <a:pt x="3609" y="4846"/>
                    <a:pt x="4966" y="3120"/>
                    <a:pt x="4966" y="1060"/>
                  </a:cubicBezTo>
                  <a:lnTo>
                    <a:pt x="4966" y="715"/>
                  </a:lnTo>
                  <a:lnTo>
                    <a:pt x="7085" y="715"/>
                  </a:lnTo>
                  <a:lnTo>
                    <a:pt x="7085" y="1060"/>
                  </a:lnTo>
                  <a:cubicBezTo>
                    <a:pt x="7085" y="3132"/>
                    <a:pt x="8454" y="4846"/>
                    <a:pt x="10252" y="5453"/>
                  </a:cubicBezTo>
                  <a:cubicBezTo>
                    <a:pt x="9633" y="5894"/>
                    <a:pt x="9228" y="6632"/>
                    <a:pt x="9228" y="7454"/>
                  </a:cubicBezTo>
                  <a:lnTo>
                    <a:pt x="9228" y="8156"/>
                  </a:lnTo>
                  <a:cubicBezTo>
                    <a:pt x="9228" y="8287"/>
                    <a:pt x="9300" y="8406"/>
                    <a:pt x="9419" y="8466"/>
                  </a:cubicBezTo>
                  <a:cubicBezTo>
                    <a:pt x="9476" y="8494"/>
                    <a:pt x="9535" y="8509"/>
                    <a:pt x="9593" y="8509"/>
                  </a:cubicBezTo>
                  <a:cubicBezTo>
                    <a:pt x="9657" y="8509"/>
                    <a:pt x="9720" y="8491"/>
                    <a:pt x="9776" y="8454"/>
                  </a:cubicBezTo>
                  <a:cubicBezTo>
                    <a:pt x="10038" y="8275"/>
                    <a:pt x="10339" y="8186"/>
                    <a:pt x="10641" y="8186"/>
                  </a:cubicBezTo>
                  <a:cubicBezTo>
                    <a:pt x="10943" y="8186"/>
                    <a:pt x="11246" y="8275"/>
                    <a:pt x="11514" y="8454"/>
                  </a:cubicBezTo>
                  <a:cubicBezTo>
                    <a:pt x="11570" y="8491"/>
                    <a:pt x="11633" y="8509"/>
                    <a:pt x="11697" y="8509"/>
                  </a:cubicBezTo>
                  <a:cubicBezTo>
                    <a:pt x="11755" y="8509"/>
                    <a:pt x="11815" y="8494"/>
                    <a:pt x="11871" y="8466"/>
                  </a:cubicBezTo>
                  <a:cubicBezTo>
                    <a:pt x="11991" y="8406"/>
                    <a:pt x="12062" y="8287"/>
                    <a:pt x="12062" y="8156"/>
                  </a:cubicBezTo>
                  <a:lnTo>
                    <a:pt x="12062" y="357"/>
                  </a:lnTo>
                  <a:cubicBezTo>
                    <a:pt x="12062" y="167"/>
                    <a:pt x="11895" y="0"/>
                    <a:pt x="117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40"/>
          <p:cNvSpPr txBox="1">
            <a:spLocks noGrp="1"/>
          </p:cNvSpPr>
          <p:nvPr>
            <p:ph type="title"/>
          </p:nvPr>
        </p:nvSpPr>
        <p:spPr>
          <a:xfrm>
            <a:off x="761591" y="13389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 10 Movies Rented from Rockbuster</a:t>
            </a:r>
            <a:endParaRPr dirty="0"/>
          </a:p>
        </p:txBody>
      </p:sp>
      <p:pic>
        <p:nvPicPr>
          <p:cNvPr id="5" name="Picture 4">
            <a:extLst>
              <a:ext uri="{FF2B5EF4-FFF2-40B4-BE49-F238E27FC236}">
                <a16:creationId xmlns:a16="http://schemas.microsoft.com/office/drawing/2014/main" id="{3F43793C-9A01-B163-9155-AD3EDCB6C14C}"/>
              </a:ext>
            </a:extLst>
          </p:cNvPr>
          <p:cNvPicPr>
            <a:picLocks noChangeAspect="1"/>
          </p:cNvPicPr>
          <p:nvPr/>
        </p:nvPicPr>
        <p:blipFill>
          <a:blip r:embed="rId3"/>
          <a:stretch>
            <a:fillRect/>
          </a:stretch>
        </p:blipFill>
        <p:spPr>
          <a:xfrm>
            <a:off x="1295398" y="1107435"/>
            <a:ext cx="6418007" cy="3838638"/>
          </a:xfrm>
          <a:prstGeom prst="rect">
            <a:avLst/>
          </a:prstGeom>
        </p:spPr>
      </p:pic>
    </p:spTree>
    <p:extLst>
      <p:ext uri="{BB962C8B-B14F-4D97-AF65-F5344CB8AC3E}">
        <p14:creationId xmlns:p14="http://schemas.microsoft.com/office/powerpoint/2010/main" val="105198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40"/>
          <p:cNvSpPr txBox="1">
            <a:spLocks noGrp="1"/>
          </p:cNvSpPr>
          <p:nvPr>
            <p:ph type="title"/>
          </p:nvPr>
        </p:nvSpPr>
        <p:spPr>
          <a:xfrm>
            <a:off x="761591" y="13389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Least 10 Rented Movies from Rockbuster</a:t>
            </a:r>
            <a:endParaRPr dirty="0"/>
          </a:p>
        </p:txBody>
      </p:sp>
      <p:pic>
        <p:nvPicPr>
          <p:cNvPr id="4" name="Picture 3">
            <a:extLst>
              <a:ext uri="{FF2B5EF4-FFF2-40B4-BE49-F238E27FC236}">
                <a16:creationId xmlns:a16="http://schemas.microsoft.com/office/drawing/2014/main" id="{4572C26F-17D2-5468-655E-1A8CD0FF73BA}"/>
              </a:ext>
            </a:extLst>
          </p:cNvPr>
          <p:cNvPicPr>
            <a:picLocks noChangeAspect="1"/>
          </p:cNvPicPr>
          <p:nvPr/>
        </p:nvPicPr>
        <p:blipFill>
          <a:blip r:embed="rId3"/>
          <a:stretch>
            <a:fillRect/>
          </a:stretch>
        </p:blipFill>
        <p:spPr>
          <a:xfrm>
            <a:off x="1311157" y="1142999"/>
            <a:ext cx="6521686" cy="3618484"/>
          </a:xfrm>
          <a:prstGeom prst="rect">
            <a:avLst/>
          </a:prstGeom>
        </p:spPr>
      </p:pic>
    </p:spTree>
    <p:extLst>
      <p:ext uri="{BB962C8B-B14F-4D97-AF65-F5344CB8AC3E}">
        <p14:creationId xmlns:p14="http://schemas.microsoft.com/office/powerpoint/2010/main" val="346445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46"/>
          <p:cNvPicPr preferRelativeResize="0"/>
          <p:nvPr/>
        </p:nvPicPr>
        <p:blipFill>
          <a:blip r:embed="rId3">
            <a:alphaModFix/>
          </a:blip>
          <a:stretch>
            <a:fillRect/>
          </a:stretch>
        </p:blipFill>
        <p:spPr>
          <a:xfrm>
            <a:off x="0" y="522550"/>
            <a:ext cx="3695700" cy="4613858"/>
          </a:xfrm>
          <a:prstGeom prst="rect">
            <a:avLst/>
          </a:prstGeom>
          <a:noFill/>
          <a:ln>
            <a:noFill/>
          </a:ln>
        </p:spPr>
      </p:pic>
      <p:sp>
        <p:nvSpPr>
          <p:cNvPr id="454" name="Google Shape;454;p46"/>
          <p:cNvSpPr/>
          <p:nvPr/>
        </p:nvSpPr>
        <p:spPr>
          <a:xfrm flipH="1">
            <a:off x="3695700" y="0"/>
            <a:ext cx="58800" cy="51435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6"/>
          <p:cNvSpPr/>
          <p:nvPr/>
        </p:nvSpPr>
        <p:spPr>
          <a:xfrm rot="5400000">
            <a:off x="4127400" y="127100"/>
            <a:ext cx="2208600" cy="78246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46"/>
          <p:cNvGrpSpPr/>
          <p:nvPr/>
        </p:nvGrpSpPr>
        <p:grpSpPr>
          <a:xfrm>
            <a:off x="3064773" y="884577"/>
            <a:ext cx="2629159" cy="2568664"/>
            <a:chOff x="1142575" y="0"/>
            <a:chExt cx="2181875" cy="2132025"/>
          </a:xfrm>
        </p:grpSpPr>
        <p:sp>
          <p:nvSpPr>
            <p:cNvPr id="457" name="Google Shape;457;p46"/>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6"/>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46"/>
          <p:cNvSpPr txBox="1">
            <a:spLocks noGrp="1"/>
          </p:cNvSpPr>
          <p:nvPr>
            <p:ph type="title"/>
          </p:nvPr>
        </p:nvSpPr>
        <p:spPr>
          <a:xfrm>
            <a:off x="4586100" y="778924"/>
            <a:ext cx="3690600" cy="38484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chemeClr val="accent3"/>
                </a:solidFill>
                <a:latin typeface="Michroma" panose="020B0604020202020204" charset="0"/>
              </a:rPr>
              <a:t>0</a:t>
            </a:r>
            <a:br>
              <a:rPr lang="en" sz="3600" b="1" dirty="0">
                <a:solidFill>
                  <a:schemeClr val="accent3"/>
                </a:solidFill>
                <a:latin typeface="Michroma" panose="020B0604020202020204" charset="0"/>
              </a:rPr>
            </a:br>
            <a:r>
              <a:rPr lang="en" sz="3600" b="1" dirty="0">
                <a:solidFill>
                  <a:schemeClr val="accent3"/>
                </a:solidFill>
                <a:latin typeface="Michroma" panose="020B0604020202020204" charset="0"/>
              </a:rPr>
              <a:t>2</a:t>
            </a:r>
            <a:br>
              <a:rPr lang="en" sz="2800" b="1" dirty="0">
                <a:solidFill>
                  <a:schemeClr val="accent3"/>
                </a:solidFill>
                <a:latin typeface="Michroma" panose="020B0604020202020204" charset="0"/>
              </a:rPr>
            </a:br>
            <a:br>
              <a:rPr lang="en" sz="2800" b="1" dirty="0">
                <a:solidFill>
                  <a:schemeClr val="accent3"/>
                </a:solidFill>
                <a:latin typeface="Michroma" panose="020B0604020202020204" charset="0"/>
              </a:rPr>
            </a:br>
            <a:r>
              <a:rPr lang="en" sz="3200" dirty="0"/>
              <a:t>Geographical</a:t>
            </a:r>
            <a:br>
              <a:rPr lang="en" sz="3200" dirty="0"/>
            </a:br>
            <a:r>
              <a:rPr lang="en" sz="3200" dirty="0"/>
              <a:t>Location of </a:t>
            </a:r>
            <a:br>
              <a:rPr lang="en" sz="3200" dirty="0"/>
            </a:br>
            <a:r>
              <a:rPr lang="en" sz="3200" dirty="0"/>
              <a:t>Rockbuster´s</a:t>
            </a:r>
            <a:br>
              <a:rPr lang="en" sz="3200" dirty="0"/>
            </a:br>
            <a:r>
              <a:rPr lang="en" sz="3200" dirty="0"/>
              <a:t>Revenues</a:t>
            </a:r>
            <a:endParaRPr sz="3200" dirty="0"/>
          </a:p>
        </p:txBody>
      </p:sp>
      <p:sp>
        <p:nvSpPr>
          <p:cNvPr id="461" name="Google Shape;461;p46"/>
          <p:cNvSpPr/>
          <p:nvPr/>
        </p:nvSpPr>
        <p:spPr>
          <a:xfrm>
            <a:off x="-1580925" y="3819398"/>
            <a:ext cx="2993700" cy="29931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6"/>
          <p:cNvSpPr/>
          <p:nvPr/>
        </p:nvSpPr>
        <p:spPr>
          <a:xfrm rot="5400000">
            <a:off x="6084300" y="-65800"/>
            <a:ext cx="58800" cy="6060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grpSp>
        <p:nvGrpSpPr>
          <p:cNvPr id="544" name="Google Shape;544;p52"/>
          <p:cNvGrpSpPr/>
          <p:nvPr/>
        </p:nvGrpSpPr>
        <p:grpSpPr>
          <a:xfrm>
            <a:off x="-20528" y="76551"/>
            <a:ext cx="5349303" cy="5226233"/>
            <a:chOff x="1142575" y="0"/>
            <a:chExt cx="2181875" cy="2132025"/>
          </a:xfrm>
        </p:grpSpPr>
        <p:sp>
          <p:nvSpPr>
            <p:cNvPr id="545" name="Google Shape;545;p52"/>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52"/>
          <p:cNvSpPr/>
          <p:nvPr/>
        </p:nvSpPr>
        <p:spPr>
          <a:xfrm rot="5400000">
            <a:off x="7020025" y="2383844"/>
            <a:ext cx="1412400" cy="28512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2"/>
          <p:cNvSpPr/>
          <p:nvPr/>
        </p:nvSpPr>
        <p:spPr>
          <a:xfrm rot="5400000">
            <a:off x="7020025" y="672938"/>
            <a:ext cx="1412400" cy="28512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txBox="1">
            <a:spLocks noGrp="1"/>
          </p:cNvSpPr>
          <p:nvPr>
            <p:ph type="title"/>
          </p:nvPr>
        </p:nvSpPr>
        <p:spPr>
          <a:xfrm>
            <a:off x="720295" y="209712"/>
            <a:ext cx="80592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Customers Geographical Location</a:t>
            </a:r>
            <a:endParaRPr dirty="0"/>
          </a:p>
        </p:txBody>
      </p:sp>
      <p:grpSp>
        <p:nvGrpSpPr>
          <p:cNvPr id="550" name="Google Shape;550;p52"/>
          <p:cNvGrpSpPr/>
          <p:nvPr/>
        </p:nvGrpSpPr>
        <p:grpSpPr>
          <a:xfrm>
            <a:off x="720295" y="1598679"/>
            <a:ext cx="4122170" cy="2710630"/>
            <a:chOff x="235800" y="830650"/>
            <a:chExt cx="6978450" cy="4588844"/>
          </a:xfrm>
        </p:grpSpPr>
        <p:sp>
          <p:nvSpPr>
            <p:cNvPr id="551" name="Google Shape;551;p52"/>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2"/>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2"/>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52"/>
          <p:cNvSpPr/>
          <p:nvPr/>
        </p:nvSpPr>
        <p:spPr>
          <a:xfrm>
            <a:off x="3801190" y="2372080"/>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2"/>
          <p:cNvSpPr/>
          <p:nvPr/>
        </p:nvSpPr>
        <p:spPr>
          <a:xfrm>
            <a:off x="2025418" y="3606261"/>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2"/>
          <p:cNvSpPr/>
          <p:nvPr/>
        </p:nvSpPr>
        <p:spPr>
          <a:xfrm>
            <a:off x="2867988" y="3383898"/>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2"/>
          <p:cNvSpPr/>
          <p:nvPr/>
        </p:nvSpPr>
        <p:spPr>
          <a:xfrm>
            <a:off x="2283148" y="2016256"/>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3087563" y="2530119"/>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1147141" y="2598168"/>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2"/>
          <p:cNvSpPr/>
          <p:nvPr/>
        </p:nvSpPr>
        <p:spPr>
          <a:xfrm>
            <a:off x="1435329" y="2756206"/>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a:off x="4404350" y="2433608"/>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a:off x="3801180" y="2872016"/>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2"/>
          <p:cNvSpPr/>
          <p:nvPr/>
        </p:nvSpPr>
        <p:spPr>
          <a:xfrm>
            <a:off x="1285864" y="2194035"/>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2"/>
          <p:cNvSpPr/>
          <p:nvPr/>
        </p:nvSpPr>
        <p:spPr>
          <a:xfrm>
            <a:off x="1735154" y="3455828"/>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2"/>
          <p:cNvSpPr txBox="1"/>
          <p:nvPr/>
        </p:nvSpPr>
        <p:spPr>
          <a:xfrm>
            <a:off x="6138315" y="1563731"/>
            <a:ext cx="3054464" cy="224571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dirty="0">
                <a:solidFill>
                  <a:schemeClr val="lt1"/>
                </a:solidFill>
                <a:latin typeface="Michroma"/>
                <a:ea typeface="Michroma"/>
                <a:cs typeface="Michroma"/>
                <a:sym typeface="Michroma"/>
              </a:rPr>
              <a:t>Rockbuster Customers are Located in  </a:t>
            </a:r>
          </a:p>
          <a:p>
            <a:pPr marL="0" lvl="0" indent="0" algn="l" rtl="0">
              <a:lnSpc>
                <a:spcPct val="150000"/>
              </a:lnSpc>
              <a:spcBef>
                <a:spcPts val="0"/>
              </a:spcBef>
              <a:spcAft>
                <a:spcPts val="0"/>
              </a:spcAft>
              <a:buNone/>
            </a:pPr>
            <a:r>
              <a:rPr lang="en" sz="2000" b="1" dirty="0">
                <a:solidFill>
                  <a:schemeClr val="lt1"/>
                </a:solidFill>
                <a:latin typeface="Michroma"/>
                <a:ea typeface="Michroma"/>
                <a:cs typeface="Michroma"/>
                <a:sym typeface="Michroma"/>
              </a:rPr>
              <a:t>108</a:t>
            </a:r>
            <a:r>
              <a:rPr lang="en" sz="1600" b="1" dirty="0">
                <a:solidFill>
                  <a:schemeClr val="lt1"/>
                </a:solidFill>
                <a:latin typeface="Michroma"/>
                <a:ea typeface="Michroma"/>
                <a:cs typeface="Michroma"/>
                <a:sym typeface="Michroma"/>
              </a:rPr>
              <a:t>  Countries Worldwide</a:t>
            </a:r>
            <a:endParaRPr sz="1600" b="1" dirty="0">
              <a:solidFill>
                <a:schemeClr val="lt1"/>
              </a:solidFill>
              <a:latin typeface="Michroma"/>
              <a:ea typeface="Michroma"/>
              <a:cs typeface="Michroma"/>
              <a:sym typeface="Michroma"/>
            </a:endParaRPr>
          </a:p>
        </p:txBody>
      </p:sp>
      <p:sp>
        <p:nvSpPr>
          <p:cNvPr id="574" name="Google Shape;574;p52"/>
          <p:cNvSpPr/>
          <p:nvPr/>
        </p:nvSpPr>
        <p:spPr>
          <a:xfrm rot="5400000">
            <a:off x="7210900" y="-477562"/>
            <a:ext cx="58800" cy="37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2"/>
          <p:cNvSpPr/>
          <p:nvPr/>
        </p:nvSpPr>
        <p:spPr>
          <a:xfrm rot="5400000">
            <a:off x="7210900" y="1233344"/>
            <a:ext cx="58800" cy="37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6787330D-AD1C-60FB-F95D-48CD78A288A8}"/>
              </a:ext>
            </a:extLst>
          </p:cNvPr>
          <p:cNvPicPr>
            <a:picLocks noChangeAspect="1"/>
          </p:cNvPicPr>
          <p:nvPr/>
        </p:nvPicPr>
        <p:blipFill>
          <a:blip r:embed="rId3"/>
          <a:stretch>
            <a:fillRect/>
          </a:stretch>
        </p:blipFill>
        <p:spPr>
          <a:xfrm>
            <a:off x="399030" y="972752"/>
            <a:ext cx="5377066" cy="36639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grpSp>
        <p:nvGrpSpPr>
          <p:cNvPr id="544" name="Google Shape;544;p52"/>
          <p:cNvGrpSpPr/>
          <p:nvPr/>
        </p:nvGrpSpPr>
        <p:grpSpPr>
          <a:xfrm>
            <a:off x="-20528" y="76551"/>
            <a:ext cx="5349303" cy="5226233"/>
            <a:chOff x="1142575" y="0"/>
            <a:chExt cx="2181875" cy="2132025"/>
          </a:xfrm>
        </p:grpSpPr>
        <p:sp>
          <p:nvSpPr>
            <p:cNvPr id="545" name="Google Shape;545;p52"/>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52"/>
          <p:cNvSpPr/>
          <p:nvPr/>
        </p:nvSpPr>
        <p:spPr>
          <a:xfrm rot="5400000">
            <a:off x="7020025" y="2383844"/>
            <a:ext cx="1412400" cy="28512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txBox="1">
            <a:spLocks noGrp="1"/>
          </p:cNvSpPr>
          <p:nvPr>
            <p:ph type="title"/>
          </p:nvPr>
        </p:nvSpPr>
        <p:spPr>
          <a:xfrm>
            <a:off x="283484" y="214619"/>
            <a:ext cx="878431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Top 10 Countries </a:t>
            </a:r>
            <a:r>
              <a:rPr lang="de-DE" dirty="0" err="1"/>
              <a:t>With</a:t>
            </a:r>
            <a:r>
              <a:rPr lang="de-DE" dirty="0"/>
              <a:t> </a:t>
            </a:r>
            <a:r>
              <a:rPr lang="de-DE" dirty="0" err="1"/>
              <a:t>Highest</a:t>
            </a:r>
            <a:r>
              <a:rPr lang="de-DE" dirty="0"/>
              <a:t> Revenue</a:t>
            </a:r>
            <a:endParaRPr dirty="0"/>
          </a:p>
        </p:txBody>
      </p:sp>
      <p:grpSp>
        <p:nvGrpSpPr>
          <p:cNvPr id="550" name="Google Shape;550;p52"/>
          <p:cNvGrpSpPr/>
          <p:nvPr/>
        </p:nvGrpSpPr>
        <p:grpSpPr>
          <a:xfrm>
            <a:off x="720295" y="1598679"/>
            <a:ext cx="4122170" cy="2710630"/>
            <a:chOff x="235800" y="830650"/>
            <a:chExt cx="6978450" cy="4588844"/>
          </a:xfrm>
        </p:grpSpPr>
        <p:sp>
          <p:nvSpPr>
            <p:cNvPr id="551" name="Google Shape;551;p52"/>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2"/>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2"/>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52"/>
          <p:cNvSpPr/>
          <p:nvPr/>
        </p:nvSpPr>
        <p:spPr>
          <a:xfrm>
            <a:off x="3801190" y="2372080"/>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2"/>
          <p:cNvSpPr/>
          <p:nvPr/>
        </p:nvSpPr>
        <p:spPr>
          <a:xfrm>
            <a:off x="2025418" y="3606261"/>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2"/>
          <p:cNvSpPr/>
          <p:nvPr/>
        </p:nvSpPr>
        <p:spPr>
          <a:xfrm>
            <a:off x="2867988" y="3383898"/>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2"/>
          <p:cNvSpPr/>
          <p:nvPr/>
        </p:nvSpPr>
        <p:spPr>
          <a:xfrm>
            <a:off x="2283148" y="2016256"/>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3087563" y="2530119"/>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1147141" y="2598168"/>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2"/>
          <p:cNvSpPr/>
          <p:nvPr/>
        </p:nvSpPr>
        <p:spPr>
          <a:xfrm>
            <a:off x="1435329" y="2756206"/>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a:off x="4404350" y="2433608"/>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a:off x="3801180" y="2872016"/>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2"/>
          <p:cNvSpPr/>
          <p:nvPr/>
        </p:nvSpPr>
        <p:spPr>
          <a:xfrm>
            <a:off x="1285864" y="2194035"/>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2"/>
          <p:cNvSpPr/>
          <p:nvPr/>
        </p:nvSpPr>
        <p:spPr>
          <a:xfrm>
            <a:off x="1735154" y="3455828"/>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txBox="1"/>
          <p:nvPr/>
        </p:nvSpPr>
        <p:spPr>
          <a:xfrm>
            <a:off x="378628" y="4517143"/>
            <a:ext cx="5522089" cy="4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latin typeface="Michroma"/>
                <a:ea typeface="Michroma"/>
                <a:cs typeface="Michroma"/>
                <a:sym typeface="Michroma"/>
              </a:rPr>
              <a:t>India Boasts The Highest Revenue at  $6,033</a:t>
            </a:r>
            <a:endParaRPr b="1" dirty="0">
              <a:solidFill>
                <a:schemeClr val="lt1"/>
              </a:solidFill>
              <a:latin typeface="Michroma"/>
              <a:ea typeface="Michroma"/>
              <a:cs typeface="Michroma"/>
              <a:sym typeface="Michroma"/>
            </a:endParaRPr>
          </a:p>
        </p:txBody>
      </p:sp>
      <p:sp>
        <p:nvSpPr>
          <p:cNvPr id="572" name="Google Shape;572;p52"/>
          <p:cNvSpPr/>
          <p:nvPr/>
        </p:nvSpPr>
        <p:spPr>
          <a:xfrm>
            <a:off x="5651650" y="1047295"/>
            <a:ext cx="258000" cy="25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2"/>
          <p:cNvSpPr/>
          <p:nvPr/>
        </p:nvSpPr>
        <p:spPr>
          <a:xfrm>
            <a:off x="5642717" y="3265546"/>
            <a:ext cx="258000" cy="25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2"/>
          <p:cNvSpPr/>
          <p:nvPr/>
        </p:nvSpPr>
        <p:spPr>
          <a:xfrm rot="5400000">
            <a:off x="7210900" y="-477562"/>
            <a:ext cx="58800" cy="37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de-DE"/>
          </a:p>
        </p:txBody>
      </p:sp>
      <p:sp>
        <p:nvSpPr>
          <p:cNvPr id="575" name="Google Shape;575;p52"/>
          <p:cNvSpPr/>
          <p:nvPr/>
        </p:nvSpPr>
        <p:spPr>
          <a:xfrm rot="5400000">
            <a:off x="7210900" y="1233344"/>
            <a:ext cx="58800" cy="37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A7871652-D787-9941-C96D-14B2086D480E}"/>
              </a:ext>
            </a:extLst>
          </p:cNvPr>
          <p:cNvPicPr>
            <a:picLocks noChangeAspect="1"/>
          </p:cNvPicPr>
          <p:nvPr/>
        </p:nvPicPr>
        <p:blipFill>
          <a:blip r:embed="rId3"/>
          <a:stretch>
            <a:fillRect/>
          </a:stretch>
        </p:blipFill>
        <p:spPr>
          <a:xfrm>
            <a:off x="185096" y="898660"/>
            <a:ext cx="5400373" cy="3448851"/>
          </a:xfrm>
          <a:prstGeom prst="rect">
            <a:avLst/>
          </a:prstGeom>
        </p:spPr>
      </p:pic>
      <p:sp>
        <p:nvSpPr>
          <p:cNvPr id="5" name="TextBox 4">
            <a:extLst>
              <a:ext uri="{FF2B5EF4-FFF2-40B4-BE49-F238E27FC236}">
                <a16:creationId xmlns:a16="http://schemas.microsoft.com/office/drawing/2014/main" id="{E79FAC09-97BC-3DB5-65B2-30F8CB980BBC}"/>
              </a:ext>
            </a:extLst>
          </p:cNvPr>
          <p:cNvSpPr txBox="1"/>
          <p:nvPr/>
        </p:nvSpPr>
        <p:spPr>
          <a:xfrm>
            <a:off x="6034709" y="1022406"/>
            <a:ext cx="4585854" cy="523220"/>
          </a:xfrm>
          <a:prstGeom prst="rect">
            <a:avLst/>
          </a:prstGeom>
          <a:noFill/>
        </p:spPr>
        <p:txBody>
          <a:bodyPr wrap="square">
            <a:spAutoFit/>
          </a:bodyPr>
          <a:lstStyle/>
          <a:p>
            <a:pPr marL="0" lvl="0" indent="0" algn="l" rtl="0">
              <a:spcBef>
                <a:spcPts val="0"/>
              </a:spcBef>
              <a:spcAft>
                <a:spcPts val="0"/>
              </a:spcAft>
              <a:buNone/>
            </a:pPr>
            <a:r>
              <a:rPr lang="en" sz="1400" b="1" dirty="0">
                <a:solidFill>
                  <a:schemeClr val="lt1"/>
                </a:solidFill>
                <a:latin typeface="Michroma"/>
                <a:ea typeface="Michroma"/>
                <a:cs typeface="Michroma"/>
                <a:sym typeface="Michroma"/>
              </a:rPr>
              <a:t>Top 10 Countries:</a:t>
            </a:r>
          </a:p>
          <a:p>
            <a:pPr marL="0" lvl="0" indent="0" algn="l" rtl="0">
              <a:spcBef>
                <a:spcPts val="0"/>
              </a:spcBef>
              <a:spcAft>
                <a:spcPts val="0"/>
              </a:spcAft>
              <a:buNone/>
            </a:pPr>
            <a:endParaRPr lang="en" sz="1400" b="1" dirty="0">
              <a:solidFill>
                <a:schemeClr val="lt1"/>
              </a:solidFill>
              <a:latin typeface="Michroma"/>
              <a:ea typeface="Michroma"/>
              <a:cs typeface="Michroma"/>
              <a:sym typeface="Michroma"/>
            </a:endParaRPr>
          </a:p>
        </p:txBody>
      </p:sp>
      <p:sp>
        <p:nvSpPr>
          <p:cNvPr id="7" name="TextBox 6">
            <a:extLst>
              <a:ext uri="{FF2B5EF4-FFF2-40B4-BE49-F238E27FC236}">
                <a16:creationId xmlns:a16="http://schemas.microsoft.com/office/drawing/2014/main" id="{8A1759C4-D47E-1F3A-F046-BC4591B8DBAB}"/>
              </a:ext>
            </a:extLst>
          </p:cNvPr>
          <p:cNvSpPr txBox="1"/>
          <p:nvPr/>
        </p:nvSpPr>
        <p:spPr>
          <a:xfrm>
            <a:off x="6068307" y="1227238"/>
            <a:ext cx="2820582" cy="3289555"/>
          </a:xfrm>
          <a:prstGeom prst="rect">
            <a:avLst/>
          </a:prstGeom>
          <a:noFill/>
        </p:spPr>
        <p:txBody>
          <a:bodyPr wrap="square">
            <a:spAutoFit/>
          </a:bodyPr>
          <a:lstStyle/>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India</a:t>
            </a:r>
          </a:p>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China</a:t>
            </a:r>
          </a:p>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United States</a:t>
            </a:r>
          </a:p>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Japan</a:t>
            </a:r>
          </a:p>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Mexico</a:t>
            </a:r>
          </a:p>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Brazil</a:t>
            </a:r>
          </a:p>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Russian Federation</a:t>
            </a:r>
          </a:p>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Philippines</a:t>
            </a:r>
          </a:p>
          <a:p>
            <a:pPr marL="342900" lvl="0" indent="-342900" algn="l" rtl="0">
              <a:lnSpc>
                <a:spcPct val="150000"/>
              </a:lnSpc>
              <a:spcBef>
                <a:spcPts val="0"/>
              </a:spcBef>
              <a:spcAft>
                <a:spcPts val="0"/>
              </a:spcAft>
              <a:buClr>
                <a:schemeClr val="bg1"/>
              </a:buClr>
              <a:buAutoNum type="arabicPeriod"/>
            </a:pPr>
            <a:r>
              <a:rPr lang="en" sz="1400" dirty="0">
                <a:solidFill>
                  <a:schemeClr val="bg1"/>
                </a:solidFill>
                <a:latin typeface="Open Sans"/>
                <a:ea typeface="Open Sans"/>
                <a:cs typeface="Open Sans"/>
                <a:sym typeface="Open Sans"/>
              </a:rPr>
              <a:t>Turkey</a:t>
            </a:r>
          </a:p>
          <a:p>
            <a:pPr marL="342900" lvl="0" indent="-342900" algn="l" rtl="0">
              <a:lnSpc>
                <a:spcPct val="150000"/>
              </a:lnSpc>
              <a:spcBef>
                <a:spcPts val="0"/>
              </a:spcBef>
              <a:spcAft>
                <a:spcPts val="0"/>
              </a:spcAft>
              <a:buClr>
                <a:schemeClr val="bg1"/>
              </a:buClr>
              <a:buAutoNum type="arabicPeriod"/>
            </a:pPr>
            <a:r>
              <a:rPr lang="en" dirty="0">
                <a:solidFill>
                  <a:schemeClr val="bg1"/>
                </a:solidFill>
                <a:latin typeface="Open Sans"/>
                <a:ea typeface="Open Sans"/>
                <a:cs typeface="Open Sans"/>
                <a:sym typeface="Open Sans"/>
              </a:rPr>
              <a:t>Indonesia</a:t>
            </a:r>
            <a:endParaRPr lang="en" sz="1400" dirty="0">
              <a:solidFill>
                <a:schemeClr val="bg1"/>
              </a:solidFill>
              <a:latin typeface="Open Sans"/>
              <a:ea typeface="Open Sans"/>
              <a:cs typeface="Open Sans"/>
              <a:sym typeface="Open Sans"/>
            </a:endParaRPr>
          </a:p>
        </p:txBody>
      </p:sp>
    </p:spTree>
    <p:extLst>
      <p:ext uri="{BB962C8B-B14F-4D97-AF65-F5344CB8AC3E}">
        <p14:creationId xmlns:p14="http://schemas.microsoft.com/office/powerpoint/2010/main" val="86334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9" name="TextBox 8">
            <a:extLst>
              <a:ext uri="{FF2B5EF4-FFF2-40B4-BE49-F238E27FC236}">
                <a16:creationId xmlns:a16="http://schemas.microsoft.com/office/drawing/2014/main" id="{06F43031-412E-BFB7-DFE2-2C50FF29D129}"/>
              </a:ext>
            </a:extLst>
          </p:cNvPr>
          <p:cNvSpPr txBox="1"/>
          <p:nvPr/>
        </p:nvSpPr>
        <p:spPr>
          <a:xfrm>
            <a:off x="671945" y="142993"/>
            <a:ext cx="7460673" cy="646331"/>
          </a:xfrm>
          <a:prstGeom prst="rect">
            <a:avLst/>
          </a:prstGeom>
          <a:noFill/>
        </p:spPr>
        <p:txBody>
          <a:bodyPr wrap="square">
            <a:spAutoFit/>
          </a:bodyPr>
          <a:lstStyle/>
          <a:p>
            <a:r>
              <a:rPr lang="en" sz="3600" dirty="0">
                <a:solidFill>
                  <a:schemeClr val="bg1"/>
                </a:solidFill>
                <a:latin typeface="Michroma" panose="020B0604020202020204" charset="0"/>
              </a:rPr>
              <a:t>Main Countries Revenue</a:t>
            </a:r>
            <a:endParaRPr lang="de-DE" sz="3600" dirty="0">
              <a:solidFill>
                <a:schemeClr val="bg1"/>
              </a:solidFill>
              <a:latin typeface="Michroma" panose="020B0604020202020204" charset="0"/>
            </a:endParaRPr>
          </a:p>
        </p:txBody>
      </p:sp>
      <p:pic>
        <p:nvPicPr>
          <p:cNvPr id="11" name="Picture 10">
            <a:extLst>
              <a:ext uri="{FF2B5EF4-FFF2-40B4-BE49-F238E27FC236}">
                <a16:creationId xmlns:a16="http://schemas.microsoft.com/office/drawing/2014/main" id="{2BBDBEED-9432-681A-BEBE-89A676B29975}"/>
              </a:ext>
            </a:extLst>
          </p:cNvPr>
          <p:cNvPicPr>
            <a:picLocks noChangeAspect="1"/>
          </p:cNvPicPr>
          <p:nvPr/>
        </p:nvPicPr>
        <p:blipFill>
          <a:blip r:embed="rId3"/>
          <a:stretch>
            <a:fillRect/>
          </a:stretch>
        </p:blipFill>
        <p:spPr>
          <a:xfrm>
            <a:off x="1136072" y="920942"/>
            <a:ext cx="6269183" cy="39394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1"/>
          <p:cNvSpPr/>
          <p:nvPr/>
        </p:nvSpPr>
        <p:spPr>
          <a:xfrm rot="-5400000" flipH="1">
            <a:off x="1612200" y="1195900"/>
            <a:ext cx="2328300" cy="55527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txBox="1">
            <a:spLocks noGrp="1"/>
          </p:cNvSpPr>
          <p:nvPr>
            <p:ph type="subTitle" idx="3"/>
          </p:nvPr>
        </p:nvSpPr>
        <p:spPr>
          <a:xfrm>
            <a:off x="5844075" y="2089453"/>
            <a:ext cx="251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JUPITER</a:t>
            </a:r>
            <a:endParaRPr/>
          </a:p>
        </p:txBody>
      </p:sp>
      <p:sp>
        <p:nvSpPr>
          <p:cNvPr id="367" name="Google Shape;367;p41"/>
          <p:cNvSpPr txBox="1">
            <a:spLocks noGrp="1"/>
          </p:cNvSpPr>
          <p:nvPr>
            <p:ph type="subTitle" idx="5"/>
          </p:nvPr>
        </p:nvSpPr>
        <p:spPr>
          <a:xfrm>
            <a:off x="5844075" y="3369732"/>
            <a:ext cx="251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VENUS</a:t>
            </a:r>
            <a:endParaRPr/>
          </a:p>
        </p:txBody>
      </p:sp>
      <p:sp>
        <p:nvSpPr>
          <p:cNvPr id="368" name="Google Shape;368;p41"/>
          <p:cNvSpPr txBox="1">
            <a:spLocks noGrp="1"/>
          </p:cNvSpPr>
          <p:nvPr>
            <p:ph type="subTitle" idx="6"/>
          </p:nvPr>
        </p:nvSpPr>
        <p:spPr>
          <a:xfrm>
            <a:off x="5527162" y="372389"/>
            <a:ext cx="3147525"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bg1"/>
                </a:solidFill>
              </a:rPr>
              <a:t>Where are the Customers located?</a:t>
            </a:r>
            <a:endParaRPr sz="2000" b="1" dirty="0">
              <a:solidFill>
                <a:schemeClr val="bg1"/>
              </a:solidFill>
            </a:endParaRPr>
          </a:p>
        </p:txBody>
      </p:sp>
      <p:pic>
        <p:nvPicPr>
          <p:cNvPr id="369" name="Google Shape;369;p41"/>
          <p:cNvPicPr preferRelativeResize="0"/>
          <p:nvPr/>
        </p:nvPicPr>
        <p:blipFill>
          <a:blip r:embed="rId3">
            <a:alphaModFix/>
          </a:blip>
          <a:stretch>
            <a:fillRect/>
          </a:stretch>
        </p:blipFill>
        <p:spPr>
          <a:xfrm>
            <a:off x="0" y="0"/>
            <a:ext cx="4341541" cy="2720898"/>
          </a:xfrm>
          <a:prstGeom prst="rect">
            <a:avLst/>
          </a:prstGeom>
          <a:noFill/>
          <a:ln>
            <a:noFill/>
          </a:ln>
        </p:spPr>
      </p:pic>
      <p:sp>
        <p:nvSpPr>
          <p:cNvPr id="370" name="Google Shape;370;p41"/>
          <p:cNvSpPr/>
          <p:nvPr/>
        </p:nvSpPr>
        <p:spPr>
          <a:xfrm rot="-5400000" flipH="1">
            <a:off x="2775150" y="30825"/>
            <a:ext cx="58800" cy="56091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4340341" y="30347"/>
            <a:ext cx="58800" cy="31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1192378" y="1204075"/>
            <a:ext cx="3579300" cy="35793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txBox="1">
            <a:spLocks noGrp="1"/>
          </p:cNvSpPr>
          <p:nvPr>
            <p:ph type="title"/>
          </p:nvPr>
        </p:nvSpPr>
        <p:spPr>
          <a:xfrm>
            <a:off x="146164" y="3735954"/>
            <a:ext cx="8695939" cy="125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Rockbuster Customers Data</a:t>
            </a:r>
            <a:endParaRPr sz="3600" dirty="0"/>
          </a:p>
        </p:txBody>
      </p:sp>
      <p:pic>
        <p:nvPicPr>
          <p:cNvPr id="3" name="Picture 2">
            <a:extLst>
              <a:ext uri="{FF2B5EF4-FFF2-40B4-BE49-F238E27FC236}">
                <a16:creationId xmlns:a16="http://schemas.microsoft.com/office/drawing/2014/main" id="{876524B6-EA03-9988-5572-5EB64B3E7F86}"/>
              </a:ext>
            </a:extLst>
          </p:cNvPr>
          <p:cNvPicPr>
            <a:picLocks noChangeAspect="1"/>
          </p:cNvPicPr>
          <p:nvPr/>
        </p:nvPicPr>
        <p:blipFill>
          <a:blip r:embed="rId4"/>
          <a:stretch>
            <a:fillRect/>
          </a:stretch>
        </p:blipFill>
        <p:spPr>
          <a:xfrm>
            <a:off x="4981602" y="1456296"/>
            <a:ext cx="3860501" cy="2230907"/>
          </a:xfrm>
          <a:prstGeom prst="rect">
            <a:avLst/>
          </a:prstGeom>
        </p:spPr>
      </p:pic>
      <p:sp>
        <p:nvSpPr>
          <p:cNvPr id="9" name="TextBox 8">
            <a:extLst>
              <a:ext uri="{FF2B5EF4-FFF2-40B4-BE49-F238E27FC236}">
                <a16:creationId xmlns:a16="http://schemas.microsoft.com/office/drawing/2014/main" id="{2A4E554D-E2FF-8749-0FE8-E5C5C7E628A0}"/>
              </a:ext>
            </a:extLst>
          </p:cNvPr>
          <p:cNvSpPr txBox="1"/>
          <p:nvPr/>
        </p:nvSpPr>
        <p:spPr>
          <a:xfrm>
            <a:off x="786225" y="2771921"/>
            <a:ext cx="588818" cy="1200329"/>
          </a:xfrm>
          <a:prstGeom prst="rect">
            <a:avLst/>
          </a:prstGeom>
          <a:noFill/>
        </p:spPr>
        <p:txBody>
          <a:bodyPr wrap="square">
            <a:spAutoFit/>
          </a:bodyPr>
          <a:lstStyle/>
          <a:p>
            <a:pPr marL="0" lvl="0" indent="0" algn="l" rtl="0">
              <a:spcBef>
                <a:spcPts val="0"/>
              </a:spcBef>
              <a:spcAft>
                <a:spcPts val="0"/>
              </a:spcAft>
              <a:buNone/>
            </a:pPr>
            <a:r>
              <a:rPr lang="en" sz="3600" b="1" dirty="0">
                <a:solidFill>
                  <a:schemeClr val="accent3"/>
                </a:solidFill>
                <a:latin typeface="Michroma" panose="020B0604020202020204" charset="0"/>
              </a:rPr>
              <a:t>0</a:t>
            </a:r>
          </a:p>
          <a:p>
            <a:pPr marL="0" lvl="0" indent="0" algn="l" rtl="0">
              <a:spcBef>
                <a:spcPts val="0"/>
              </a:spcBef>
              <a:spcAft>
                <a:spcPts val="0"/>
              </a:spcAft>
              <a:buNone/>
            </a:pPr>
            <a:r>
              <a:rPr lang="en" sz="3600" b="1" dirty="0">
                <a:solidFill>
                  <a:schemeClr val="accent3"/>
                </a:solidFill>
                <a:latin typeface="Michroma" panose="020B0604020202020204" charset="0"/>
              </a:rPr>
              <a:t>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p:nvPr/>
        </p:nvSpPr>
        <p:spPr>
          <a:xfrm rot="5400000" flipH="1">
            <a:off x="4477625" y="-3318150"/>
            <a:ext cx="1338300" cy="7993200"/>
          </a:xfrm>
          <a:prstGeom prst="rect">
            <a:avLst/>
          </a:prstGeom>
          <a:gradFill>
            <a:gsLst>
              <a:gs pos="0">
                <a:srgbClr val="FFC270">
                  <a:alpha val="2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36"/>
          <p:cNvGrpSpPr/>
          <p:nvPr/>
        </p:nvGrpSpPr>
        <p:grpSpPr>
          <a:xfrm>
            <a:off x="4464716" y="1712411"/>
            <a:ext cx="1486730" cy="1452762"/>
            <a:chOff x="1142575" y="0"/>
            <a:chExt cx="2181875" cy="2132025"/>
          </a:xfrm>
        </p:grpSpPr>
        <p:sp>
          <p:nvSpPr>
            <p:cNvPr id="285" name="Google Shape;285;p36"/>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6"/>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6"/>
          <p:cNvGrpSpPr/>
          <p:nvPr/>
        </p:nvGrpSpPr>
        <p:grpSpPr>
          <a:xfrm>
            <a:off x="608776" y="3278423"/>
            <a:ext cx="1486730" cy="1452762"/>
            <a:chOff x="1142575" y="0"/>
            <a:chExt cx="2181875" cy="2132025"/>
          </a:xfrm>
        </p:grpSpPr>
        <p:sp>
          <p:nvSpPr>
            <p:cNvPr id="288" name="Google Shape;288;p36"/>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6"/>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6"/>
          <p:cNvGrpSpPr/>
          <p:nvPr/>
        </p:nvGrpSpPr>
        <p:grpSpPr>
          <a:xfrm>
            <a:off x="4464725" y="3278423"/>
            <a:ext cx="1486730" cy="1452762"/>
            <a:chOff x="1142575" y="0"/>
            <a:chExt cx="2181875" cy="2132025"/>
          </a:xfrm>
        </p:grpSpPr>
        <p:sp>
          <p:nvSpPr>
            <p:cNvPr id="291" name="Google Shape;291;p36"/>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36"/>
          <p:cNvGrpSpPr/>
          <p:nvPr/>
        </p:nvGrpSpPr>
        <p:grpSpPr>
          <a:xfrm>
            <a:off x="608873" y="1712462"/>
            <a:ext cx="1486730" cy="1452549"/>
            <a:chOff x="1142575" y="0"/>
            <a:chExt cx="2181875" cy="2132025"/>
          </a:xfrm>
        </p:grpSpPr>
        <p:sp>
          <p:nvSpPr>
            <p:cNvPr id="294" name="Google Shape;294;p36"/>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6"/>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36"/>
          <p:cNvSpPr txBox="1">
            <a:spLocks noGrp="1"/>
          </p:cNvSpPr>
          <p:nvPr>
            <p:ph type="subTitle" idx="1"/>
          </p:nvPr>
        </p:nvSpPr>
        <p:spPr>
          <a:xfrm>
            <a:off x="1991625" y="1969932"/>
            <a:ext cx="25812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Rockbuster Facts</a:t>
            </a:r>
            <a:endParaRPr dirty="0"/>
          </a:p>
        </p:txBody>
      </p:sp>
      <p:sp>
        <p:nvSpPr>
          <p:cNvPr id="297" name="Google Shape;297;p36"/>
          <p:cNvSpPr txBox="1">
            <a:spLocks noGrp="1"/>
          </p:cNvSpPr>
          <p:nvPr>
            <p:ph type="title" idx="15"/>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98" name="Google Shape;298;p36"/>
          <p:cNvSpPr txBox="1">
            <a:spLocks noGrp="1"/>
          </p:cNvSpPr>
          <p:nvPr>
            <p:ph type="title"/>
          </p:nvPr>
        </p:nvSpPr>
        <p:spPr>
          <a:xfrm>
            <a:off x="917125" y="2200738"/>
            <a:ext cx="870000" cy="4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99" name="Google Shape;299;p36"/>
          <p:cNvSpPr txBox="1">
            <a:spLocks noGrp="1"/>
          </p:cNvSpPr>
          <p:nvPr>
            <p:ph type="subTitle" idx="2"/>
          </p:nvPr>
        </p:nvSpPr>
        <p:spPr>
          <a:xfrm>
            <a:off x="1991625" y="2278292"/>
            <a:ext cx="2581200" cy="7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Analysed Data Overview</a:t>
            </a:r>
            <a:endParaRPr dirty="0"/>
          </a:p>
        </p:txBody>
      </p:sp>
      <p:sp>
        <p:nvSpPr>
          <p:cNvPr id="300" name="Google Shape;300;p36"/>
          <p:cNvSpPr txBox="1">
            <a:spLocks noGrp="1"/>
          </p:cNvSpPr>
          <p:nvPr>
            <p:ph type="title" idx="3"/>
          </p:nvPr>
        </p:nvSpPr>
        <p:spPr>
          <a:xfrm>
            <a:off x="4773074" y="2200738"/>
            <a:ext cx="870000" cy="4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1" name="Google Shape;301;p36"/>
          <p:cNvSpPr txBox="1">
            <a:spLocks noGrp="1"/>
          </p:cNvSpPr>
          <p:nvPr>
            <p:ph type="title" idx="4"/>
          </p:nvPr>
        </p:nvSpPr>
        <p:spPr>
          <a:xfrm>
            <a:off x="917125" y="3770200"/>
            <a:ext cx="8700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2" name="Google Shape;302;p36"/>
          <p:cNvSpPr txBox="1">
            <a:spLocks noGrp="1"/>
          </p:cNvSpPr>
          <p:nvPr>
            <p:ph type="title" idx="5"/>
          </p:nvPr>
        </p:nvSpPr>
        <p:spPr>
          <a:xfrm>
            <a:off x="4773074" y="3770200"/>
            <a:ext cx="870000" cy="46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03" name="Google Shape;303;p36"/>
          <p:cNvSpPr txBox="1">
            <a:spLocks noGrp="1"/>
          </p:cNvSpPr>
          <p:nvPr>
            <p:ph type="subTitle" idx="6"/>
          </p:nvPr>
        </p:nvSpPr>
        <p:spPr>
          <a:xfrm>
            <a:off x="5849525" y="1969925"/>
            <a:ext cx="27372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Geographical Data</a:t>
            </a:r>
            <a:endParaRPr dirty="0"/>
          </a:p>
        </p:txBody>
      </p:sp>
      <p:sp>
        <p:nvSpPr>
          <p:cNvPr id="304" name="Google Shape;304;p36"/>
          <p:cNvSpPr txBox="1">
            <a:spLocks noGrp="1"/>
          </p:cNvSpPr>
          <p:nvPr>
            <p:ph type="subTitle" idx="7"/>
          </p:nvPr>
        </p:nvSpPr>
        <p:spPr>
          <a:xfrm>
            <a:off x="5849526" y="2278292"/>
            <a:ext cx="2581200" cy="7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Rockbusters Revenues Geographical Location</a:t>
            </a:r>
            <a:endParaRPr dirty="0"/>
          </a:p>
        </p:txBody>
      </p:sp>
      <p:sp>
        <p:nvSpPr>
          <p:cNvPr id="305" name="Google Shape;305;p36"/>
          <p:cNvSpPr txBox="1">
            <a:spLocks noGrp="1"/>
          </p:cNvSpPr>
          <p:nvPr>
            <p:ph type="subTitle" idx="8"/>
          </p:nvPr>
        </p:nvSpPr>
        <p:spPr>
          <a:xfrm>
            <a:off x="1991625" y="3529973"/>
            <a:ext cx="25812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Customers Data</a:t>
            </a:r>
            <a:endParaRPr dirty="0"/>
          </a:p>
        </p:txBody>
      </p:sp>
      <p:sp>
        <p:nvSpPr>
          <p:cNvPr id="306" name="Google Shape;306;p36"/>
          <p:cNvSpPr txBox="1">
            <a:spLocks noGrp="1"/>
          </p:cNvSpPr>
          <p:nvPr>
            <p:ph type="subTitle" idx="9"/>
          </p:nvPr>
        </p:nvSpPr>
        <p:spPr>
          <a:xfrm>
            <a:off x="1991625" y="3854224"/>
            <a:ext cx="2581200" cy="6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Most Valuable Customers Location</a:t>
            </a:r>
            <a:endParaRPr dirty="0"/>
          </a:p>
        </p:txBody>
      </p:sp>
      <p:sp>
        <p:nvSpPr>
          <p:cNvPr id="307" name="Google Shape;307;p36"/>
          <p:cNvSpPr txBox="1">
            <a:spLocks noGrp="1"/>
          </p:cNvSpPr>
          <p:nvPr>
            <p:ph type="subTitle" idx="13"/>
          </p:nvPr>
        </p:nvSpPr>
        <p:spPr>
          <a:xfrm>
            <a:off x="5849525" y="3529975"/>
            <a:ext cx="27372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Recommendations</a:t>
            </a:r>
            <a:endParaRPr dirty="0"/>
          </a:p>
        </p:txBody>
      </p:sp>
      <p:sp>
        <p:nvSpPr>
          <p:cNvPr id="308" name="Google Shape;308;p36"/>
          <p:cNvSpPr txBox="1">
            <a:spLocks noGrp="1"/>
          </p:cNvSpPr>
          <p:nvPr>
            <p:ph type="subTitle" idx="14"/>
          </p:nvPr>
        </p:nvSpPr>
        <p:spPr>
          <a:xfrm>
            <a:off x="5849526" y="3854224"/>
            <a:ext cx="2581200" cy="6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Where to go from here?</a:t>
            </a:r>
            <a:endParaRPr dirty="0"/>
          </a:p>
        </p:txBody>
      </p:sp>
      <p:sp>
        <p:nvSpPr>
          <p:cNvPr id="309" name="Google Shape;309;p36"/>
          <p:cNvSpPr/>
          <p:nvPr/>
        </p:nvSpPr>
        <p:spPr>
          <a:xfrm rot="5400000" flipH="1">
            <a:off x="4542601" y="-3193050"/>
            <a:ext cx="58800" cy="91440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6"/>
          <p:cNvSpPr/>
          <p:nvPr/>
        </p:nvSpPr>
        <p:spPr>
          <a:xfrm>
            <a:off x="8657100" y="6675"/>
            <a:ext cx="486900" cy="51435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grpSp>
        <p:nvGrpSpPr>
          <p:cNvPr id="544" name="Google Shape;544;p52"/>
          <p:cNvGrpSpPr/>
          <p:nvPr/>
        </p:nvGrpSpPr>
        <p:grpSpPr>
          <a:xfrm>
            <a:off x="-20528" y="76551"/>
            <a:ext cx="5349303" cy="5226233"/>
            <a:chOff x="1142575" y="0"/>
            <a:chExt cx="2181875" cy="2132025"/>
          </a:xfrm>
        </p:grpSpPr>
        <p:sp>
          <p:nvSpPr>
            <p:cNvPr id="545" name="Google Shape;545;p52"/>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52"/>
          <p:cNvSpPr/>
          <p:nvPr/>
        </p:nvSpPr>
        <p:spPr>
          <a:xfrm rot="5400000">
            <a:off x="7020025" y="2383844"/>
            <a:ext cx="1412400" cy="28512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2"/>
          <p:cNvSpPr/>
          <p:nvPr/>
        </p:nvSpPr>
        <p:spPr>
          <a:xfrm rot="5400000">
            <a:off x="7020025" y="672938"/>
            <a:ext cx="1412400" cy="28512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txBox="1">
            <a:spLocks noGrp="1"/>
          </p:cNvSpPr>
          <p:nvPr>
            <p:ph type="title"/>
          </p:nvPr>
        </p:nvSpPr>
        <p:spPr>
          <a:xfrm>
            <a:off x="720295" y="209712"/>
            <a:ext cx="80592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Customers Geographical Location</a:t>
            </a:r>
            <a:endParaRPr dirty="0"/>
          </a:p>
        </p:txBody>
      </p:sp>
      <p:grpSp>
        <p:nvGrpSpPr>
          <p:cNvPr id="550" name="Google Shape;550;p52"/>
          <p:cNvGrpSpPr/>
          <p:nvPr/>
        </p:nvGrpSpPr>
        <p:grpSpPr>
          <a:xfrm>
            <a:off x="720295" y="1598679"/>
            <a:ext cx="4122170" cy="2710630"/>
            <a:chOff x="235800" y="830650"/>
            <a:chExt cx="6978450" cy="4588844"/>
          </a:xfrm>
        </p:grpSpPr>
        <p:sp>
          <p:nvSpPr>
            <p:cNvPr id="551" name="Google Shape;551;p52"/>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2"/>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2"/>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52"/>
          <p:cNvSpPr/>
          <p:nvPr/>
        </p:nvSpPr>
        <p:spPr>
          <a:xfrm>
            <a:off x="3801190" y="2372080"/>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2"/>
          <p:cNvSpPr/>
          <p:nvPr/>
        </p:nvSpPr>
        <p:spPr>
          <a:xfrm>
            <a:off x="2025418" y="3606261"/>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2"/>
          <p:cNvSpPr/>
          <p:nvPr/>
        </p:nvSpPr>
        <p:spPr>
          <a:xfrm>
            <a:off x="2867988" y="3383898"/>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2"/>
          <p:cNvSpPr/>
          <p:nvPr/>
        </p:nvSpPr>
        <p:spPr>
          <a:xfrm>
            <a:off x="2283148" y="2016256"/>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3087563" y="2530119"/>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1147141" y="2598168"/>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2"/>
          <p:cNvSpPr/>
          <p:nvPr/>
        </p:nvSpPr>
        <p:spPr>
          <a:xfrm>
            <a:off x="1435329" y="2756206"/>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a:off x="4404350" y="2433608"/>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a:off x="3801180" y="2872016"/>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2"/>
          <p:cNvSpPr/>
          <p:nvPr/>
        </p:nvSpPr>
        <p:spPr>
          <a:xfrm>
            <a:off x="1285864" y="2194035"/>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2"/>
          <p:cNvSpPr/>
          <p:nvPr/>
        </p:nvSpPr>
        <p:spPr>
          <a:xfrm>
            <a:off x="1735154" y="3455828"/>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2"/>
          <p:cNvSpPr txBox="1"/>
          <p:nvPr/>
        </p:nvSpPr>
        <p:spPr>
          <a:xfrm>
            <a:off x="5978700" y="1446650"/>
            <a:ext cx="2452200" cy="4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b="1" dirty="0">
              <a:solidFill>
                <a:schemeClr val="lt1"/>
              </a:solidFill>
              <a:latin typeface="Michroma"/>
              <a:ea typeface="Michroma"/>
              <a:cs typeface="Michroma"/>
              <a:sym typeface="Michroma"/>
            </a:endParaRPr>
          </a:p>
        </p:txBody>
      </p:sp>
      <p:sp>
        <p:nvSpPr>
          <p:cNvPr id="570" name="Google Shape;570;p52"/>
          <p:cNvSpPr txBox="1"/>
          <p:nvPr/>
        </p:nvSpPr>
        <p:spPr>
          <a:xfrm>
            <a:off x="6081661" y="1421738"/>
            <a:ext cx="2452200" cy="1772228"/>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dirty="0">
                <a:solidFill>
                  <a:schemeClr val="lt1"/>
                </a:solidFill>
                <a:latin typeface="Michroma"/>
                <a:ea typeface="Michroma"/>
                <a:cs typeface="Michroma"/>
                <a:sym typeface="Michroma"/>
              </a:rPr>
              <a:t>India has the largest count of  </a:t>
            </a:r>
            <a:r>
              <a:rPr lang="en" sz="2000" b="1" dirty="0">
                <a:solidFill>
                  <a:schemeClr val="lt1"/>
                </a:solidFill>
                <a:latin typeface="Michroma"/>
                <a:ea typeface="Michroma"/>
                <a:cs typeface="Michroma"/>
                <a:sym typeface="Michroma"/>
              </a:rPr>
              <a:t>60</a:t>
            </a:r>
            <a:r>
              <a:rPr lang="en" sz="1600" b="1" dirty="0">
                <a:solidFill>
                  <a:schemeClr val="lt1"/>
                </a:solidFill>
                <a:latin typeface="Michroma"/>
                <a:ea typeface="Michroma"/>
                <a:cs typeface="Michroma"/>
                <a:sym typeface="Michroma"/>
              </a:rPr>
              <a:t>  Customers</a:t>
            </a:r>
            <a:endParaRPr sz="1600" b="1" dirty="0">
              <a:solidFill>
                <a:schemeClr val="lt1"/>
              </a:solidFill>
              <a:latin typeface="Michroma"/>
              <a:ea typeface="Michroma"/>
              <a:cs typeface="Michroma"/>
              <a:sym typeface="Michroma"/>
            </a:endParaRPr>
          </a:p>
        </p:txBody>
      </p:sp>
      <p:sp>
        <p:nvSpPr>
          <p:cNvPr id="573" name="Google Shape;573;p52"/>
          <p:cNvSpPr/>
          <p:nvPr/>
        </p:nvSpPr>
        <p:spPr>
          <a:xfrm>
            <a:off x="5747708" y="1596509"/>
            <a:ext cx="258000" cy="258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a:p>
        </p:txBody>
      </p:sp>
      <p:sp>
        <p:nvSpPr>
          <p:cNvPr id="574" name="Google Shape;574;p52"/>
          <p:cNvSpPr/>
          <p:nvPr/>
        </p:nvSpPr>
        <p:spPr>
          <a:xfrm rot="5400000">
            <a:off x="7210900" y="-477562"/>
            <a:ext cx="58800" cy="37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2"/>
          <p:cNvSpPr/>
          <p:nvPr/>
        </p:nvSpPr>
        <p:spPr>
          <a:xfrm rot="5400000">
            <a:off x="7210900" y="1233344"/>
            <a:ext cx="58800" cy="37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DAF66474-DDF8-68DD-66EF-D159A884D308}"/>
              </a:ext>
            </a:extLst>
          </p:cNvPr>
          <p:cNvPicPr>
            <a:picLocks noChangeAspect="1"/>
          </p:cNvPicPr>
          <p:nvPr/>
        </p:nvPicPr>
        <p:blipFill>
          <a:blip r:embed="rId3"/>
          <a:stretch>
            <a:fillRect/>
          </a:stretch>
        </p:blipFill>
        <p:spPr>
          <a:xfrm>
            <a:off x="222478" y="1178016"/>
            <a:ext cx="5255747" cy="3337628"/>
          </a:xfrm>
          <a:prstGeom prst="rect">
            <a:avLst/>
          </a:prstGeom>
        </p:spPr>
      </p:pic>
    </p:spTree>
    <p:extLst>
      <p:ext uri="{BB962C8B-B14F-4D97-AF65-F5344CB8AC3E}">
        <p14:creationId xmlns:p14="http://schemas.microsoft.com/office/powerpoint/2010/main" val="414156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grpSp>
        <p:nvGrpSpPr>
          <p:cNvPr id="544" name="Google Shape;544;p52"/>
          <p:cNvGrpSpPr/>
          <p:nvPr/>
        </p:nvGrpSpPr>
        <p:grpSpPr>
          <a:xfrm>
            <a:off x="184206" y="30811"/>
            <a:ext cx="5349303" cy="5226233"/>
            <a:chOff x="1142575" y="0"/>
            <a:chExt cx="2181875" cy="2132025"/>
          </a:xfrm>
        </p:grpSpPr>
        <p:sp>
          <p:nvSpPr>
            <p:cNvPr id="545" name="Google Shape;545;p52"/>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2"/>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52"/>
          <p:cNvSpPr/>
          <p:nvPr/>
        </p:nvSpPr>
        <p:spPr>
          <a:xfrm rot="5400000">
            <a:off x="7020025" y="2383844"/>
            <a:ext cx="1412400" cy="28512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2"/>
          <p:cNvSpPr/>
          <p:nvPr/>
        </p:nvSpPr>
        <p:spPr>
          <a:xfrm rot="5400000">
            <a:off x="7020025" y="672938"/>
            <a:ext cx="1412400" cy="28512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2"/>
          <p:cNvSpPr txBox="1">
            <a:spLocks noGrp="1"/>
          </p:cNvSpPr>
          <p:nvPr>
            <p:ph type="title"/>
          </p:nvPr>
        </p:nvSpPr>
        <p:spPr>
          <a:xfrm>
            <a:off x="461387" y="209864"/>
            <a:ext cx="7703400" cy="899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Customers from the </a:t>
            </a:r>
            <a:br>
              <a:rPr lang="en" dirty="0"/>
            </a:br>
            <a:r>
              <a:rPr lang="en" dirty="0"/>
              <a:t>Top 10 Countries</a:t>
            </a:r>
            <a:endParaRPr dirty="0"/>
          </a:p>
        </p:txBody>
      </p:sp>
      <p:grpSp>
        <p:nvGrpSpPr>
          <p:cNvPr id="550" name="Google Shape;550;p52"/>
          <p:cNvGrpSpPr/>
          <p:nvPr/>
        </p:nvGrpSpPr>
        <p:grpSpPr>
          <a:xfrm>
            <a:off x="720295" y="1598679"/>
            <a:ext cx="4122170" cy="2710630"/>
            <a:chOff x="235800" y="830650"/>
            <a:chExt cx="6978450" cy="4588844"/>
          </a:xfrm>
        </p:grpSpPr>
        <p:sp>
          <p:nvSpPr>
            <p:cNvPr id="551" name="Google Shape;551;p52"/>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2"/>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2"/>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52"/>
          <p:cNvSpPr/>
          <p:nvPr/>
        </p:nvSpPr>
        <p:spPr>
          <a:xfrm>
            <a:off x="3801190" y="2372080"/>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2"/>
          <p:cNvSpPr/>
          <p:nvPr/>
        </p:nvSpPr>
        <p:spPr>
          <a:xfrm>
            <a:off x="2025418" y="3606261"/>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2"/>
          <p:cNvSpPr/>
          <p:nvPr/>
        </p:nvSpPr>
        <p:spPr>
          <a:xfrm>
            <a:off x="2867988" y="3383898"/>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2"/>
          <p:cNvSpPr/>
          <p:nvPr/>
        </p:nvSpPr>
        <p:spPr>
          <a:xfrm>
            <a:off x="2283148" y="2016256"/>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3087563" y="2530119"/>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1147141" y="2598168"/>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2"/>
          <p:cNvSpPr/>
          <p:nvPr/>
        </p:nvSpPr>
        <p:spPr>
          <a:xfrm>
            <a:off x="1435329" y="2756206"/>
            <a:ext cx="91800" cy="91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a:off x="4404350" y="2433608"/>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a:off x="3801180" y="2872016"/>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2"/>
          <p:cNvSpPr/>
          <p:nvPr/>
        </p:nvSpPr>
        <p:spPr>
          <a:xfrm>
            <a:off x="1285864" y="2194035"/>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2"/>
          <p:cNvSpPr/>
          <p:nvPr/>
        </p:nvSpPr>
        <p:spPr>
          <a:xfrm>
            <a:off x="1735154" y="3455828"/>
            <a:ext cx="91800" cy="91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2"/>
          <p:cNvSpPr txBox="1"/>
          <p:nvPr/>
        </p:nvSpPr>
        <p:spPr>
          <a:xfrm>
            <a:off x="5904912" y="1355537"/>
            <a:ext cx="3160900" cy="444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lt1"/>
                </a:solidFill>
                <a:latin typeface="Michroma"/>
                <a:ea typeface="Michroma"/>
                <a:cs typeface="Michroma"/>
                <a:sym typeface="Michroma"/>
              </a:rPr>
              <a:t>Top 10 Countries by Customer Count</a:t>
            </a:r>
            <a:endParaRPr sz="1800" b="1" dirty="0">
              <a:solidFill>
                <a:schemeClr val="lt1"/>
              </a:solidFill>
              <a:latin typeface="Michroma"/>
              <a:ea typeface="Michroma"/>
              <a:cs typeface="Michroma"/>
              <a:sym typeface="Michroma"/>
            </a:endParaRPr>
          </a:p>
        </p:txBody>
      </p:sp>
      <p:sp>
        <p:nvSpPr>
          <p:cNvPr id="571" name="Google Shape;571;p52"/>
          <p:cNvSpPr txBox="1"/>
          <p:nvPr/>
        </p:nvSpPr>
        <p:spPr>
          <a:xfrm>
            <a:off x="5937123" y="2109398"/>
            <a:ext cx="2452200" cy="2785189"/>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India</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China</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United States</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Japan</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Mexico</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Brazil</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Russian Federation</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Philippines</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Turkey</a:t>
            </a:r>
          </a:p>
          <a:p>
            <a:pPr marL="342900" lvl="0" indent="-342900" algn="l" rtl="0">
              <a:spcBef>
                <a:spcPts val="0"/>
              </a:spcBef>
              <a:spcAft>
                <a:spcPts val="0"/>
              </a:spcAft>
              <a:buClr>
                <a:schemeClr val="bg1"/>
              </a:buClr>
              <a:buAutoNum type="arabicPeriod"/>
            </a:pPr>
            <a:r>
              <a:rPr lang="en" sz="1600" dirty="0">
                <a:solidFill>
                  <a:schemeClr val="bg1"/>
                </a:solidFill>
                <a:latin typeface="Open Sans"/>
                <a:ea typeface="Open Sans"/>
                <a:cs typeface="Open Sans"/>
                <a:sym typeface="Open Sans"/>
              </a:rPr>
              <a:t>Indonesia</a:t>
            </a:r>
          </a:p>
          <a:p>
            <a:pPr marL="342900" lvl="0" indent="-342900" algn="l" rtl="0">
              <a:spcBef>
                <a:spcPts val="0"/>
              </a:spcBef>
              <a:spcAft>
                <a:spcPts val="0"/>
              </a:spcAft>
              <a:buClr>
                <a:schemeClr val="bg1"/>
              </a:buClr>
              <a:buAutoNum type="arabicPeriod"/>
            </a:pPr>
            <a:endParaRPr sz="1600" dirty="0">
              <a:solidFill>
                <a:schemeClr val="bg1"/>
              </a:solidFill>
              <a:latin typeface="Open Sans"/>
              <a:ea typeface="Open Sans"/>
              <a:cs typeface="Open Sans"/>
              <a:sym typeface="Open Sans"/>
            </a:endParaRPr>
          </a:p>
        </p:txBody>
      </p:sp>
      <p:sp>
        <p:nvSpPr>
          <p:cNvPr id="572" name="Google Shape;572;p52"/>
          <p:cNvSpPr/>
          <p:nvPr/>
        </p:nvSpPr>
        <p:spPr>
          <a:xfrm>
            <a:off x="5627125" y="1554941"/>
            <a:ext cx="258000" cy="258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2"/>
          <p:cNvSpPr/>
          <p:nvPr/>
        </p:nvSpPr>
        <p:spPr>
          <a:xfrm rot="5400000">
            <a:off x="7210900" y="-477562"/>
            <a:ext cx="58800" cy="37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2"/>
          <p:cNvSpPr/>
          <p:nvPr/>
        </p:nvSpPr>
        <p:spPr>
          <a:xfrm rot="5400000">
            <a:off x="7210900" y="1233344"/>
            <a:ext cx="58800" cy="37986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EF1ED71-59FF-52FB-5912-0AFE9224BB0C}"/>
              </a:ext>
            </a:extLst>
          </p:cNvPr>
          <p:cNvPicPr>
            <a:picLocks noChangeAspect="1"/>
          </p:cNvPicPr>
          <p:nvPr/>
        </p:nvPicPr>
        <p:blipFill>
          <a:blip r:embed="rId3"/>
          <a:stretch>
            <a:fillRect/>
          </a:stretch>
        </p:blipFill>
        <p:spPr>
          <a:xfrm>
            <a:off x="207613" y="1322375"/>
            <a:ext cx="5258549" cy="3282281"/>
          </a:xfrm>
          <a:prstGeom prst="rect">
            <a:avLst/>
          </a:prstGeom>
        </p:spPr>
      </p:pic>
    </p:spTree>
    <p:extLst>
      <p:ext uri="{BB962C8B-B14F-4D97-AF65-F5344CB8AC3E}">
        <p14:creationId xmlns:p14="http://schemas.microsoft.com/office/powerpoint/2010/main" val="2857082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4"/>
          <p:cNvSpPr txBox="1">
            <a:spLocks noGrp="1"/>
          </p:cNvSpPr>
          <p:nvPr>
            <p:ph type="title"/>
          </p:nvPr>
        </p:nvSpPr>
        <p:spPr>
          <a:xfrm>
            <a:off x="325582" y="452325"/>
            <a:ext cx="80981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Top 5 Customers </a:t>
            </a:r>
            <a:r>
              <a:rPr lang="de-DE" dirty="0" err="1"/>
              <a:t>From</a:t>
            </a:r>
            <a:r>
              <a:rPr lang="de-DE" dirty="0"/>
              <a:t> Top 10 Cities</a:t>
            </a:r>
            <a:endParaRPr dirty="0"/>
          </a:p>
        </p:txBody>
      </p:sp>
      <p:sp>
        <p:nvSpPr>
          <p:cNvPr id="612" name="Google Shape;612;p54"/>
          <p:cNvSpPr/>
          <p:nvPr/>
        </p:nvSpPr>
        <p:spPr>
          <a:xfrm>
            <a:off x="5876452" y="1551325"/>
            <a:ext cx="313200" cy="32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4"/>
          <p:cNvSpPr txBox="1"/>
          <p:nvPr/>
        </p:nvSpPr>
        <p:spPr>
          <a:xfrm>
            <a:off x="6189652" y="1458925"/>
            <a:ext cx="2815802" cy="419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b="1" dirty="0">
                <a:solidFill>
                  <a:schemeClr val="lt1"/>
                </a:solidFill>
                <a:latin typeface="Michroma"/>
                <a:ea typeface="Michroma"/>
                <a:cs typeface="Michroma"/>
                <a:sym typeface="Michroma"/>
              </a:rPr>
              <a:t>Top 5 Revenue-Generating Customers from the Top 10 Cities within the Countries with the highest Revenue</a:t>
            </a:r>
            <a:endParaRPr sz="1600" b="1" dirty="0">
              <a:solidFill>
                <a:schemeClr val="lt1"/>
              </a:solidFill>
              <a:latin typeface="Michroma"/>
              <a:ea typeface="Michroma"/>
              <a:cs typeface="Michroma"/>
              <a:sym typeface="Michroma"/>
            </a:endParaRPr>
          </a:p>
        </p:txBody>
      </p:sp>
      <p:pic>
        <p:nvPicPr>
          <p:cNvPr id="3" name="Picture 2">
            <a:extLst>
              <a:ext uri="{FF2B5EF4-FFF2-40B4-BE49-F238E27FC236}">
                <a16:creationId xmlns:a16="http://schemas.microsoft.com/office/drawing/2014/main" id="{C73FC6DD-F9F9-E274-0ABC-1FD8AC5C2D9C}"/>
              </a:ext>
            </a:extLst>
          </p:cNvPr>
          <p:cNvPicPr>
            <a:picLocks noChangeAspect="1"/>
          </p:cNvPicPr>
          <p:nvPr/>
        </p:nvPicPr>
        <p:blipFill>
          <a:blip r:embed="rId3"/>
          <a:stretch>
            <a:fillRect/>
          </a:stretch>
        </p:blipFill>
        <p:spPr>
          <a:xfrm>
            <a:off x="285979" y="1025025"/>
            <a:ext cx="5370171" cy="3330220"/>
          </a:xfrm>
          <a:prstGeom prst="rect">
            <a:avLst/>
          </a:prstGeom>
        </p:spPr>
      </p:pic>
    </p:spTree>
    <p:extLst>
      <p:ext uri="{BB962C8B-B14F-4D97-AF65-F5344CB8AC3E}">
        <p14:creationId xmlns:p14="http://schemas.microsoft.com/office/powerpoint/2010/main" val="1554427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4"/>
          <p:cNvSpPr txBox="1">
            <a:spLocks noGrp="1"/>
          </p:cNvSpPr>
          <p:nvPr>
            <p:ph type="title"/>
          </p:nvPr>
        </p:nvSpPr>
        <p:spPr>
          <a:xfrm>
            <a:off x="318655" y="145560"/>
            <a:ext cx="88253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2400" dirty="0"/>
              <a:t>High Lifetime Value Customers Worldwide</a:t>
            </a:r>
            <a:endParaRPr sz="2400" dirty="0"/>
          </a:p>
        </p:txBody>
      </p:sp>
      <p:sp>
        <p:nvSpPr>
          <p:cNvPr id="613" name="Google Shape;613;p54"/>
          <p:cNvSpPr txBox="1"/>
          <p:nvPr/>
        </p:nvSpPr>
        <p:spPr>
          <a:xfrm>
            <a:off x="5994286" y="1025025"/>
            <a:ext cx="2815802" cy="3853952"/>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800" b="1" dirty="0">
              <a:solidFill>
                <a:schemeClr val="lt1"/>
              </a:solidFill>
              <a:latin typeface="Michroma"/>
              <a:ea typeface="Michroma"/>
              <a:cs typeface="Michroma"/>
              <a:sym typeface="Michroma"/>
            </a:endParaRPr>
          </a:p>
        </p:txBody>
      </p:sp>
      <p:pic>
        <p:nvPicPr>
          <p:cNvPr id="10" name="Picture 9">
            <a:extLst>
              <a:ext uri="{FF2B5EF4-FFF2-40B4-BE49-F238E27FC236}">
                <a16:creationId xmlns:a16="http://schemas.microsoft.com/office/drawing/2014/main" id="{59473BF7-5633-2745-B1CF-C3A38D19A4E0}"/>
              </a:ext>
            </a:extLst>
          </p:cNvPr>
          <p:cNvPicPr>
            <a:picLocks noChangeAspect="1"/>
          </p:cNvPicPr>
          <p:nvPr/>
        </p:nvPicPr>
        <p:blipFill>
          <a:blip r:embed="rId3"/>
          <a:stretch>
            <a:fillRect/>
          </a:stretch>
        </p:blipFill>
        <p:spPr>
          <a:xfrm>
            <a:off x="1364672" y="782782"/>
            <a:ext cx="5546345" cy="4026189"/>
          </a:xfrm>
          <a:prstGeom prst="rect">
            <a:avLst/>
          </a:prstGeom>
        </p:spPr>
      </p:pic>
    </p:spTree>
    <p:extLst>
      <p:ext uri="{BB962C8B-B14F-4D97-AF65-F5344CB8AC3E}">
        <p14:creationId xmlns:p14="http://schemas.microsoft.com/office/powerpoint/2010/main" val="134232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4"/>
          <p:cNvSpPr txBox="1">
            <a:spLocks noGrp="1"/>
          </p:cNvSpPr>
          <p:nvPr>
            <p:ph type="title"/>
          </p:nvPr>
        </p:nvSpPr>
        <p:spPr>
          <a:xfrm>
            <a:off x="1288200" y="1251850"/>
            <a:ext cx="6568200" cy="265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RECOMMENDATIONS</a:t>
            </a:r>
            <a:endParaRPr sz="3200" dirty="0"/>
          </a:p>
        </p:txBody>
      </p:sp>
      <p:sp>
        <p:nvSpPr>
          <p:cNvPr id="3" name="TextBox 2">
            <a:extLst>
              <a:ext uri="{FF2B5EF4-FFF2-40B4-BE49-F238E27FC236}">
                <a16:creationId xmlns:a16="http://schemas.microsoft.com/office/drawing/2014/main" id="{E06448BE-070D-27C5-E6E9-23686FCE9896}"/>
              </a:ext>
            </a:extLst>
          </p:cNvPr>
          <p:cNvSpPr txBox="1"/>
          <p:nvPr/>
        </p:nvSpPr>
        <p:spPr>
          <a:xfrm>
            <a:off x="1461654" y="919195"/>
            <a:ext cx="983673" cy="1200329"/>
          </a:xfrm>
          <a:prstGeom prst="rect">
            <a:avLst/>
          </a:prstGeom>
          <a:noFill/>
        </p:spPr>
        <p:txBody>
          <a:bodyPr wrap="square">
            <a:spAutoFit/>
          </a:bodyPr>
          <a:lstStyle/>
          <a:p>
            <a:pPr marL="0" lvl="0" indent="0" algn="l" rtl="0">
              <a:spcBef>
                <a:spcPts val="0"/>
              </a:spcBef>
              <a:spcAft>
                <a:spcPts val="0"/>
              </a:spcAft>
              <a:buNone/>
            </a:pPr>
            <a:r>
              <a:rPr lang="en" sz="3600" b="1" dirty="0">
                <a:solidFill>
                  <a:schemeClr val="accent3"/>
                </a:solidFill>
                <a:latin typeface="Michroma" panose="020B0604020202020204" charset="0"/>
              </a:rPr>
              <a:t>0</a:t>
            </a:r>
          </a:p>
          <a:p>
            <a:pPr marL="0" lvl="0" indent="0" algn="l" rtl="0">
              <a:spcBef>
                <a:spcPts val="0"/>
              </a:spcBef>
              <a:spcAft>
                <a:spcPts val="0"/>
              </a:spcAft>
              <a:buNone/>
            </a:pPr>
            <a:r>
              <a:rPr lang="en" sz="3600" b="1" dirty="0">
                <a:solidFill>
                  <a:schemeClr val="accent3"/>
                </a:solidFill>
                <a:latin typeface="Michroma" panose="020B0604020202020204" charset="0"/>
              </a:rPr>
              <a:t>4</a:t>
            </a:r>
            <a:endParaRPr lang="de-DE"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grpSp>
        <p:nvGrpSpPr>
          <p:cNvPr id="656" name="Google Shape;656;p56"/>
          <p:cNvGrpSpPr/>
          <p:nvPr/>
        </p:nvGrpSpPr>
        <p:grpSpPr>
          <a:xfrm>
            <a:off x="3214448" y="1561625"/>
            <a:ext cx="2715125" cy="2652879"/>
            <a:chOff x="1142575" y="0"/>
            <a:chExt cx="2181875" cy="2132025"/>
          </a:xfrm>
        </p:grpSpPr>
        <p:sp>
          <p:nvSpPr>
            <p:cNvPr id="657" name="Google Shape;657;p56"/>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6"/>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56"/>
          <p:cNvSpPr/>
          <p:nvPr/>
        </p:nvSpPr>
        <p:spPr>
          <a:xfrm>
            <a:off x="3701935" y="2098750"/>
            <a:ext cx="1714304" cy="1576707"/>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6"/>
          <p:cNvSpPr/>
          <p:nvPr/>
        </p:nvSpPr>
        <p:spPr>
          <a:xfrm rot="5400000">
            <a:off x="7225400" y="2462000"/>
            <a:ext cx="1269900" cy="25548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6"/>
          <p:cNvSpPr/>
          <p:nvPr/>
        </p:nvSpPr>
        <p:spPr>
          <a:xfrm rot="5400000">
            <a:off x="7225400" y="860375"/>
            <a:ext cx="1269900" cy="25548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6"/>
          <p:cNvSpPr/>
          <p:nvPr/>
        </p:nvSpPr>
        <p:spPr>
          <a:xfrm rot="-5400000" flipH="1">
            <a:off x="648725" y="2462000"/>
            <a:ext cx="1269900" cy="25548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6"/>
          <p:cNvSpPr/>
          <p:nvPr/>
        </p:nvSpPr>
        <p:spPr>
          <a:xfrm rot="-5400000" flipH="1">
            <a:off x="648725" y="860375"/>
            <a:ext cx="1269900" cy="25548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6"/>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ULTIMATE MOVIE EXPERIENCE</a:t>
            </a:r>
            <a:endParaRPr sz="1800" dirty="0"/>
          </a:p>
        </p:txBody>
      </p:sp>
      <p:grpSp>
        <p:nvGrpSpPr>
          <p:cNvPr id="665" name="Google Shape;665;p56"/>
          <p:cNvGrpSpPr/>
          <p:nvPr/>
        </p:nvGrpSpPr>
        <p:grpSpPr>
          <a:xfrm>
            <a:off x="4033262" y="2414718"/>
            <a:ext cx="1077468" cy="946693"/>
            <a:chOff x="1146250" y="2897200"/>
            <a:chExt cx="301550" cy="264950"/>
          </a:xfrm>
        </p:grpSpPr>
        <p:sp>
          <p:nvSpPr>
            <p:cNvPr id="666" name="Google Shape;666;p56"/>
            <p:cNvSpPr/>
            <p:nvPr/>
          </p:nvSpPr>
          <p:spPr>
            <a:xfrm>
              <a:off x="1146250" y="2897200"/>
              <a:ext cx="301550" cy="264950"/>
            </a:xfrm>
            <a:custGeom>
              <a:avLst/>
              <a:gdLst/>
              <a:ahLst/>
              <a:cxnLst/>
              <a:rect l="l" t="t" r="r" b="b"/>
              <a:pathLst>
                <a:path w="12062" h="10598" extrusionOk="0">
                  <a:moveTo>
                    <a:pt x="2120" y="1418"/>
                  </a:moveTo>
                  <a:lnTo>
                    <a:pt x="2120" y="2823"/>
                  </a:lnTo>
                  <a:lnTo>
                    <a:pt x="703" y="2823"/>
                  </a:lnTo>
                  <a:lnTo>
                    <a:pt x="703" y="1418"/>
                  </a:lnTo>
                  <a:close/>
                  <a:moveTo>
                    <a:pt x="11360" y="1418"/>
                  </a:moveTo>
                  <a:lnTo>
                    <a:pt x="11360" y="2823"/>
                  </a:lnTo>
                  <a:lnTo>
                    <a:pt x="9919" y="2823"/>
                  </a:lnTo>
                  <a:lnTo>
                    <a:pt x="9919" y="1418"/>
                  </a:lnTo>
                  <a:close/>
                  <a:moveTo>
                    <a:pt x="2120" y="3537"/>
                  </a:moveTo>
                  <a:lnTo>
                    <a:pt x="2120" y="4942"/>
                  </a:lnTo>
                  <a:lnTo>
                    <a:pt x="703" y="4942"/>
                  </a:lnTo>
                  <a:lnTo>
                    <a:pt x="703" y="3537"/>
                  </a:lnTo>
                  <a:close/>
                  <a:moveTo>
                    <a:pt x="11360" y="3537"/>
                  </a:moveTo>
                  <a:lnTo>
                    <a:pt x="11360" y="4942"/>
                  </a:lnTo>
                  <a:lnTo>
                    <a:pt x="9919" y="4942"/>
                  </a:lnTo>
                  <a:lnTo>
                    <a:pt x="9919" y="3537"/>
                  </a:lnTo>
                  <a:close/>
                  <a:moveTo>
                    <a:pt x="2120" y="5656"/>
                  </a:moveTo>
                  <a:lnTo>
                    <a:pt x="2120" y="7073"/>
                  </a:lnTo>
                  <a:lnTo>
                    <a:pt x="703" y="7073"/>
                  </a:lnTo>
                  <a:lnTo>
                    <a:pt x="703" y="5656"/>
                  </a:lnTo>
                  <a:close/>
                  <a:moveTo>
                    <a:pt x="11360" y="5656"/>
                  </a:moveTo>
                  <a:lnTo>
                    <a:pt x="11360" y="7073"/>
                  </a:lnTo>
                  <a:lnTo>
                    <a:pt x="9919" y="7073"/>
                  </a:lnTo>
                  <a:lnTo>
                    <a:pt x="9919" y="5656"/>
                  </a:lnTo>
                  <a:close/>
                  <a:moveTo>
                    <a:pt x="9216" y="2061"/>
                  </a:moveTo>
                  <a:lnTo>
                    <a:pt x="9216" y="8538"/>
                  </a:lnTo>
                  <a:cubicBezTo>
                    <a:pt x="9109" y="8502"/>
                    <a:pt x="8990" y="8478"/>
                    <a:pt x="8859" y="8478"/>
                  </a:cubicBezTo>
                  <a:lnTo>
                    <a:pt x="3180" y="8478"/>
                  </a:lnTo>
                  <a:cubicBezTo>
                    <a:pt x="3061" y="8478"/>
                    <a:pt x="2942" y="8502"/>
                    <a:pt x="2835" y="8538"/>
                  </a:cubicBezTo>
                  <a:lnTo>
                    <a:pt x="2835" y="2061"/>
                  </a:lnTo>
                  <a:cubicBezTo>
                    <a:pt x="2942" y="2096"/>
                    <a:pt x="3061" y="2120"/>
                    <a:pt x="3180" y="2120"/>
                  </a:cubicBezTo>
                  <a:lnTo>
                    <a:pt x="8859" y="2120"/>
                  </a:lnTo>
                  <a:cubicBezTo>
                    <a:pt x="8990" y="2120"/>
                    <a:pt x="9109" y="2096"/>
                    <a:pt x="9216" y="2061"/>
                  </a:cubicBezTo>
                  <a:close/>
                  <a:moveTo>
                    <a:pt x="2120" y="7776"/>
                  </a:moveTo>
                  <a:lnTo>
                    <a:pt x="2120" y="9193"/>
                  </a:lnTo>
                  <a:lnTo>
                    <a:pt x="703" y="9193"/>
                  </a:lnTo>
                  <a:lnTo>
                    <a:pt x="703" y="7776"/>
                  </a:lnTo>
                  <a:close/>
                  <a:moveTo>
                    <a:pt x="11360" y="7776"/>
                  </a:moveTo>
                  <a:lnTo>
                    <a:pt x="11360" y="9193"/>
                  </a:lnTo>
                  <a:lnTo>
                    <a:pt x="9919" y="9193"/>
                  </a:lnTo>
                  <a:lnTo>
                    <a:pt x="9919" y="7776"/>
                  </a:lnTo>
                  <a:close/>
                  <a:moveTo>
                    <a:pt x="358" y="1"/>
                  </a:moveTo>
                  <a:cubicBezTo>
                    <a:pt x="156" y="1"/>
                    <a:pt x="1" y="156"/>
                    <a:pt x="1" y="358"/>
                  </a:cubicBezTo>
                  <a:lnTo>
                    <a:pt x="1" y="10252"/>
                  </a:lnTo>
                  <a:cubicBezTo>
                    <a:pt x="1" y="10443"/>
                    <a:pt x="156" y="10598"/>
                    <a:pt x="358" y="10598"/>
                  </a:cubicBezTo>
                  <a:cubicBezTo>
                    <a:pt x="549" y="10598"/>
                    <a:pt x="703" y="10443"/>
                    <a:pt x="703" y="10252"/>
                  </a:cubicBezTo>
                  <a:lnTo>
                    <a:pt x="703" y="9895"/>
                  </a:lnTo>
                  <a:lnTo>
                    <a:pt x="2120" y="9895"/>
                  </a:lnTo>
                  <a:lnTo>
                    <a:pt x="2120" y="10252"/>
                  </a:lnTo>
                  <a:cubicBezTo>
                    <a:pt x="2120" y="10443"/>
                    <a:pt x="2275" y="10598"/>
                    <a:pt x="2477" y="10598"/>
                  </a:cubicBezTo>
                  <a:cubicBezTo>
                    <a:pt x="2668" y="10598"/>
                    <a:pt x="2835" y="10443"/>
                    <a:pt x="2835" y="10252"/>
                  </a:cubicBezTo>
                  <a:lnTo>
                    <a:pt x="2835" y="9538"/>
                  </a:lnTo>
                  <a:cubicBezTo>
                    <a:pt x="2835" y="9347"/>
                    <a:pt x="2989" y="9193"/>
                    <a:pt x="3180" y="9193"/>
                  </a:cubicBezTo>
                  <a:lnTo>
                    <a:pt x="8859" y="9193"/>
                  </a:lnTo>
                  <a:cubicBezTo>
                    <a:pt x="9062" y="9193"/>
                    <a:pt x="9216" y="9347"/>
                    <a:pt x="9216" y="9538"/>
                  </a:cubicBezTo>
                  <a:lnTo>
                    <a:pt x="9216" y="10252"/>
                  </a:lnTo>
                  <a:cubicBezTo>
                    <a:pt x="9216" y="10443"/>
                    <a:pt x="9371" y="10598"/>
                    <a:pt x="9574" y="10598"/>
                  </a:cubicBezTo>
                  <a:cubicBezTo>
                    <a:pt x="9764" y="10598"/>
                    <a:pt x="9919" y="10443"/>
                    <a:pt x="9919" y="10252"/>
                  </a:cubicBezTo>
                  <a:lnTo>
                    <a:pt x="9919" y="9895"/>
                  </a:lnTo>
                  <a:lnTo>
                    <a:pt x="11360" y="9895"/>
                  </a:lnTo>
                  <a:lnTo>
                    <a:pt x="11360" y="10252"/>
                  </a:lnTo>
                  <a:cubicBezTo>
                    <a:pt x="11360" y="10443"/>
                    <a:pt x="11514" y="10598"/>
                    <a:pt x="11717" y="10598"/>
                  </a:cubicBezTo>
                  <a:cubicBezTo>
                    <a:pt x="11907" y="10598"/>
                    <a:pt x="12062" y="10443"/>
                    <a:pt x="12062" y="10252"/>
                  </a:cubicBezTo>
                  <a:lnTo>
                    <a:pt x="12062" y="358"/>
                  </a:lnTo>
                  <a:cubicBezTo>
                    <a:pt x="12062" y="156"/>
                    <a:pt x="11907" y="1"/>
                    <a:pt x="11717" y="1"/>
                  </a:cubicBezTo>
                  <a:cubicBezTo>
                    <a:pt x="11514" y="1"/>
                    <a:pt x="11360" y="156"/>
                    <a:pt x="11360" y="358"/>
                  </a:cubicBezTo>
                  <a:lnTo>
                    <a:pt x="11360" y="703"/>
                  </a:lnTo>
                  <a:lnTo>
                    <a:pt x="9919" y="703"/>
                  </a:lnTo>
                  <a:lnTo>
                    <a:pt x="9919" y="358"/>
                  </a:lnTo>
                  <a:cubicBezTo>
                    <a:pt x="9919" y="156"/>
                    <a:pt x="9764" y="1"/>
                    <a:pt x="9574" y="1"/>
                  </a:cubicBezTo>
                  <a:cubicBezTo>
                    <a:pt x="9371" y="1"/>
                    <a:pt x="9216" y="156"/>
                    <a:pt x="9216" y="358"/>
                  </a:cubicBezTo>
                  <a:lnTo>
                    <a:pt x="9216" y="1061"/>
                  </a:lnTo>
                  <a:cubicBezTo>
                    <a:pt x="9216" y="1251"/>
                    <a:pt x="9062" y="1418"/>
                    <a:pt x="8859" y="1418"/>
                  </a:cubicBezTo>
                  <a:lnTo>
                    <a:pt x="3180" y="1418"/>
                  </a:lnTo>
                  <a:cubicBezTo>
                    <a:pt x="2989" y="1418"/>
                    <a:pt x="2835" y="1251"/>
                    <a:pt x="2835" y="1061"/>
                  </a:cubicBezTo>
                  <a:lnTo>
                    <a:pt x="2835" y="358"/>
                  </a:lnTo>
                  <a:cubicBezTo>
                    <a:pt x="2835" y="156"/>
                    <a:pt x="2668" y="1"/>
                    <a:pt x="2477" y="1"/>
                  </a:cubicBezTo>
                  <a:cubicBezTo>
                    <a:pt x="2275" y="1"/>
                    <a:pt x="2120" y="156"/>
                    <a:pt x="2120" y="358"/>
                  </a:cubicBezTo>
                  <a:lnTo>
                    <a:pt x="2120" y="703"/>
                  </a:lnTo>
                  <a:lnTo>
                    <a:pt x="703" y="703"/>
                  </a:lnTo>
                  <a:lnTo>
                    <a:pt x="703" y="358"/>
                  </a:lnTo>
                  <a:cubicBezTo>
                    <a:pt x="703" y="156"/>
                    <a:pt x="549"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6"/>
            <p:cNvSpPr/>
            <p:nvPr/>
          </p:nvSpPr>
          <p:spPr>
            <a:xfrm>
              <a:off x="1270675" y="2985550"/>
              <a:ext cx="70575" cy="88375"/>
            </a:xfrm>
            <a:custGeom>
              <a:avLst/>
              <a:gdLst/>
              <a:ahLst/>
              <a:cxnLst/>
              <a:rect l="l" t="t" r="r" b="b"/>
              <a:pathLst>
                <a:path w="2823" h="3535" extrusionOk="0">
                  <a:moveTo>
                    <a:pt x="703" y="1015"/>
                  </a:moveTo>
                  <a:lnTo>
                    <a:pt x="1834" y="1765"/>
                  </a:lnTo>
                  <a:lnTo>
                    <a:pt x="703" y="2515"/>
                  </a:lnTo>
                  <a:lnTo>
                    <a:pt x="703" y="1015"/>
                  </a:lnTo>
                  <a:close/>
                  <a:moveTo>
                    <a:pt x="342" y="1"/>
                  </a:moveTo>
                  <a:cubicBezTo>
                    <a:pt x="287" y="1"/>
                    <a:pt x="231" y="13"/>
                    <a:pt x="179" y="39"/>
                  </a:cubicBezTo>
                  <a:cubicBezTo>
                    <a:pt x="72" y="98"/>
                    <a:pt x="1" y="217"/>
                    <a:pt x="1" y="348"/>
                  </a:cubicBezTo>
                  <a:lnTo>
                    <a:pt x="1" y="3182"/>
                  </a:lnTo>
                  <a:cubicBezTo>
                    <a:pt x="1" y="3313"/>
                    <a:pt x="72" y="3432"/>
                    <a:pt x="179" y="3492"/>
                  </a:cubicBezTo>
                  <a:cubicBezTo>
                    <a:pt x="236" y="3520"/>
                    <a:pt x="298" y="3535"/>
                    <a:pt x="360" y="3535"/>
                  </a:cubicBezTo>
                  <a:cubicBezTo>
                    <a:pt x="427" y="3535"/>
                    <a:pt x="492" y="3517"/>
                    <a:pt x="548" y="3480"/>
                  </a:cubicBezTo>
                  <a:lnTo>
                    <a:pt x="2668" y="2063"/>
                  </a:lnTo>
                  <a:cubicBezTo>
                    <a:pt x="2763" y="1991"/>
                    <a:pt x="2823" y="1884"/>
                    <a:pt x="2823" y="1765"/>
                  </a:cubicBezTo>
                  <a:cubicBezTo>
                    <a:pt x="2823" y="1646"/>
                    <a:pt x="2763" y="1539"/>
                    <a:pt x="2668" y="1468"/>
                  </a:cubicBezTo>
                  <a:lnTo>
                    <a:pt x="548" y="63"/>
                  </a:lnTo>
                  <a:cubicBezTo>
                    <a:pt x="488" y="22"/>
                    <a:pt x="415"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56"/>
          <p:cNvSpPr txBox="1"/>
          <p:nvPr/>
        </p:nvSpPr>
        <p:spPr>
          <a:xfrm>
            <a:off x="106227" y="1116607"/>
            <a:ext cx="3121396"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lt1"/>
                </a:solidFill>
                <a:latin typeface="Michroma"/>
                <a:ea typeface="Michroma"/>
                <a:cs typeface="Michroma"/>
                <a:sym typeface="Michroma"/>
              </a:rPr>
              <a:t>Launch Strategy</a:t>
            </a:r>
            <a:endParaRPr sz="1600" b="1" dirty="0">
              <a:solidFill>
                <a:schemeClr val="lt1"/>
              </a:solidFill>
              <a:latin typeface="Michroma"/>
              <a:ea typeface="Michroma"/>
              <a:cs typeface="Michroma"/>
              <a:sym typeface="Michroma"/>
            </a:endParaRPr>
          </a:p>
        </p:txBody>
      </p:sp>
      <p:sp>
        <p:nvSpPr>
          <p:cNvPr id="669" name="Google Shape;669;p56"/>
          <p:cNvSpPr txBox="1"/>
          <p:nvPr/>
        </p:nvSpPr>
        <p:spPr>
          <a:xfrm>
            <a:off x="148725" y="1546096"/>
            <a:ext cx="2878214" cy="10277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Initiate the online streaming platform in the leading 5 countries initially. Subsequently, develop a strategy to extend its reach to the remaining top five countries.</a:t>
            </a:r>
            <a:endParaRPr sz="12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670" name="Google Shape;670;p56"/>
          <p:cNvSpPr txBox="1"/>
          <p:nvPr/>
        </p:nvSpPr>
        <p:spPr>
          <a:xfrm>
            <a:off x="5766380" y="1107855"/>
            <a:ext cx="3365056" cy="40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lt1"/>
                </a:solidFill>
                <a:latin typeface="Michroma"/>
                <a:ea typeface="Michroma"/>
                <a:cs typeface="Michroma"/>
                <a:sym typeface="Michroma"/>
              </a:rPr>
              <a:t>Marketing Strategy</a:t>
            </a:r>
            <a:endParaRPr sz="1600" b="1" dirty="0">
              <a:solidFill>
                <a:schemeClr val="lt1"/>
              </a:solidFill>
              <a:latin typeface="Michroma"/>
              <a:ea typeface="Michroma"/>
              <a:cs typeface="Michroma"/>
              <a:sym typeface="Michroma"/>
            </a:endParaRPr>
          </a:p>
        </p:txBody>
      </p:sp>
      <p:sp>
        <p:nvSpPr>
          <p:cNvPr id="671" name="Google Shape;671;p56"/>
          <p:cNvSpPr txBox="1"/>
          <p:nvPr/>
        </p:nvSpPr>
        <p:spPr>
          <a:xfrm>
            <a:off x="6083438" y="1575658"/>
            <a:ext cx="3055262" cy="1332549"/>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2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Direct marketing efforts towards the online streaming platform in the five most populous countries/cities, which have the highest number of customers and revenue</a:t>
            </a:r>
            <a:endParaRPr sz="12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672" name="Google Shape;672;p56"/>
          <p:cNvSpPr txBox="1"/>
          <p:nvPr/>
        </p:nvSpPr>
        <p:spPr>
          <a:xfrm>
            <a:off x="88093" y="2774824"/>
            <a:ext cx="1488409"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lt1"/>
                </a:solidFill>
                <a:latin typeface="Michroma"/>
                <a:ea typeface="Michroma"/>
                <a:cs typeface="Michroma"/>
                <a:sym typeface="Michroma"/>
              </a:rPr>
              <a:t>Genre</a:t>
            </a:r>
            <a:endParaRPr sz="1600" b="1" dirty="0">
              <a:solidFill>
                <a:schemeClr val="lt1"/>
              </a:solidFill>
              <a:latin typeface="Michroma"/>
              <a:ea typeface="Michroma"/>
              <a:cs typeface="Michroma"/>
              <a:sym typeface="Michroma"/>
            </a:endParaRPr>
          </a:p>
        </p:txBody>
      </p:sp>
      <p:sp>
        <p:nvSpPr>
          <p:cNvPr id="673" name="Google Shape;673;p56"/>
          <p:cNvSpPr txBox="1"/>
          <p:nvPr/>
        </p:nvSpPr>
        <p:spPr>
          <a:xfrm>
            <a:off x="89993" y="3178122"/>
            <a:ext cx="2301594" cy="10363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Concentrate on introducing the movie genres that generated the most substantial revenue within the top five countries</a:t>
            </a:r>
            <a:endParaRPr sz="12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674" name="Google Shape;674;p56"/>
          <p:cNvSpPr txBox="1"/>
          <p:nvPr/>
        </p:nvSpPr>
        <p:spPr>
          <a:xfrm>
            <a:off x="6545578" y="2759380"/>
            <a:ext cx="2518348" cy="40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b="1" dirty="0">
                <a:solidFill>
                  <a:schemeClr val="lt1"/>
                </a:solidFill>
                <a:latin typeface="Michroma"/>
                <a:ea typeface="Michroma"/>
                <a:cs typeface="Michroma"/>
                <a:sym typeface="Michroma"/>
              </a:rPr>
              <a:t>Inventory upgrade</a:t>
            </a:r>
            <a:endParaRPr sz="1600" b="1" dirty="0">
              <a:solidFill>
                <a:schemeClr val="lt1"/>
              </a:solidFill>
              <a:latin typeface="Michroma"/>
              <a:ea typeface="Michroma"/>
              <a:cs typeface="Michroma"/>
              <a:sym typeface="Michroma"/>
            </a:endParaRPr>
          </a:p>
        </p:txBody>
      </p:sp>
      <p:sp>
        <p:nvSpPr>
          <p:cNvPr id="675" name="Google Shape;675;p56"/>
          <p:cNvSpPr txBox="1"/>
          <p:nvPr/>
        </p:nvSpPr>
        <p:spPr>
          <a:xfrm>
            <a:off x="6522678" y="3126963"/>
            <a:ext cx="2621322" cy="1074258"/>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2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Expand the film inventory for high-earning categories Sports, Sci-Fi, Animation, Drama, and Comedy across the top 10 countries</a:t>
            </a:r>
            <a:endParaRPr sz="1200"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a:endParaRPr>
          </a:p>
        </p:txBody>
      </p:sp>
      <p:cxnSp>
        <p:nvCxnSpPr>
          <p:cNvPr id="676" name="Google Shape;676;p56"/>
          <p:cNvCxnSpPr>
            <a:cxnSpLocks/>
          </p:cNvCxnSpPr>
          <p:nvPr/>
        </p:nvCxnSpPr>
        <p:spPr>
          <a:xfrm>
            <a:off x="2969538" y="2098750"/>
            <a:ext cx="600" cy="1652700"/>
          </a:xfrm>
          <a:prstGeom prst="bentConnector3">
            <a:avLst>
              <a:gd name="adj1" fmla="val 39687500"/>
            </a:avLst>
          </a:prstGeom>
          <a:noFill/>
          <a:ln w="19050" cap="flat" cmpd="sng">
            <a:solidFill>
              <a:schemeClr val="accent3"/>
            </a:solidFill>
            <a:prstDash val="solid"/>
            <a:round/>
            <a:headEnd type="none" w="med" len="med"/>
            <a:tailEnd type="none" w="med" len="med"/>
          </a:ln>
        </p:spPr>
      </p:cxnSp>
      <p:cxnSp>
        <p:nvCxnSpPr>
          <p:cNvPr id="677" name="Google Shape;677;p56"/>
          <p:cNvCxnSpPr>
            <a:cxnSpLocks/>
          </p:cNvCxnSpPr>
          <p:nvPr/>
        </p:nvCxnSpPr>
        <p:spPr>
          <a:xfrm>
            <a:off x="6174463" y="2098750"/>
            <a:ext cx="600" cy="1652700"/>
          </a:xfrm>
          <a:prstGeom prst="bentConnector3">
            <a:avLst>
              <a:gd name="adj1" fmla="val -39687500"/>
            </a:avLst>
          </a:prstGeom>
          <a:noFill/>
          <a:ln w="19050" cap="flat" cmpd="sng">
            <a:solidFill>
              <a:schemeClr val="accent3"/>
            </a:solidFill>
            <a:prstDash val="solid"/>
            <a:round/>
            <a:headEnd type="none" w="med" len="med"/>
            <a:tailEnd type="none" w="med" len="med"/>
          </a:ln>
        </p:spPr>
      </p:cxnSp>
      <p:cxnSp>
        <p:nvCxnSpPr>
          <p:cNvPr id="678" name="Google Shape;678;p56"/>
          <p:cNvCxnSpPr>
            <a:cxnSpLocks/>
          </p:cNvCxnSpPr>
          <p:nvPr/>
        </p:nvCxnSpPr>
        <p:spPr>
          <a:xfrm>
            <a:off x="3214500" y="2926850"/>
            <a:ext cx="426300" cy="0"/>
          </a:xfrm>
          <a:prstGeom prst="straightConnector1">
            <a:avLst/>
          </a:prstGeom>
          <a:noFill/>
          <a:ln w="19050" cap="flat" cmpd="sng">
            <a:solidFill>
              <a:schemeClr val="accent3"/>
            </a:solidFill>
            <a:prstDash val="solid"/>
            <a:round/>
            <a:headEnd type="none" w="med" len="med"/>
            <a:tailEnd type="none" w="med" len="med"/>
          </a:ln>
        </p:spPr>
      </p:cxnSp>
      <p:cxnSp>
        <p:nvCxnSpPr>
          <p:cNvPr id="679" name="Google Shape;679;p56"/>
          <p:cNvCxnSpPr>
            <a:cxnSpLocks/>
          </p:cNvCxnSpPr>
          <p:nvPr/>
        </p:nvCxnSpPr>
        <p:spPr>
          <a:xfrm>
            <a:off x="5503175" y="2926850"/>
            <a:ext cx="426300" cy="0"/>
          </a:xfrm>
          <a:prstGeom prst="straightConnector1">
            <a:avLst/>
          </a:prstGeom>
          <a:noFill/>
          <a:ln w="19050" cap="flat" cmpd="sng">
            <a:solidFill>
              <a:schemeClr val="accent3"/>
            </a:solidFill>
            <a:prstDash val="solid"/>
            <a:round/>
            <a:headEnd type="none" w="med" len="med"/>
            <a:tailEnd type="none" w="med" len="med"/>
          </a:ln>
        </p:spPr>
      </p:cxnSp>
      <p:sp>
        <p:nvSpPr>
          <p:cNvPr id="680" name="Google Shape;680;p56"/>
          <p:cNvSpPr/>
          <p:nvPr/>
        </p:nvSpPr>
        <p:spPr>
          <a:xfrm rot="-5400000" flipH="1">
            <a:off x="1098175" y="409025"/>
            <a:ext cx="58800" cy="22464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6"/>
          <p:cNvSpPr/>
          <p:nvPr/>
        </p:nvSpPr>
        <p:spPr>
          <a:xfrm rot="-5400000" flipH="1">
            <a:off x="1098175" y="3221750"/>
            <a:ext cx="58800" cy="22464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6"/>
          <p:cNvSpPr/>
          <p:nvPr/>
        </p:nvSpPr>
        <p:spPr>
          <a:xfrm rot="5400000">
            <a:off x="7987050" y="409025"/>
            <a:ext cx="58800" cy="22464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6"/>
          <p:cNvSpPr/>
          <p:nvPr/>
        </p:nvSpPr>
        <p:spPr>
          <a:xfrm rot="5400000">
            <a:off x="7987050" y="3221750"/>
            <a:ext cx="58800" cy="22464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3"/>
          <p:cNvSpPr txBox="1">
            <a:spLocks noGrp="1"/>
          </p:cNvSpPr>
          <p:nvPr>
            <p:ph type="subTitle" idx="1"/>
          </p:nvPr>
        </p:nvSpPr>
        <p:spPr>
          <a:xfrm>
            <a:off x="492975" y="2011470"/>
            <a:ext cx="2404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Reward</a:t>
            </a:r>
            <a:endParaRPr sz="1800" dirty="0"/>
          </a:p>
        </p:txBody>
      </p:sp>
      <p:sp>
        <p:nvSpPr>
          <p:cNvPr id="397" name="Google Shape;397;p43"/>
          <p:cNvSpPr txBox="1">
            <a:spLocks noGrp="1"/>
          </p:cNvSpPr>
          <p:nvPr>
            <p:ph type="subTitle" idx="2"/>
          </p:nvPr>
        </p:nvSpPr>
        <p:spPr>
          <a:xfrm>
            <a:off x="492975" y="2277403"/>
            <a:ext cx="3976664" cy="6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Reward the top 5 Customers to initiate the business growth</a:t>
            </a:r>
            <a:endParaRPr sz="1400" dirty="0"/>
          </a:p>
        </p:txBody>
      </p:sp>
      <p:sp>
        <p:nvSpPr>
          <p:cNvPr id="398" name="Google Shape;398;p43"/>
          <p:cNvSpPr txBox="1">
            <a:spLocks noGrp="1"/>
          </p:cNvSpPr>
          <p:nvPr>
            <p:ph type="subTitle" idx="3"/>
          </p:nvPr>
        </p:nvSpPr>
        <p:spPr>
          <a:xfrm>
            <a:off x="5019900" y="1780198"/>
            <a:ext cx="4124100" cy="63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Average Rental Duration</a:t>
            </a:r>
            <a:endParaRPr sz="1800" dirty="0"/>
          </a:p>
        </p:txBody>
      </p:sp>
      <p:sp>
        <p:nvSpPr>
          <p:cNvPr id="399" name="Google Shape;399;p43"/>
          <p:cNvSpPr txBox="1">
            <a:spLocks noGrp="1"/>
          </p:cNvSpPr>
          <p:nvPr>
            <p:ph type="subTitle" idx="4"/>
          </p:nvPr>
        </p:nvSpPr>
        <p:spPr>
          <a:xfrm>
            <a:off x="5060127" y="2311628"/>
            <a:ext cx="3976663" cy="904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Promote shorter rental duration time to enhance marketing effectiveness and attract a wider audience</a:t>
            </a:r>
            <a:endParaRPr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2" name="Google Shape;402;p43"/>
          <p:cNvSpPr txBox="1">
            <a:spLocks noGrp="1"/>
          </p:cNvSpPr>
          <p:nvPr>
            <p:ph type="subTitle" idx="7"/>
          </p:nvPr>
        </p:nvSpPr>
        <p:spPr>
          <a:xfrm>
            <a:off x="5019900" y="3568754"/>
            <a:ext cx="2404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Genre Movies</a:t>
            </a:r>
            <a:endParaRPr dirty="0"/>
          </a:p>
        </p:txBody>
      </p:sp>
      <p:sp>
        <p:nvSpPr>
          <p:cNvPr id="403" name="Google Shape;403;p43"/>
          <p:cNvSpPr txBox="1">
            <a:spLocks noGrp="1"/>
          </p:cNvSpPr>
          <p:nvPr>
            <p:ph type="subTitle" idx="8"/>
          </p:nvPr>
        </p:nvSpPr>
        <p:spPr>
          <a:xfrm>
            <a:off x="5060127" y="3860029"/>
            <a:ext cx="3713427" cy="9165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Add more movies to the most popular genres in Rockbuster´s 10 largest global market</a:t>
            </a:r>
            <a:endParaRPr sz="1400" dirty="0"/>
          </a:p>
        </p:txBody>
      </p:sp>
      <p:sp>
        <p:nvSpPr>
          <p:cNvPr id="404" name="Google Shape;404;p43"/>
          <p:cNvSpPr txBox="1">
            <a:spLocks noGrp="1"/>
          </p:cNvSpPr>
          <p:nvPr>
            <p:ph type="title"/>
          </p:nvPr>
        </p:nvSpPr>
        <p:spPr>
          <a:xfrm>
            <a:off x="713099" y="452325"/>
            <a:ext cx="6278175" cy="93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Further Suggestions</a:t>
            </a:r>
            <a:endParaRPr dirty="0"/>
          </a:p>
        </p:txBody>
      </p:sp>
      <p:sp>
        <p:nvSpPr>
          <p:cNvPr id="407" name="Google Shape;407;p43"/>
          <p:cNvSpPr txBox="1">
            <a:spLocks noGrp="1"/>
          </p:cNvSpPr>
          <p:nvPr>
            <p:ph type="subTitle" idx="14"/>
          </p:nvPr>
        </p:nvSpPr>
        <p:spPr>
          <a:xfrm>
            <a:off x="370446" y="3378432"/>
            <a:ext cx="2404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Flash Sales</a:t>
            </a:r>
            <a:endParaRPr dirty="0"/>
          </a:p>
        </p:txBody>
      </p:sp>
      <p:sp>
        <p:nvSpPr>
          <p:cNvPr id="408" name="Google Shape;408;p43"/>
          <p:cNvSpPr txBox="1">
            <a:spLocks noGrp="1"/>
          </p:cNvSpPr>
          <p:nvPr>
            <p:ph type="subTitle" idx="15"/>
          </p:nvPr>
        </p:nvSpPr>
        <p:spPr>
          <a:xfrm>
            <a:off x="370446" y="3623114"/>
            <a:ext cx="4533593" cy="1130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0" i="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Host time-limited flash sales where customers can rent movies at significantly discounted rates for a brief period, creating a sense of urgency and driving immediate engagement with the online movie rental service</a:t>
            </a:r>
            <a:endParaRPr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14" name="Google Shape;414;p43"/>
          <p:cNvGrpSpPr/>
          <p:nvPr/>
        </p:nvGrpSpPr>
        <p:grpSpPr>
          <a:xfrm>
            <a:off x="5093325" y="1699117"/>
            <a:ext cx="1425300" cy="228000"/>
            <a:chOff x="3369600" y="1763900"/>
            <a:chExt cx="1425300" cy="228000"/>
          </a:xfrm>
        </p:grpSpPr>
        <p:sp>
          <p:nvSpPr>
            <p:cNvPr id="415" name="Google Shape;415;p43"/>
            <p:cNvSpPr/>
            <p:nvPr/>
          </p:nvSpPr>
          <p:spPr>
            <a:xfrm>
              <a:off x="336960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66592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96225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425857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455490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43"/>
          <p:cNvGrpSpPr/>
          <p:nvPr/>
        </p:nvGrpSpPr>
        <p:grpSpPr>
          <a:xfrm>
            <a:off x="5099625" y="3267266"/>
            <a:ext cx="1425300" cy="228000"/>
            <a:chOff x="790225" y="1763900"/>
            <a:chExt cx="1425300" cy="228000"/>
          </a:xfrm>
        </p:grpSpPr>
        <p:sp>
          <p:nvSpPr>
            <p:cNvPr id="425" name="Google Shape;425;p43"/>
            <p:cNvSpPr/>
            <p:nvPr/>
          </p:nvSpPr>
          <p:spPr>
            <a:xfrm>
              <a:off x="79022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108655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138287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167920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197552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14;p43">
            <a:extLst>
              <a:ext uri="{FF2B5EF4-FFF2-40B4-BE49-F238E27FC236}">
                <a16:creationId xmlns:a16="http://schemas.microsoft.com/office/drawing/2014/main" id="{B50EFB5B-6C6E-E713-4960-3B8E2115C631}"/>
              </a:ext>
            </a:extLst>
          </p:cNvPr>
          <p:cNvGrpSpPr/>
          <p:nvPr/>
        </p:nvGrpSpPr>
        <p:grpSpPr>
          <a:xfrm>
            <a:off x="612975" y="1662406"/>
            <a:ext cx="1425300" cy="228000"/>
            <a:chOff x="3369600" y="1763900"/>
            <a:chExt cx="1425300" cy="228000"/>
          </a:xfrm>
        </p:grpSpPr>
        <p:sp>
          <p:nvSpPr>
            <p:cNvPr id="11" name="Google Shape;415;p43">
              <a:extLst>
                <a:ext uri="{FF2B5EF4-FFF2-40B4-BE49-F238E27FC236}">
                  <a16:creationId xmlns:a16="http://schemas.microsoft.com/office/drawing/2014/main" id="{FB91E495-A95A-52FD-53B6-872A58DC6196}"/>
                </a:ext>
              </a:extLst>
            </p:cNvPr>
            <p:cNvSpPr/>
            <p:nvPr/>
          </p:nvSpPr>
          <p:spPr>
            <a:xfrm>
              <a:off x="336960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6;p43">
              <a:extLst>
                <a:ext uri="{FF2B5EF4-FFF2-40B4-BE49-F238E27FC236}">
                  <a16:creationId xmlns:a16="http://schemas.microsoft.com/office/drawing/2014/main" id="{E6E980DD-7019-2DC2-FAC4-FCF1B166CA02}"/>
                </a:ext>
              </a:extLst>
            </p:cNvPr>
            <p:cNvSpPr/>
            <p:nvPr/>
          </p:nvSpPr>
          <p:spPr>
            <a:xfrm>
              <a:off x="366592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7;p43">
              <a:extLst>
                <a:ext uri="{FF2B5EF4-FFF2-40B4-BE49-F238E27FC236}">
                  <a16:creationId xmlns:a16="http://schemas.microsoft.com/office/drawing/2014/main" id="{0729B74A-2082-55D8-AB3D-6F6C5FCC2147}"/>
                </a:ext>
              </a:extLst>
            </p:cNvPr>
            <p:cNvSpPr/>
            <p:nvPr/>
          </p:nvSpPr>
          <p:spPr>
            <a:xfrm>
              <a:off x="396225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8;p43">
              <a:extLst>
                <a:ext uri="{FF2B5EF4-FFF2-40B4-BE49-F238E27FC236}">
                  <a16:creationId xmlns:a16="http://schemas.microsoft.com/office/drawing/2014/main" id="{903127EB-8DFF-76BB-A05B-FBB112E7A9A6}"/>
                </a:ext>
              </a:extLst>
            </p:cNvPr>
            <p:cNvSpPr/>
            <p:nvPr/>
          </p:nvSpPr>
          <p:spPr>
            <a:xfrm>
              <a:off x="425857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43">
              <a:extLst>
                <a:ext uri="{FF2B5EF4-FFF2-40B4-BE49-F238E27FC236}">
                  <a16:creationId xmlns:a16="http://schemas.microsoft.com/office/drawing/2014/main" id="{AAAAC39C-AF8E-9315-5DE6-FA13166C873C}"/>
                </a:ext>
              </a:extLst>
            </p:cNvPr>
            <p:cNvSpPr/>
            <p:nvPr/>
          </p:nvSpPr>
          <p:spPr>
            <a:xfrm>
              <a:off x="455490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424;p43">
            <a:extLst>
              <a:ext uri="{FF2B5EF4-FFF2-40B4-BE49-F238E27FC236}">
                <a16:creationId xmlns:a16="http://schemas.microsoft.com/office/drawing/2014/main" id="{A0F03297-F08A-D853-A26D-4653448CC2DE}"/>
              </a:ext>
            </a:extLst>
          </p:cNvPr>
          <p:cNvGrpSpPr/>
          <p:nvPr/>
        </p:nvGrpSpPr>
        <p:grpSpPr>
          <a:xfrm>
            <a:off x="492975" y="3051027"/>
            <a:ext cx="1425300" cy="228000"/>
            <a:chOff x="790225" y="1763900"/>
            <a:chExt cx="1425300" cy="228000"/>
          </a:xfrm>
        </p:grpSpPr>
        <p:sp>
          <p:nvSpPr>
            <p:cNvPr id="17" name="Google Shape;425;p43">
              <a:extLst>
                <a:ext uri="{FF2B5EF4-FFF2-40B4-BE49-F238E27FC236}">
                  <a16:creationId xmlns:a16="http://schemas.microsoft.com/office/drawing/2014/main" id="{D5EFCBE6-5860-129B-0C1F-4532AD3E4395}"/>
                </a:ext>
              </a:extLst>
            </p:cNvPr>
            <p:cNvSpPr/>
            <p:nvPr/>
          </p:nvSpPr>
          <p:spPr>
            <a:xfrm>
              <a:off x="79022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6;p43">
              <a:extLst>
                <a:ext uri="{FF2B5EF4-FFF2-40B4-BE49-F238E27FC236}">
                  <a16:creationId xmlns:a16="http://schemas.microsoft.com/office/drawing/2014/main" id="{3295BF20-AD3B-2400-7041-88E69090E472}"/>
                </a:ext>
              </a:extLst>
            </p:cNvPr>
            <p:cNvSpPr/>
            <p:nvPr/>
          </p:nvSpPr>
          <p:spPr>
            <a:xfrm>
              <a:off x="108655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7;p43">
              <a:extLst>
                <a:ext uri="{FF2B5EF4-FFF2-40B4-BE49-F238E27FC236}">
                  <a16:creationId xmlns:a16="http://schemas.microsoft.com/office/drawing/2014/main" id="{789F0ED4-C8D2-52F9-E7E8-CF6089C2F85C}"/>
                </a:ext>
              </a:extLst>
            </p:cNvPr>
            <p:cNvSpPr/>
            <p:nvPr/>
          </p:nvSpPr>
          <p:spPr>
            <a:xfrm>
              <a:off x="138287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8;p43">
              <a:extLst>
                <a:ext uri="{FF2B5EF4-FFF2-40B4-BE49-F238E27FC236}">
                  <a16:creationId xmlns:a16="http://schemas.microsoft.com/office/drawing/2014/main" id="{EB23D7F8-4558-BCE9-D725-FE3C797861EA}"/>
                </a:ext>
              </a:extLst>
            </p:cNvPr>
            <p:cNvSpPr/>
            <p:nvPr/>
          </p:nvSpPr>
          <p:spPr>
            <a:xfrm>
              <a:off x="1679200"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9;p43">
              <a:extLst>
                <a:ext uri="{FF2B5EF4-FFF2-40B4-BE49-F238E27FC236}">
                  <a16:creationId xmlns:a16="http://schemas.microsoft.com/office/drawing/2014/main" id="{69D93269-61C3-2DB4-8EA1-C98C8D141989}"/>
                </a:ext>
              </a:extLst>
            </p:cNvPr>
            <p:cNvSpPr/>
            <p:nvPr/>
          </p:nvSpPr>
          <p:spPr>
            <a:xfrm>
              <a:off x="1975525" y="1763900"/>
              <a:ext cx="240000" cy="228000"/>
            </a:xfrm>
            <a:prstGeom prst="star5">
              <a:avLst>
                <a:gd name="adj" fmla="val 27615"/>
                <a:gd name="hf" fmla="val 105146"/>
                <a:gd name="vf" fmla="val 1105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6" name="Google Shape;846;p65"/>
          <p:cNvGrpSpPr/>
          <p:nvPr/>
        </p:nvGrpSpPr>
        <p:grpSpPr>
          <a:xfrm>
            <a:off x="362781" y="284524"/>
            <a:ext cx="3177246" cy="3104442"/>
            <a:chOff x="1142575" y="0"/>
            <a:chExt cx="2181875" cy="2132025"/>
          </a:xfrm>
        </p:grpSpPr>
        <p:sp>
          <p:nvSpPr>
            <p:cNvPr id="847" name="Google Shape;847;p65"/>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5"/>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65"/>
          <p:cNvSpPr txBox="1">
            <a:spLocks noGrp="1"/>
          </p:cNvSpPr>
          <p:nvPr>
            <p:ph type="title"/>
          </p:nvPr>
        </p:nvSpPr>
        <p:spPr>
          <a:xfrm>
            <a:off x="1343400" y="606710"/>
            <a:ext cx="3228600" cy="64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
        <p:nvSpPr>
          <p:cNvPr id="851" name="Google Shape;851;p65"/>
          <p:cNvSpPr txBox="1">
            <a:spLocks noGrp="1"/>
          </p:cNvSpPr>
          <p:nvPr>
            <p:ph type="subTitle" idx="1"/>
          </p:nvPr>
        </p:nvSpPr>
        <p:spPr>
          <a:xfrm>
            <a:off x="317388" y="1218298"/>
            <a:ext cx="4956587" cy="31977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sz="1400" dirty="0"/>
              <a:t>All </a:t>
            </a:r>
            <a:r>
              <a:rPr lang="de-DE" sz="1400" dirty="0" err="1"/>
              <a:t>the</a:t>
            </a:r>
            <a:r>
              <a:rPr lang="de-DE" sz="1400" dirty="0"/>
              <a:t> </a:t>
            </a:r>
            <a:r>
              <a:rPr lang="de-DE" sz="1400" dirty="0" err="1"/>
              <a:t>Visualizations</a:t>
            </a:r>
            <a:r>
              <a:rPr lang="de-DE" sz="1400" dirty="0"/>
              <a:t> </a:t>
            </a:r>
            <a:r>
              <a:rPr lang="de-DE" sz="1400" dirty="0" err="1"/>
              <a:t>provided</a:t>
            </a:r>
            <a:r>
              <a:rPr lang="de-DE" sz="1400" dirty="0"/>
              <a:t> in </a:t>
            </a:r>
            <a:r>
              <a:rPr lang="de-DE" sz="1400" dirty="0" err="1"/>
              <a:t>the</a:t>
            </a:r>
            <a:r>
              <a:rPr lang="de-DE" sz="1400" dirty="0"/>
              <a:t> </a:t>
            </a:r>
            <a:r>
              <a:rPr lang="de-DE" sz="1400" dirty="0" err="1"/>
              <a:t>above</a:t>
            </a:r>
            <a:r>
              <a:rPr lang="de-DE" sz="1400" dirty="0"/>
              <a:t> </a:t>
            </a:r>
            <a:r>
              <a:rPr lang="de-DE" sz="1400" dirty="0" err="1"/>
              <a:t>slides</a:t>
            </a:r>
            <a:r>
              <a:rPr lang="de-DE" sz="1400" dirty="0"/>
              <a:t> </a:t>
            </a:r>
            <a:r>
              <a:rPr lang="de-DE" sz="1400" dirty="0" err="1"/>
              <a:t>can</a:t>
            </a:r>
            <a:r>
              <a:rPr lang="de-DE" sz="1400" dirty="0"/>
              <a:t> </a:t>
            </a:r>
            <a:r>
              <a:rPr lang="de-DE" sz="1400" dirty="0" err="1"/>
              <a:t>be</a:t>
            </a:r>
            <a:r>
              <a:rPr lang="de-DE" sz="1400" dirty="0"/>
              <a:t> </a:t>
            </a:r>
            <a:r>
              <a:rPr lang="de-DE" sz="1400" dirty="0" err="1"/>
              <a:t>further</a:t>
            </a:r>
            <a:r>
              <a:rPr lang="de-DE" sz="1400" dirty="0"/>
              <a:t> </a:t>
            </a:r>
            <a:r>
              <a:rPr lang="de-DE" sz="1400" dirty="0" err="1"/>
              <a:t>explored</a:t>
            </a:r>
            <a:r>
              <a:rPr lang="de-DE" sz="1400" dirty="0"/>
              <a:t> in </a:t>
            </a:r>
            <a:r>
              <a:rPr lang="de-DE" sz="1400" dirty="0" err="1"/>
              <a:t>the</a:t>
            </a:r>
            <a:r>
              <a:rPr lang="de-DE" sz="1400" dirty="0"/>
              <a:t> </a:t>
            </a:r>
            <a:r>
              <a:rPr lang="de-DE" sz="1400" dirty="0" err="1"/>
              <a:t>below</a:t>
            </a:r>
            <a:r>
              <a:rPr lang="de-DE" sz="1400" dirty="0"/>
              <a:t> Tableau </a:t>
            </a:r>
            <a:r>
              <a:rPr lang="de-DE" sz="1400" dirty="0" err="1"/>
              <a:t>dashboard</a:t>
            </a:r>
            <a:r>
              <a:rPr lang="de-DE" sz="1400" dirty="0"/>
              <a:t>:</a:t>
            </a:r>
          </a:p>
          <a:p>
            <a:pPr marL="0" lvl="0" indent="0" algn="l" rtl="0">
              <a:spcBef>
                <a:spcPts val="0"/>
              </a:spcBef>
              <a:spcAft>
                <a:spcPts val="0"/>
              </a:spcAft>
              <a:buNone/>
            </a:pPr>
            <a:endParaRPr lang="de-DE" sz="1400" dirty="0"/>
          </a:p>
          <a:p>
            <a:pPr marL="0" lvl="0" indent="0" algn="l" rtl="0">
              <a:spcBef>
                <a:spcPts val="0"/>
              </a:spcBef>
              <a:spcAft>
                <a:spcPts val="0"/>
              </a:spcAft>
              <a:buNone/>
            </a:pPr>
            <a:r>
              <a:rPr lang="de-DE" sz="1000" dirty="0">
                <a:hlinkClick r:id="rId3"/>
              </a:rPr>
              <a:t>https://public.tableau.com/app/profile/claudia.lan2171/viz/RockbusterStealthLLCDataVisualization_CLYC/RockbusterStealthAnalysis?publish=yes</a:t>
            </a:r>
            <a:endParaRPr lang="de-DE" sz="1000" dirty="0"/>
          </a:p>
          <a:p>
            <a:pPr marL="0" lvl="0" indent="0" algn="l" rtl="0">
              <a:spcBef>
                <a:spcPts val="0"/>
              </a:spcBef>
              <a:spcAft>
                <a:spcPts val="0"/>
              </a:spcAft>
              <a:buNone/>
            </a:pPr>
            <a:endParaRPr lang="de-DE" sz="1000" dirty="0"/>
          </a:p>
          <a:p>
            <a:pPr marL="0" lvl="0" indent="0" algn="l" rtl="0">
              <a:spcBef>
                <a:spcPts val="0"/>
              </a:spcBef>
              <a:spcAft>
                <a:spcPts val="0"/>
              </a:spcAft>
              <a:buNone/>
            </a:pPr>
            <a:endParaRPr lang="de-DE" sz="1000" dirty="0"/>
          </a:p>
          <a:p>
            <a:pPr marL="0" lvl="0" indent="0" algn="l" rtl="0">
              <a:spcBef>
                <a:spcPts val="0"/>
              </a:spcBef>
              <a:spcAft>
                <a:spcPts val="0"/>
              </a:spcAft>
              <a:buNone/>
            </a:pPr>
            <a:endParaRPr lang="de-DE" sz="1000" dirty="0"/>
          </a:p>
          <a:p>
            <a:pPr marL="0" lvl="0" indent="0" algn="l" rtl="0">
              <a:spcBef>
                <a:spcPts val="0"/>
              </a:spcBef>
              <a:spcAft>
                <a:spcPts val="0"/>
              </a:spcAft>
              <a:buNone/>
            </a:pPr>
            <a:endParaRPr lang="de-DE" sz="1000" dirty="0"/>
          </a:p>
          <a:p>
            <a:pPr marL="0" lvl="0" indent="0" algn="l" rtl="0">
              <a:spcBef>
                <a:spcPts val="0"/>
              </a:spcBef>
              <a:spcAft>
                <a:spcPts val="0"/>
              </a:spcAft>
              <a:buNone/>
            </a:pPr>
            <a:endParaRPr lang="de-DE" sz="1000" dirty="0"/>
          </a:p>
          <a:p>
            <a:pPr marL="0" lvl="0" indent="0" algn="ctr" rtl="0">
              <a:spcBef>
                <a:spcPts val="0"/>
              </a:spcBef>
              <a:spcAft>
                <a:spcPts val="0"/>
              </a:spcAft>
              <a:buNone/>
            </a:pPr>
            <a:r>
              <a:rPr lang="de-DE" sz="1000" i="1" dirty="0">
                <a:highlight>
                  <a:srgbClr val="C0C0C0"/>
                </a:highlight>
              </a:rPr>
              <a:t>Data Analysis: Claudia Lan Yee Chiu</a:t>
            </a:r>
          </a:p>
        </p:txBody>
      </p:sp>
      <p:grpSp>
        <p:nvGrpSpPr>
          <p:cNvPr id="852" name="Google Shape;852;p65"/>
          <p:cNvGrpSpPr/>
          <p:nvPr/>
        </p:nvGrpSpPr>
        <p:grpSpPr>
          <a:xfrm>
            <a:off x="5975951" y="539374"/>
            <a:ext cx="2805268" cy="4064752"/>
            <a:chOff x="2641950" y="3481825"/>
            <a:chExt cx="469125" cy="635475"/>
          </a:xfrm>
        </p:grpSpPr>
        <p:sp>
          <p:nvSpPr>
            <p:cNvPr id="853" name="Google Shape;853;p65"/>
            <p:cNvSpPr/>
            <p:nvPr/>
          </p:nvSpPr>
          <p:spPr>
            <a:xfrm>
              <a:off x="2641950" y="3481825"/>
              <a:ext cx="46912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5"/>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5" name="Google Shape;855;p65"/>
          <p:cNvSpPr/>
          <p:nvPr/>
        </p:nvSpPr>
        <p:spPr>
          <a:xfrm>
            <a:off x="3446622" y="2342405"/>
            <a:ext cx="2801100" cy="28011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890;p68">
            <a:extLst>
              <a:ext uri="{FF2B5EF4-FFF2-40B4-BE49-F238E27FC236}">
                <a16:creationId xmlns:a16="http://schemas.microsoft.com/office/drawing/2014/main" id="{51EAAEF3-7F3E-538E-918D-E6634A2F1D02}"/>
              </a:ext>
            </a:extLst>
          </p:cNvPr>
          <p:cNvPicPr preferRelativeResize="0"/>
          <p:nvPr/>
        </p:nvPicPr>
        <p:blipFill rotWithShape="1">
          <a:blip r:embed="rId4">
            <a:alphaModFix/>
          </a:blip>
          <a:srcRect l="6924" t="9"/>
          <a:stretch/>
        </p:blipFill>
        <p:spPr>
          <a:xfrm>
            <a:off x="6169129" y="727325"/>
            <a:ext cx="2412479" cy="36887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9"/>
          <p:cNvSpPr txBox="1">
            <a:spLocks noGrp="1"/>
          </p:cNvSpPr>
          <p:nvPr>
            <p:ph type="body" idx="1"/>
          </p:nvPr>
        </p:nvSpPr>
        <p:spPr>
          <a:xfrm>
            <a:off x="1362499" y="1985026"/>
            <a:ext cx="7246242" cy="2319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Rockbuster Stealth LLC is a movie rental company that used to have stores worldwide. </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Facing stiff competition from streaming services such as Netflix and Amazon Prime, the Rockbuster Stealth management team is planning to use its existing movie license to launch an online video rental service in order to stay competitive.</a:t>
            </a:r>
          </a:p>
          <a:p>
            <a:pPr marL="0" lvl="0" indent="0" algn="l" rtl="0">
              <a:spcBef>
                <a:spcPts val="0"/>
              </a:spcBef>
              <a:spcAft>
                <a:spcPts val="0"/>
              </a:spcAft>
              <a:buClr>
                <a:schemeClr val="dk1"/>
              </a:buClr>
              <a:buSzPts val="1100"/>
              <a:buFont typeface="Arial"/>
              <a:buNone/>
            </a:pPr>
            <a:endParaRPr lang="en" dirty="0"/>
          </a:p>
        </p:txBody>
      </p:sp>
      <p:sp>
        <p:nvSpPr>
          <p:cNvPr id="335" name="Google Shape;335;p39"/>
          <p:cNvSpPr txBox="1">
            <a:spLocks noGrp="1"/>
          </p:cNvSpPr>
          <p:nvPr>
            <p:ph type="title"/>
          </p:nvPr>
        </p:nvSpPr>
        <p:spPr>
          <a:xfrm>
            <a:off x="1801115" y="406724"/>
            <a:ext cx="576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Project Overview</a:t>
            </a:r>
            <a:endParaRPr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1382751" y="1073821"/>
            <a:ext cx="5969620" cy="91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Data Analyst Role</a:t>
            </a:r>
            <a:endParaRPr sz="3600" dirty="0"/>
          </a:p>
        </p:txBody>
      </p:sp>
      <p:sp>
        <p:nvSpPr>
          <p:cNvPr id="316" name="Google Shape;316;p37"/>
          <p:cNvSpPr txBox="1">
            <a:spLocks noGrp="1"/>
          </p:cNvSpPr>
          <p:nvPr>
            <p:ph type="subTitle" idx="1"/>
          </p:nvPr>
        </p:nvSpPr>
        <p:spPr>
          <a:xfrm>
            <a:off x="877229" y="2245112"/>
            <a:ext cx="7173951" cy="2497873"/>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 dirty="0"/>
              <a:t>Hired by the Rockbuster Stealth´s business intelligence department </a:t>
            </a:r>
          </a:p>
          <a:p>
            <a:pPr marL="285750" lvl="0" indent="-285750" algn="l" rtl="0">
              <a:spcBef>
                <a:spcPts val="600"/>
              </a:spcBef>
              <a:spcAft>
                <a:spcPts val="0"/>
              </a:spcAft>
              <a:buFont typeface="Wingdings" panose="05000000000000000000" pitchFamily="2" charset="2"/>
              <a:buChar char="Ø"/>
            </a:pPr>
            <a:r>
              <a:rPr lang="en" dirty="0"/>
              <a:t>Load all provided data into a relational database management system</a:t>
            </a:r>
          </a:p>
          <a:p>
            <a:pPr marL="285750" lvl="0" indent="-285750" algn="l" rtl="0">
              <a:spcBef>
                <a:spcPts val="600"/>
              </a:spcBef>
              <a:spcAft>
                <a:spcPts val="0"/>
              </a:spcAft>
              <a:buFont typeface="Wingdings" panose="05000000000000000000" pitchFamily="2" charset="2"/>
              <a:buChar char="Ø"/>
            </a:pPr>
            <a:r>
              <a:rPr lang="en" dirty="0"/>
              <a:t>Use SQL to analyze the data</a:t>
            </a:r>
          </a:p>
          <a:p>
            <a:pPr marL="285750" lvl="0" indent="-285750" algn="l" rtl="0">
              <a:spcBef>
                <a:spcPts val="600"/>
              </a:spcBef>
              <a:spcAft>
                <a:spcPts val="0"/>
              </a:spcAft>
              <a:buFont typeface="Wingdings" panose="05000000000000000000" pitchFamily="2" charset="2"/>
              <a:buChar char="Ø"/>
            </a:pPr>
            <a:r>
              <a:rPr lang="de-DE" dirty="0" err="1"/>
              <a:t>Answer</a:t>
            </a:r>
            <a:r>
              <a:rPr lang="de-DE" dirty="0"/>
              <a:t> </a:t>
            </a:r>
            <a:r>
              <a:rPr lang="de-DE" dirty="0" err="1"/>
              <a:t>any</a:t>
            </a:r>
            <a:r>
              <a:rPr lang="de-DE" dirty="0"/>
              <a:t> ad-hoc </a:t>
            </a:r>
            <a:r>
              <a:rPr lang="de-DE" dirty="0" err="1"/>
              <a:t>business</a:t>
            </a:r>
            <a:r>
              <a:rPr lang="de-DE" dirty="0"/>
              <a:t> </a:t>
            </a:r>
            <a:r>
              <a:rPr lang="de-DE" dirty="0" err="1"/>
              <a:t>questions</a:t>
            </a:r>
            <a:r>
              <a:rPr lang="de-DE" dirty="0"/>
              <a:t> </a:t>
            </a:r>
            <a:r>
              <a:rPr lang="de-DE" dirty="0" err="1"/>
              <a:t>from</a:t>
            </a:r>
            <a:r>
              <a:rPr lang="de-DE" dirty="0"/>
              <a:t> </a:t>
            </a:r>
            <a:r>
              <a:rPr lang="de-DE" dirty="0" err="1"/>
              <a:t>other</a:t>
            </a:r>
            <a:r>
              <a:rPr lang="de-DE" dirty="0"/>
              <a:t> </a:t>
            </a:r>
            <a:r>
              <a:rPr lang="de-DE" dirty="0" err="1"/>
              <a:t>departments</a:t>
            </a:r>
            <a:endParaRPr lang="de-DE" dirty="0"/>
          </a:p>
          <a:p>
            <a:pPr marL="285750" lvl="0" indent="-285750" algn="l" rtl="0">
              <a:spcBef>
                <a:spcPts val="600"/>
              </a:spcBef>
              <a:spcAft>
                <a:spcPts val="0"/>
              </a:spcAft>
              <a:buFont typeface="Wingdings" panose="05000000000000000000" pitchFamily="2" charset="2"/>
              <a:buChar char="Ø"/>
            </a:pPr>
            <a:r>
              <a:rPr lang="de-DE" dirty="0"/>
              <a:t>Guide </a:t>
            </a:r>
            <a:r>
              <a:rPr lang="de-DE" dirty="0" err="1"/>
              <a:t>the</a:t>
            </a:r>
            <a:r>
              <a:rPr lang="de-DE" dirty="0"/>
              <a:t> </a:t>
            </a:r>
            <a:r>
              <a:rPr lang="de-DE" dirty="0" err="1"/>
              <a:t>company´s</a:t>
            </a:r>
            <a:r>
              <a:rPr lang="de-DE" dirty="0"/>
              <a:t> </a:t>
            </a:r>
            <a:r>
              <a:rPr lang="de-DE" dirty="0" err="1"/>
              <a:t>strategy</a:t>
            </a:r>
            <a:r>
              <a:rPr lang="de-DE" dirty="0"/>
              <a:t> </a:t>
            </a:r>
            <a:r>
              <a:rPr lang="de-DE" dirty="0" err="1"/>
              <a:t>for</a:t>
            </a:r>
            <a:r>
              <a:rPr lang="de-DE" dirty="0"/>
              <a:t> </a:t>
            </a:r>
            <a:r>
              <a:rPr lang="de-DE" dirty="0" err="1"/>
              <a:t>the</a:t>
            </a:r>
            <a:r>
              <a:rPr lang="de-DE" dirty="0"/>
              <a:t> </a:t>
            </a:r>
            <a:r>
              <a:rPr lang="de-DE" dirty="0" err="1"/>
              <a:t>new</a:t>
            </a:r>
            <a:r>
              <a:rPr lang="de-DE" dirty="0"/>
              <a:t> online </a:t>
            </a:r>
            <a:r>
              <a:rPr lang="de-DE" dirty="0" err="1"/>
              <a:t>video</a:t>
            </a:r>
            <a:r>
              <a:rPr lang="de-DE" dirty="0"/>
              <a:t> </a:t>
            </a:r>
            <a:r>
              <a:rPr lang="de-DE" dirty="0" err="1"/>
              <a:t>rental</a:t>
            </a:r>
            <a:r>
              <a:rPr lang="de-DE" dirty="0"/>
              <a:t> </a:t>
            </a:r>
            <a:r>
              <a:rPr lang="de-DE" dirty="0" err="1"/>
              <a:t>service</a:t>
            </a:r>
            <a:endParaRPr lang="de-DE" dirty="0"/>
          </a:p>
          <a:p>
            <a:pPr marL="285750" indent="-285750" algn="l">
              <a:spcBef>
                <a:spcPts val="600"/>
              </a:spcBef>
              <a:buFont typeface="Wingdings" panose="05000000000000000000" pitchFamily="2" charset="2"/>
              <a:buChar char="Ø"/>
            </a:pPr>
            <a:r>
              <a:rPr lang="en" dirty="0"/>
              <a:t>Expected to provide data-driven answers to a series of business questions to be used for the 2020 company strategy.</a:t>
            </a:r>
          </a:p>
          <a:p>
            <a:pPr marL="285750" lvl="0" indent="-285750" algn="l" rtl="0">
              <a:spcBef>
                <a:spcPts val="600"/>
              </a:spcBef>
              <a:spcAft>
                <a:spcPts val="0"/>
              </a:spcAft>
              <a:buFont typeface="Wingdings" panose="05000000000000000000" pitchFamily="2" charset="2"/>
              <a:buChar char="Ø"/>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42"/>
          <p:cNvPicPr preferRelativeResize="0"/>
          <p:nvPr/>
        </p:nvPicPr>
        <p:blipFill rotWithShape="1">
          <a:blip r:embed="rId3">
            <a:alphaModFix/>
          </a:blip>
          <a:srcRect l="38465"/>
          <a:stretch/>
        </p:blipFill>
        <p:spPr>
          <a:xfrm>
            <a:off x="6341327" y="0"/>
            <a:ext cx="2802672" cy="5143500"/>
          </a:xfrm>
          <a:prstGeom prst="rect">
            <a:avLst/>
          </a:prstGeom>
          <a:noFill/>
          <a:ln>
            <a:noFill/>
          </a:ln>
        </p:spPr>
      </p:pic>
      <p:sp>
        <p:nvSpPr>
          <p:cNvPr id="379" name="Google Shape;379;p42"/>
          <p:cNvSpPr/>
          <p:nvPr/>
        </p:nvSpPr>
        <p:spPr>
          <a:xfrm rot="5400000">
            <a:off x="5127600" y="1127300"/>
            <a:ext cx="2208600" cy="58242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de-DE"/>
          </a:p>
        </p:txBody>
      </p:sp>
      <p:sp>
        <p:nvSpPr>
          <p:cNvPr id="380" name="Google Shape;380;p42"/>
          <p:cNvSpPr txBox="1">
            <a:spLocks noGrp="1"/>
          </p:cNvSpPr>
          <p:nvPr>
            <p:ph type="title"/>
          </p:nvPr>
        </p:nvSpPr>
        <p:spPr>
          <a:xfrm>
            <a:off x="386575" y="253576"/>
            <a:ext cx="63809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Key Questions &amp; Objectives</a:t>
            </a:r>
            <a:endParaRPr sz="2400" dirty="0"/>
          </a:p>
        </p:txBody>
      </p:sp>
      <p:sp>
        <p:nvSpPr>
          <p:cNvPr id="381" name="Google Shape;381;p42"/>
          <p:cNvSpPr txBox="1">
            <a:spLocks noGrp="1"/>
          </p:cNvSpPr>
          <p:nvPr>
            <p:ph type="subTitle" idx="1"/>
          </p:nvPr>
        </p:nvSpPr>
        <p:spPr>
          <a:xfrm>
            <a:off x="226694" y="1156246"/>
            <a:ext cx="2105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Rating Revenue</a:t>
            </a:r>
            <a:endParaRPr sz="1200" dirty="0"/>
          </a:p>
        </p:txBody>
      </p:sp>
      <p:sp>
        <p:nvSpPr>
          <p:cNvPr id="382" name="Google Shape;382;p42"/>
          <p:cNvSpPr txBox="1">
            <a:spLocks noGrp="1"/>
          </p:cNvSpPr>
          <p:nvPr>
            <p:ph type="subTitle" idx="2"/>
          </p:nvPr>
        </p:nvSpPr>
        <p:spPr>
          <a:xfrm>
            <a:off x="226694" y="1573498"/>
            <a:ext cx="2105100" cy="8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Which movies contributed t</a:t>
            </a:r>
            <a:r>
              <a:rPr lang="de-DE" sz="1200" dirty="0"/>
              <a:t>he</a:t>
            </a:r>
            <a:r>
              <a:rPr lang="en" sz="1200" dirty="0"/>
              <a:t> most/least to revenue gain?</a:t>
            </a:r>
            <a:endParaRPr sz="1200" dirty="0"/>
          </a:p>
        </p:txBody>
      </p:sp>
      <p:sp>
        <p:nvSpPr>
          <p:cNvPr id="383" name="Google Shape;383;p42"/>
          <p:cNvSpPr txBox="1">
            <a:spLocks noGrp="1"/>
          </p:cNvSpPr>
          <p:nvPr>
            <p:ph type="subTitle" idx="3"/>
          </p:nvPr>
        </p:nvSpPr>
        <p:spPr>
          <a:xfrm>
            <a:off x="2240176" y="3163664"/>
            <a:ext cx="1522186"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Customer</a:t>
            </a:r>
            <a:endParaRPr sz="1200" dirty="0"/>
          </a:p>
        </p:txBody>
      </p:sp>
      <p:sp>
        <p:nvSpPr>
          <p:cNvPr id="384" name="Google Shape;384;p42"/>
          <p:cNvSpPr txBox="1">
            <a:spLocks noGrp="1"/>
          </p:cNvSpPr>
          <p:nvPr>
            <p:ph type="subTitle" idx="4"/>
          </p:nvPr>
        </p:nvSpPr>
        <p:spPr>
          <a:xfrm>
            <a:off x="2249798" y="3789152"/>
            <a:ext cx="1846079" cy="8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Open Sans"/>
                <a:ea typeface="Open Sans"/>
                <a:cs typeface="Open Sans"/>
                <a:sym typeface="Open Sans"/>
              </a:rPr>
              <a:t>Where are customers </a:t>
            </a:r>
          </a:p>
          <a:p>
            <a:pPr marL="0" lvl="0" indent="0" algn="l" rtl="0">
              <a:spcBef>
                <a:spcPts val="0"/>
              </a:spcBef>
              <a:spcAft>
                <a:spcPts val="0"/>
              </a:spcAft>
              <a:buNone/>
            </a:pPr>
            <a:r>
              <a:rPr lang="en" sz="1200" dirty="0">
                <a:latin typeface="Open Sans"/>
                <a:ea typeface="Open Sans"/>
                <a:cs typeface="Open Sans"/>
                <a:sym typeface="Open Sans"/>
              </a:rPr>
              <a:t>with a high lifetime </a:t>
            </a:r>
          </a:p>
          <a:p>
            <a:pPr marL="0" lvl="0" indent="0" algn="l" rtl="0">
              <a:spcBef>
                <a:spcPts val="0"/>
              </a:spcBef>
              <a:spcAft>
                <a:spcPts val="0"/>
              </a:spcAft>
              <a:buNone/>
            </a:pPr>
            <a:r>
              <a:rPr lang="en" sz="1200" dirty="0">
                <a:latin typeface="Open Sans"/>
                <a:ea typeface="Open Sans"/>
                <a:cs typeface="Open Sans"/>
                <a:sym typeface="Open Sans"/>
              </a:rPr>
              <a:t>value based?</a:t>
            </a:r>
            <a:endParaRPr sz="1200" dirty="0">
              <a:latin typeface="Open Sans"/>
              <a:ea typeface="Open Sans"/>
              <a:cs typeface="Open Sans"/>
              <a:sym typeface="Open Sans"/>
            </a:endParaRPr>
          </a:p>
        </p:txBody>
      </p:sp>
      <p:sp>
        <p:nvSpPr>
          <p:cNvPr id="385" name="Google Shape;385;p42"/>
          <p:cNvSpPr txBox="1">
            <a:spLocks noGrp="1"/>
          </p:cNvSpPr>
          <p:nvPr>
            <p:ph type="subTitle" idx="5"/>
          </p:nvPr>
        </p:nvSpPr>
        <p:spPr>
          <a:xfrm>
            <a:off x="2617443" y="1156246"/>
            <a:ext cx="2105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Rental Duration</a:t>
            </a:r>
            <a:endParaRPr sz="1200" dirty="0"/>
          </a:p>
        </p:txBody>
      </p:sp>
      <p:sp>
        <p:nvSpPr>
          <p:cNvPr id="386" name="Google Shape;386;p42"/>
          <p:cNvSpPr txBox="1">
            <a:spLocks noGrp="1"/>
          </p:cNvSpPr>
          <p:nvPr>
            <p:ph type="subTitle" idx="6"/>
          </p:nvPr>
        </p:nvSpPr>
        <p:spPr>
          <a:xfrm>
            <a:off x="2626663" y="1591569"/>
            <a:ext cx="2550246" cy="8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What was the average rental duration for all videos?</a:t>
            </a:r>
            <a:endParaRPr sz="1200" dirty="0"/>
          </a:p>
        </p:txBody>
      </p:sp>
      <p:sp>
        <p:nvSpPr>
          <p:cNvPr id="387" name="Google Shape;387;p42"/>
          <p:cNvSpPr txBox="1">
            <a:spLocks noGrp="1"/>
          </p:cNvSpPr>
          <p:nvPr>
            <p:ph type="subTitle" idx="7"/>
          </p:nvPr>
        </p:nvSpPr>
        <p:spPr>
          <a:xfrm>
            <a:off x="283678" y="3286247"/>
            <a:ext cx="2183826"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Location </a:t>
            </a:r>
          </a:p>
          <a:p>
            <a:pPr marL="0" lvl="0" indent="0" algn="l" rtl="0">
              <a:spcBef>
                <a:spcPts val="0"/>
              </a:spcBef>
              <a:spcAft>
                <a:spcPts val="0"/>
              </a:spcAft>
              <a:buNone/>
            </a:pPr>
            <a:r>
              <a:rPr lang="en" sz="1200" dirty="0"/>
              <a:t>Analysis</a:t>
            </a:r>
            <a:endParaRPr sz="1200" dirty="0"/>
          </a:p>
        </p:txBody>
      </p:sp>
      <p:sp>
        <p:nvSpPr>
          <p:cNvPr id="388" name="Google Shape;388;p42"/>
          <p:cNvSpPr txBox="1">
            <a:spLocks noGrp="1"/>
          </p:cNvSpPr>
          <p:nvPr>
            <p:ph type="subTitle" idx="8"/>
          </p:nvPr>
        </p:nvSpPr>
        <p:spPr>
          <a:xfrm>
            <a:off x="261606" y="3774460"/>
            <a:ext cx="2105100" cy="8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Which countries are Rockbuster customers based?</a:t>
            </a:r>
            <a:endParaRPr sz="1200" dirty="0"/>
          </a:p>
        </p:txBody>
      </p:sp>
      <p:sp>
        <p:nvSpPr>
          <p:cNvPr id="389" name="Google Shape;389;p42"/>
          <p:cNvSpPr/>
          <p:nvPr/>
        </p:nvSpPr>
        <p:spPr>
          <a:xfrm>
            <a:off x="6282515" y="6675"/>
            <a:ext cx="58800" cy="5143500"/>
          </a:xfrm>
          <a:prstGeom prst="rect">
            <a:avLst/>
          </a:prstGeom>
          <a:gradFill>
            <a:gsLst>
              <a:gs pos="0">
                <a:schemeClr val="accent3"/>
              </a:gs>
              <a:gs pos="50000">
                <a:srgbClr val="FFC270">
                  <a:alpha val="53333"/>
                </a:srgbClr>
              </a:gs>
              <a:gs pos="100000">
                <a:srgbClr val="FFC270">
                  <a:alpha val="1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2"/>
          <p:cNvSpPr/>
          <p:nvPr/>
        </p:nvSpPr>
        <p:spPr>
          <a:xfrm rot="-5400000" flipH="1">
            <a:off x="4172250" y="-1237150"/>
            <a:ext cx="58800" cy="8403300"/>
          </a:xfrm>
          <a:prstGeom prst="rect">
            <a:avLst/>
          </a:prstGeom>
          <a:gradFill>
            <a:gsLst>
              <a:gs pos="0">
                <a:srgbClr val="FFC270">
                  <a:alpha val="4784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2"/>
          <p:cNvSpPr/>
          <p:nvPr/>
        </p:nvSpPr>
        <p:spPr>
          <a:xfrm>
            <a:off x="5717599" y="216625"/>
            <a:ext cx="839100" cy="8391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3;p42">
            <a:extLst>
              <a:ext uri="{FF2B5EF4-FFF2-40B4-BE49-F238E27FC236}">
                <a16:creationId xmlns:a16="http://schemas.microsoft.com/office/drawing/2014/main" id="{8199FB36-ED89-AB69-BBC1-68F71C577C7B}"/>
              </a:ext>
            </a:extLst>
          </p:cNvPr>
          <p:cNvSpPr txBox="1">
            <a:spLocks/>
          </p:cNvSpPr>
          <p:nvPr/>
        </p:nvSpPr>
        <p:spPr>
          <a:xfrm>
            <a:off x="4317307" y="3315253"/>
            <a:ext cx="1848076"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1pPr>
            <a:lvl2pPr marL="914400" marR="0" lvl="1"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2pPr>
            <a:lvl3pPr marL="1371600" marR="0" lvl="2"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3pPr>
            <a:lvl4pPr marL="1828800" marR="0" lvl="3"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4pPr>
            <a:lvl5pPr marL="2286000" marR="0" lvl="4"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5pPr>
            <a:lvl6pPr marL="2743200" marR="0" lvl="5"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6pPr>
            <a:lvl7pPr marL="3200400" marR="0" lvl="6"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7pPr>
            <a:lvl8pPr marL="3657600" marR="0" lvl="7"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8pPr>
            <a:lvl9pPr marL="4114800" marR="0" lvl="8"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9pPr>
          </a:lstStyle>
          <a:p>
            <a:pPr marL="0" indent="0"/>
            <a:r>
              <a:rPr lang="de-DE" sz="1200" dirty="0" err="1"/>
              <a:t>Geographical</a:t>
            </a:r>
            <a:endParaRPr lang="de-DE" sz="1200" dirty="0"/>
          </a:p>
          <a:p>
            <a:pPr marL="0" indent="0"/>
            <a:r>
              <a:rPr lang="de-DE" sz="1200" dirty="0"/>
              <a:t>Location</a:t>
            </a:r>
          </a:p>
        </p:txBody>
      </p:sp>
      <p:sp>
        <p:nvSpPr>
          <p:cNvPr id="10" name="TextBox 9">
            <a:extLst>
              <a:ext uri="{FF2B5EF4-FFF2-40B4-BE49-F238E27FC236}">
                <a16:creationId xmlns:a16="http://schemas.microsoft.com/office/drawing/2014/main" id="{55FED620-1F53-6A7D-A5A0-90D7ACCDD027}"/>
              </a:ext>
            </a:extLst>
          </p:cNvPr>
          <p:cNvSpPr txBox="1"/>
          <p:nvPr/>
        </p:nvSpPr>
        <p:spPr>
          <a:xfrm>
            <a:off x="4323888" y="3804794"/>
            <a:ext cx="2036791" cy="646331"/>
          </a:xfrm>
          <a:prstGeom prst="rect">
            <a:avLst/>
          </a:prstGeom>
          <a:noFill/>
        </p:spPr>
        <p:txBody>
          <a:bodyPr wrap="square">
            <a:spAutoFit/>
          </a:bodyPr>
          <a:lstStyle/>
          <a:p>
            <a:pPr marL="0" lvl="0" indent="0" algn="l" rtl="0">
              <a:spcBef>
                <a:spcPts val="0"/>
              </a:spcBef>
              <a:spcAft>
                <a:spcPts val="0"/>
              </a:spcAft>
              <a:buNone/>
            </a:pPr>
            <a:r>
              <a:rPr lang="en-GB" sz="1200" dirty="0">
                <a:solidFill>
                  <a:schemeClr val="bg1"/>
                </a:solidFill>
                <a:latin typeface="Open Sans"/>
                <a:ea typeface="Open Sans"/>
                <a:cs typeface="Open Sans"/>
                <a:sym typeface="Open Sans"/>
              </a:rPr>
              <a:t>Do sales figures vary between geographical regions?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8"/>
          <p:cNvPicPr preferRelativeResize="0"/>
          <p:nvPr/>
        </p:nvPicPr>
        <p:blipFill>
          <a:blip r:embed="rId3">
            <a:alphaModFix/>
          </a:blip>
          <a:stretch>
            <a:fillRect/>
          </a:stretch>
        </p:blipFill>
        <p:spPr>
          <a:xfrm>
            <a:off x="0" y="0"/>
            <a:ext cx="4702155" cy="4604099"/>
          </a:xfrm>
          <a:prstGeom prst="rect">
            <a:avLst/>
          </a:prstGeom>
          <a:noFill/>
          <a:ln>
            <a:noFill/>
          </a:ln>
        </p:spPr>
      </p:pic>
      <p:sp>
        <p:nvSpPr>
          <p:cNvPr id="322" name="Google Shape;322;p38"/>
          <p:cNvSpPr/>
          <p:nvPr/>
        </p:nvSpPr>
        <p:spPr>
          <a:xfrm rot="10800000" flipH="1">
            <a:off x="0" y="1693300"/>
            <a:ext cx="1601700" cy="3456900"/>
          </a:xfrm>
          <a:prstGeom prst="rect">
            <a:avLst/>
          </a:prstGeom>
          <a:gradFill>
            <a:gsLst>
              <a:gs pos="0">
                <a:srgbClr val="F2AB4C">
                  <a:alpha val="61568"/>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38"/>
          <p:cNvGrpSpPr/>
          <p:nvPr/>
        </p:nvGrpSpPr>
        <p:grpSpPr>
          <a:xfrm>
            <a:off x="2978143" y="850141"/>
            <a:ext cx="3537692" cy="3456865"/>
            <a:chOff x="1142575" y="0"/>
            <a:chExt cx="2181875" cy="2132025"/>
          </a:xfrm>
        </p:grpSpPr>
        <p:sp>
          <p:nvSpPr>
            <p:cNvPr id="324" name="Google Shape;324;p38"/>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8"/>
          <p:cNvSpPr txBox="1">
            <a:spLocks noGrp="1"/>
          </p:cNvSpPr>
          <p:nvPr>
            <p:ph type="title" idx="2"/>
          </p:nvPr>
        </p:nvSpPr>
        <p:spPr>
          <a:xfrm>
            <a:off x="4994564" y="1594050"/>
            <a:ext cx="4038599" cy="141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Rockbuster Facts</a:t>
            </a:r>
            <a:endParaRPr dirty="0"/>
          </a:p>
        </p:txBody>
      </p:sp>
      <p:sp>
        <p:nvSpPr>
          <p:cNvPr id="327" name="Google Shape;327;p38"/>
          <p:cNvSpPr txBox="1">
            <a:spLocks noGrp="1"/>
          </p:cNvSpPr>
          <p:nvPr>
            <p:ph type="subTitle" idx="1"/>
          </p:nvPr>
        </p:nvSpPr>
        <p:spPr>
          <a:xfrm>
            <a:off x="5108976" y="2946127"/>
            <a:ext cx="3321749"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dive into some figures…</a:t>
            </a:r>
            <a:endParaRPr dirty="0"/>
          </a:p>
        </p:txBody>
      </p:sp>
      <p:sp>
        <p:nvSpPr>
          <p:cNvPr id="328" name="Google Shape;328;p38"/>
          <p:cNvSpPr txBox="1">
            <a:spLocks noGrp="1"/>
          </p:cNvSpPr>
          <p:nvPr>
            <p:ph type="title"/>
          </p:nvPr>
        </p:nvSpPr>
        <p:spPr>
          <a:xfrm>
            <a:off x="5535125" y="990463"/>
            <a:ext cx="980700" cy="60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29" name="Google Shape;329;p38"/>
          <p:cNvSpPr/>
          <p:nvPr/>
        </p:nvSpPr>
        <p:spPr>
          <a:xfrm>
            <a:off x="434122" y="-860172"/>
            <a:ext cx="2137200" cy="21372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grpSp>
        <p:nvGrpSpPr>
          <p:cNvPr id="784" name="Google Shape;784;p63"/>
          <p:cNvGrpSpPr/>
          <p:nvPr/>
        </p:nvGrpSpPr>
        <p:grpSpPr>
          <a:xfrm>
            <a:off x="3113412" y="980539"/>
            <a:ext cx="1210941" cy="1183274"/>
            <a:chOff x="1142575" y="0"/>
            <a:chExt cx="2181875" cy="2132025"/>
          </a:xfrm>
        </p:grpSpPr>
        <p:sp>
          <p:nvSpPr>
            <p:cNvPr id="785" name="Google Shape;785;p63"/>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3"/>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63"/>
          <p:cNvGrpSpPr/>
          <p:nvPr/>
        </p:nvGrpSpPr>
        <p:grpSpPr>
          <a:xfrm>
            <a:off x="394672" y="2834284"/>
            <a:ext cx="1210941" cy="1183274"/>
            <a:chOff x="1142575" y="0"/>
            <a:chExt cx="2181875" cy="2132025"/>
          </a:xfrm>
        </p:grpSpPr>
        <p:sp>
          <p:nvSpPr>
            <p:cNvPr id="788" name="Google Shape;788;p63"/>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3"/>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63"/>
          <p:cNvGrpSpPr/>
          <p:nvPr/>
        </p:nvGrpSpPr>
        <p:grpSpPr>
          <a:xfrm>
            <a:off x="3084797" y="2809458"/>
            <a:ext cx="1210941" cy="1183274"/>
            <a:chOff x="1142575" y="0"/>
            <a:chExt cx="2181875" cy="2132025"/>
          </a:xfrm>
        </p:grpSpPr>
        <p:sp>
          <p:nvSpPr>
            <p:cNvPr id="791" name="Google Shape;791;p63"/>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3"/>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63"/>
          <p:cNvGrpSpPr/>
          <p:nvPr/>
        </p:nvGrpSpPr>
        <p:grpSpPr>
          <a:xfrm>
            <a:off x="423962" y="1025036"/>
            <a:ext cx="1210941" cy="1183274"/>
            <a:chOff x="1142575" y="0"/>
            <a:chExt cx="2181875" cy="2132025"/>
          </a:xfrm>
        </p:grpSpPr>
        <p:sp>
          <p:nvSpPr>
            <p:cNvPr id="794" name="Google Shape;794;p63"/>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3"/>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63"/>
          <p:cNvSpPr txBox="1">
            <a:spLocks noGrp="1"/>
          </p:cNvSpPr>
          <p:nvPr>
            <p:ph type="subTitle" idx="3"/>
          </p:nvPr>
        </p:nvSpPr>
        <p:spPr>
          <a:xfrm>
            <a:off x="3793015" y="3643623"/>
            <a:ext cx="1855478"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PG-13</a:t>
            </a:r>
            <a:endParaRPr dirty="0"/>
          </a:p>
        </p:txBody>
      </p:sp>
      <p:sp>
        <p:nvSpPr>
          <p:cNvPr id="797" name="Google Shape;797;p63"/>
          <p:cNvSpPr txBox="1">
            <a:spLocks noGrp="1"/>
          </p:cNvSpPr>
          <p:nvPr>
            <p:ph type="subTitle" idx="1"/>
          </p:nvPr>
        </p:nvSpPr>
        <p:spPr>
          <a:xfrm>
            <a:off x="1002003" y="3677241"/>
            <a:ext cx="28848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 days</a:t>
            </a:r>
            <a:endParaRPr dirty="0"/>
          </a:p>
        </p:txBody>
      </p:sp>
      <p:sp>
        <p:nvSpPr>
          <p:cNvPr id="798" name="Google Shape;798;p63"/>
          <p:cNvSpPr txBox="1">
            <a:spLocks noGrp="1"/>
          </p:cNvSpPr>
          <p:nvPr>
            <p:ph type="subTitle" idx="2"/>
          </p:nvPr>
        </p:nvSpPr>
        <p:spPr>
          <a:xfrm>
            <a:off x="432654" y="4004661"/>
            <a:ext cx="3063441" cy="493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Average Rental Duration</a:t>
            </a:r>
            <a:endParaRPr dirty="0"/>
          </a:p>
        </p:txBody>
      </p:sp>
      <p:sp>
        <p:nvSpPr>
          <p:cNvPr id="799" name="Google Shape;799;p63"/>
          <p:cNvSpPr txBox="1">
            <a:spLocks noGrp="1"/>
          </p:cNvSpPr>
          <p:nvPr>
            <p:ph type="subTitle" idx="4"/>
          </p:nvPr>
        </p:nvSpPr>
        <p:spPr>
          <a:xfrm>
            <a:off x="3373138" y="3995851"/>
            <a:ext cx="2126803" cy="5400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Most Popular Rating</a:t>
            </a:r>
            <a:endParaRPr dirty="0"/>
          </a:p>
        </p:txBody>
      </p:sp>
      <p:sp>
        <p:nvSpPr>
          <p:cNvPr id="800" name="Google Shape;800;p63"/>
          <p:cNvSpPr txBox="1">
            <a:spLocks noGrp="1"/>
          </p:cNvSpPr>
          <p:nvPr>
            <p:ph type="subTitle" idx="5"/>
          </p:nvPr>
        </p:nvSpPr>
        <p:spPr>
          <a:xfrm>
            <a:off x="1085313" y="1778413"/>
            <a:ext cx="1375934"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599</a:t>
            </a:r>
            <a:endParaRPr dirty="0"/>
          </a:p>
        </p:txBody>
      </p:sp>
      <p:sp>
        <p:nvSpPr>
          <p:cNvPr id="801" name="Google Shape;801;p63"/>
          <p:cNvSpPr txBox="1">
            <a:spLocks noGrp="1"/>
          </p:cNvSpPr>
          <p:nvPr>
            <p:ph type="subTitle" idx="6"/>
          </p:nvPr>
        </p:nvSpPr>
        <p:spPr>
          <a:xfrm>
            <a:off x="432654" y="2016710"/>
            <a:ext cx="2431588" cy="4625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Total # of Customers</a:t>
            </a:r>
            <a:endParaRPr dirty="0"/>
          </a:p>
        </p:txBody>
      </p:sp>
      <p:sp>
        <p:nvSpPr>
          <p:cNvPr id="802" name="Google Shape;802;p63"/>
          <p:cNvSpPr txBox="1">
            <a:spLocks noGrp="1"/>
          </p:cNvSpPr>
          <p:nvPr>
            <p:ph type="subTitle" idx="7"/>
          </p:nvPr>
        </p:nvSpPr>
        <p:spPr>
          <a:xfrm>
            <a:off x="3695077" y="1809139"/>
            <a:ext cx="1223126"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1000</a:t>
            </a:r>
            <a:endParaRPr dirty="0"/>
          </a:p>
        </p:txBody>
      </p:sp>
      <p:sp>
        <p:nvSpPr>
          <p:cNvPr id="803" name="Google Shape;803;p63"/>
          <p:cNvSpPr txBox="1">
            <a:spLocks noGrp="1"/>
          </p:cNvSpPr>
          <p:nvPr>
            <p:ph type="subTitle" idx="8"/>
          </p:nvPr>
        </p:nvSpPr>
        <p:spPr>
          <a:xfrm>
            <a:off x="3723336" y="2084152"/>
            <a:ext cx="1882010" cy="498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Total # of Movies</a:t>
            </a:r>
            <a:endParaRPr dirty="0"/>
          </a:p>
        </p:txBody>
      </p:sp>
      <p:sp>
        <p:nvSpPr>
          <p:cNvPr id="804" name="Google Shape;804;p63"/>
          <p:cNvSpPr txBox="1">
            <a:spLocks noGrp="1"/>
          </p:cNvSpPr>
          <p:nvPr>
            <p:ph type="title"/>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Rockbuster Data Overview</a:t>
            </a:r>
            <a:endParaRPr dirty="0"/>
          </a:p>
        </p:txBody>
      </p:sp>
      <p:grpSp>
        <p:nvGrpSpPr>
          <p:cNvPr id="805" name="Google Shape;805;p63"/>
          <p:cNvGrpSpPr/>
          <p:nvPr/>
        </p:nvGrpSpPr>
        <p:grpSpPr>
          <a:xfrm>
            <a:off x="846703" y="3275066"/>
            <a:ext cx="306900" cy="301700"/>
            <a:chOff x="3720100" y="2878900"/>
            <a:chExt cx="306900" cy="301700"/>
          </a:xfrm>
        </p:grpSpPr>
        <p:sp>
          <p:nvSpPr>
            <p:cNvPr id="806" name="Google Shape;806;p63"/>
            <p:cNvSpPr/>
            <p:nvPr/>
          </p:nvSpPr>
          <p:spPr>
            <a:xfrm>
              <a:off x="3720100" y="2878900"/>
              <a:ext cx="74425" cy="71775"/>
            </a:xfrm>
            <a:custGeom>
              <a:avLst/>
              <a:gdLst/>
              <a:ahLst/>
              <a:cxnLst/>
              <a:rect l="l" t="t" r="r" b="b"/>
              <a:pathLst>
                <a:path w="2977" h="2871" extrusionOk="0">
                  <a:moveTo>
                    <a:pt x="1167" y="706"/>
                  </a:moveTo>
                  <a:cubicBezTo>
                    <a:pt x="1249" y="706"/>
                    <a:pt x="1331" y="736"/>
                    <a:pt x="1393" y="793"/>
                  </a:cubicBezTo>
                  <a:cubicBezTo>
                    <a:pt x="1477" y="932"/>
                    <a:pt x="1597" y="999"/>
                    <a:pt x="1719" y="999"/>
                  </a:cubicBezTo>
                  <a:cubicBezTo>
                    <a:pt x="1753" y="999"/>
                    <a:pt x="1788" y="993"/>
                    <a:pt x="1822" y="983"/>
                  </a:cubicBezTo>
                  <a:cubicBezTo>
                    <a:pt x="1860" y="973"/>
                    <a:pt x="1898" y="967"/>
                    <a:pt x="1935" y="967"/>
                  </a:cubicBezTo>
                  <a:cubicBezTo>
                    <a:pt x="2025" y="967"/>
                    <a:pt x="2108" y="999"/>
                    <a:pt x="2167" y="1066"/>
                  </a:cubicBezTo>
                  <a:cubicBezTo>
                    <a:pt x="2239" y="1126"/>
                    <a:pt x="2274" y="1221"/>
                    <a:pt x="2274" y="1316"/>
                  </a:cubicBezTo>
                  <a:cubicBezTo>
                    <a:pt x="2274" y="1471"/>
                    <a:pt x="2179" y="1590"/>
                    <a:pt x="2001" y="1638"/>
                  </a:cubicBezTo>
                  <a:cubicBezTo>
                    <a:pt x="1882" y="1674"/>
                    <a:pt x="1774" y="1769"/>
                    <a:pt x="1751" y="1900"/>
                  </a:cubicBezTo>
                  <a:cubicBezTo>
                    <a:pt x="1727" y="1971"/>
                    <a:pt x="1703" y="2031"/>
                    <a:pt x="1667" y="2066"/>
                  </a:cubicBezTo>
                  <a:cubicBezTo>
                    <a:pt x="1596" y="2132"/>
                    <a:pt x="1506" y="2165"/>
                    <a:pt x="1417" y="2165"/>
                  </a:cubicBezTo>
                  <a:cubicBezTo>
                    <a:pt x="1328" y="2165"/>
                    <a:pt x="1239" y="2132"/>
                    <a:pt x="1167" y="2066"/>
                  </a:cubicBezTo>
                  <a:cubicBezTo>
                    <a:pt x="1084" y="1971"/>
                    <a:pt x="1048" y="1840"/>
                    <a:pt x="1084" y="1709"/>
                  </a:cubicBezTo>
                  <a:cubicBezTo>
                    <a:pt x="1131" y="1566"/>
                    <a:pt x="1072" y="1400"/>
                    <a:pt x="905" y="1293"/>
                  </a:cubicBezTo>
                  <a:cubicBezTo>
                    <a:pt x="774" y="1150"/>
                    <a:pt x="786" y="947"/>
                    <a:pt x="917" y="816"/>
                  </a:cubicBezTo>
                  <a:cubicBezTo>
                    <a:pt x="986" y="742"/>
                    <a:pt x="1077" y="706"/>
                    <a:pt x="1167" y="706"/>
                  </a:cubicBezTo>
                  <a:close/>
                  <a:moveTo>
                    <a:pt x="1174" y="0"/>
                  </a:moveTo>
                  <a:cubicBezTo>
                    <a:pt x="903" y="0"/>
                    <a:pt x="629" y="104"/>
                    <a:pt x="417" y="316"/>
                  </a:cubicBezTo>
                  <a:cubicBezTo>
                    <a:pt x="24" y="709"/>
                    <a:pt x="0" y="1340"/>
                    <a:pt x="369" y="1757"/>
                  </a:cubicBezTo>
                  <a:cubicBezTo>
                    <a:pt x="346" y="2055"/>
                    <a:pt x="453" y="2352"/>
                    <a:pt x="667" y="2567"/>
                  </a:cubicBezTo>
                  <a:cubicBezTo>
                    <a:pt x="875" y="2769"/>
                    <a:pt x="1146" y="2870"/>
                    <a:pt x="1417" y="2870"/>
                  </a:cubicBezTo>
                  <a:cubicBezTo>
                    <a:pt x="1688" y="2870"/>
                    <a:pt x="1959" y="2769"/>
                    <a:pt x="2167" y="2567"/>
                  </a:cubicBezTo>
                  <a:cubicBezTo>
                    <a:pt x="2251" y="2471"/>
                    <a:pt x="2322" y="2376"/>
                    <a:pt x="2370" y="2257"/>
                  </a:cubicBezTo>
                  <a:cubicBezTo>
                    <a:pt x="2477" y="2209"/>
                    <a:pt x="2584" y="2150"/>
                    <a:pt x="2667" y="2066"/>
                  </a:cubicBezTo>
                  <a:cubicBezTo>
                    <a:pt x="2870" y="1864"/>
                    <a:pt x="2977" y="1590"/>
                    <a:pt x="2977" y="1316"/>
                  </a:cubicBezTo>
                  <a:cubicBezTo>
                    <a:pt x="2977" y="1031"/>
                    <a:pt x="2870" y="757"/>
                    <a:pt x="2667" y="566"/>
                  </a:cubicBezTo>
                  <a:cubicBezTo>
                    <a:pt x="2464" y="363"/>
                    <a:pt x="2185" y="256"/>
                    <a:pt x="1902" y="256"/>
                  </a:cubicBezTo>
                  <a:cubicBezTo>
                    <a:pt x="1888" y="256"/>
                    <a:pt x="1873" y="256"/>
                    <a:pt x="1858" y="257"/>
                  </a:cubicBezTo>
                  <a:cubicBezTo>
                    <a:pt x="1665" y="87"/>
                    <a:pt x="1420" y="0"/>
                    <a:pt x="1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3"/>
            <p:cNvSpPr/>
            <p:nvPr/>
          </p:nvSpPr>
          <p:spPr>
            <a:xfrm>
              <a:off x="3949875" y="2878900"/>
              <a:ext cx="77125" cy="71700"/>
            </a:xfrm>
            <a:custGeom>
              <a:avLst/>
              <a:gdLst/>
              <a:ahLst/>
              <a:cxnLst/>
              <a:rect l="l" t="t" r="r" b="b"/>
              <a:pathLst>
                <a:path w="3085" h="2868" extrusionOk="0">
                  <a:moveTo>
                    <a:pt x="1918" y="706"/>
                  </a:moveTo>
                  <a:cubicBezTo>
                    <a:pt x="2008" y="706"/>
                    <a:pt x="2099" y="742"/>
                    <a:pt x="2168" y="816"/>
                  </a:cubicBezTo>
                  <a:cubicBezTo>
                    <a:pt x="2299" y="947"/>
                    <a:pt x="2311" y="1150"/>
                    <a:pt x="2180" y="1293"/>
                  </a:cubicBezTo>
                  <a:cubicBezTo>
                    <a:pt x="2013" y="1400"/>
                    <a:pt x="1954" y="1566"/>
                    <a:pt x="2001" y="1709"/>
                  </a:cubicBezTo>
                  <a:cubicBezTo>
                    <a:pt x="2037" y="1840"/>
                    <a:pt x="2001" y="1971"/>
                    <a:pt x="1918" y="2066"/>
                  </a:cubicBezTo>
                  <a:cubicBezTo>
                    <a:pt x="1846" y="2132"/>
                    <a:pt x="1757" y="2165"/>
                    <a:pt x="1668" y="2165"/>
                  </a:cubicBezTo>
                  <a:cubicBezTo>
                    <a:pt x="1579" y="2165"/>
                    <a:pt x="1489" y="2132"/>
                    <a:pt x="1418" y="2066"/>
                  </a:cubicBezTo>
                  <a:cubicBezTo>
                    <a:pt x="1382" y="2031"/>
                    <a:pt x="1358" y="1971"/>
                    <a:pt x="1334" y="1900"/>
                  </a:cubicBezTo>
                  <a:cubicBezTo>
                    <a:pt x="1311" y="1769"/>
                    <a:pt x="1203" y="1674"/>
                    <a:pt x="1084" y="1638"/>
                  </a:cubicBezTo>
                  <a:cubicBezTo>
                    <a:pt x="1001" y="1626"/>
                    <a:pt x="953" y="1602"/>
                    <a:pt x="918" y="1566"/>
                  </a:cubicBezTo>
                  <a:cubicBezTo>
                    <a:pt x="775" y="1424"/>
                    <a:pt x="775" y="1197"/>
                    <a:pt x="918" y="1066"/>
                  </a:cubicBezTo>
                  <a:cubicBezTo>
                    <a:pt x="985" y="999"/>
                    <a:pt x="1071" y="967"/>
                    <a:pt x="1157" y="967"/>
                  </a:cubicBezTo>
                  <a:cubicBezTo>
                    <a:pt x="1193" y="967"/>
                    <a:pt x="1228" y="973"/>
                    <a:pt x="1263" y="983"/>
                  </a:cubicBezTo>
                  <a:cubicBezTo>
                    <a:pt x="1297" y="993"/>
                    <a:pt x="1332" y="999"/>
                    <a:pt x="1366" y="999"/>
                  </a:cubicBezTo>
                  <a:cubicBezTo>
                    <a:pt x="1488" y="999"/>
                    <a:pt x="1608" y="932"/>
                    <a:pt x="1692" y="793"/>
                  </a:cubicBezTo>
                  <a:cubicBezTo>
                    <a:pt x="1754" y="736"/>
                    <a:pt x="1836" y="706"/>
                    <a:pt x="1918" y="706"/>
                  </a:cubicBezTo>
                  <a:close/>
                  <a:moveTo>
                    <a:pt x="1911" y="0"/>
                  </a:moveTo>
                  <a:cubicBezTo>
                    <a:pt x="1664" y="0"/>
                    <a:pt x="1420" y="87"/>
                    <a:pt x="1227" y="257"/>
                  </a:cubicBezTo>
                  <a:cubicBezTo>
                    <a:pt x="1212" y="256"/>
                    <a:pt x="1196" y="256"/>
                    <a:pt x="1181" y="256"/>
                  </a:cubicBezTo>
                  <a:cubicBezTo>
                    <a:pt x="889" y="256"/>
                    <a:pt x="621" y="363"/>
                    <a:pt x="418" y="566"/>
                  </a:cubicBezTo>
                  <a:cubicBezTo>
                    <a:pt x="1" y="971"/>
                    <a:pt x="1" y="1650"/>
                    <a:pt x="418" y="2066"/>
                  </a:cubicBezTo>
                  <a:cubicBezTo>
                    <a:pt x="501" y="2150"/>
                    <a:pt x="596" y="2209"/>
                    <a:pt x="715" y="2257"/>
                  </a:cubicBezTo>
                  <a:cubicBezTo>
                    <a:pt x="763" y="2376"/>
                    <a:pt x="834" y="2471"/>
                    <a:pt x="918" y="2555"/>
                  </a:cubicBezTo>
                  <a:cubicBezTo>
                    <a:pt x="1126" y="2763"/>
                    <a:pt x="1397" y="2867"/>
                    <a:pt x="1668" y="2867"/>
                  </a:cubicBezTo>
                  <a:cubicBezTo>
                    <a:pt x="1939" y="2867"/>
                    <a:pt x="2210" y="2763"/>
                    <a:pt x="2418" y="2555"/>
                  </a:cubicBezTo>
                  <a:cubicBezTo>
                    <a:pt x="2632" y="2352"/>
                    <a:pt x="2739" y="2055"/>
                    <a:pt x="2716" y="1757"/>
                  </a:cubicBezTo>
                  <a:cubicBezTo>
                    <a:pt x="3085" y="1340"/>
                    <a:pt x="3061" y="709"/>
                    <a:pt x="2668" y="316"/>
                  </a:cubicBezTo>
                  <a:cubicBezTo>
                    <a:pt x="2456" y="104"/>
                    <a:pt x="2182"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3"/>
            <p:cNvSpPr/>
            <p:nvPr/>
          </p:nvSpPr>
          <p:spPr>
            <a:xfrm>
              <a:off x="3771600" y="2896625"/>
              <a:ext cx="203900" cy="283975"/>
            </a:xfrm>
            <a:custGeom>
              <a:avLst/>
              <a:gdLst/>
              <a:ahLst/>
              <a:cxnLst/>
              <a:rect l="l" t="t" r="r" b="b"/>
              <a:pathLst>
                <a:path w="8156" h="11359" extrusionOk="0">
                  <a:moveTo>
                    <a:pt x="4072" y="703"/>
                  </a:moveTo>
                  <a:cubicBezTo>
                    <a:pt x="4489" y="703"/>
                    <a:pt x="4870" y="953"/>
                    <a:pt x="5036" y="1322"/>
                  </a:cubicBezTo>
                  <a:cubicBezTo>
                    <a:pt x="5084" y="1417"/>
                    <a:pt x="5156" y="1488"/>
                    <a:pt x="5251" y="1512"/>
                  </a:cubicBezTo>
                  <a:cubicBezTo>
                    <a:pt x="5286" y="1527"/>
                    <a:pt x="5325" y="1534"/>
                    <a:pt x="5365" y="1534"/>
                  </a:cubicBezTo>
                  <a:cubicBezTo>
                    <a:pt x="5420" y="1534"/>
                    <a:pt x="5476" y="1521"/>
                    <a:pt x="5525" y="1500"/>
                  </a:cubicBezTo>
                  <a:cubicBezTo>
                    <a:pt x="5632" y="1441"/>
                    <a:pt x="5739" y="1417"/>
                    <a:pt x="5846" y="1417"/>
                  </a:cubicBezTo>
                  <a:cubicBezTo>
                    <a:pt x="6239" y="1417"/>
                    <a:pt x="6549" y="1727"/>
                    <a:pt x="6549" y="2119"/>
                  </a:cubicBezTo>
                  <a:cubicBezTo>
                    <a:pt x="6549" y="2215"/>
                    <a:pt x="6537" y="2310"/>
                    <a:pt x="6489" y="2405"/>
                  </a:cubicBezTo>
                  <a:cubicBezTo>
                    <a:pt x="6406" y="2596"/>
                    <a:pt x="6501" y="2822"/>
                    <a:pt x="6703" y="2881"/>
                  </a:cubicBezTo>
                  <a:cubicBezTo>
                    <a:pt x="7144" y="3024"/>
                    <a:pt x="7442" y="3441"/>
                    <a:pt x="7442" y="3905"/>
                  </a:cubicBezTo>
                  <a:cubicBezTo>
                    <a:pt x="7442" y="4001"/>
                    <a:pt x="7430" y="4096"/>
                    <a:pt x="7418" y="4179"/>
                  </a:cubicBezTo>
                  <a:lnTo>
                    <a:pt x="5679" y="3596"/>
                  </a:lnTo>
                  <a:cubicBezTo>
                    <a:pt x="5477" y="3405"/>
                    <a:pt x="4846" y="2846"/>
                    <a:pt x="4072" y="2846"/>
                  </a:cubicBezTo>
                  <a:cubicBezTo>
                    <a:pt x="3298" y="2846"/>
                    <a:pt x="2679" y="3405"/>
                    <a:pt x="2465" y="3596"/>
                  </a:cubicBezTo>
                  <a:lnTo>
                    <a:pt x="738" y="4179"/>
                  </a:lnTo>
                  <a:cubicBezTo>
                    <a:pt x="714" y="4096"/>
                    <a:pt x="703" y="4001"/>
                    <a:pt x="703" y="3905"/>
                  </a:cubicBezTo>
                  <a:cubicBezTo>
                    <a:pt x="703" y="3441"/>
                    <a:pt x="1012" y="3024"/>
                    <a:pt x="1453" y="2881"/>
                  </a:cubicBezTo>
                  <a:cubicBezTo>
                    <a:pt x="1643" y="2822"/>
                    <a:pt x="1750" y="2596"/>
                    <a:pt x="1667" y="2405"/>
                  </a:cubicBezTo>
                  <a:cubicBezTo>
                    <a:pt x="1619" y="2310"/>
                    <a:pt x="1607" y="2215"/>
                    <a:pt x="1607" y="2119"/>
                  </a:cubicBezTo>
                  <a:cubicBezTo>
                    <a:pt x="1607" y="1727"/>
                    <a:pt x="1917" y="1417"/>
                    <a:pt x="2310" y="1417"/>
                  </a:cubicBezTo>
                  <a:cubicBezTo>
                    <a:pt x="2417" y="1417"/>
                    <a:pt x="2524" y="1441"/>
                    <a:pt x="2631" y="1500"/>
                  </a:cubicBezTo>
                  <a:cubicBezTo>
                    <a:pt x="2680" y="1521"/>
                    <a:pt x="2736" y="1534"/>
                    <a:pt x="2791" y="1534"/>
                  </a:cubicBezTo>
                  <a:cubicBezTo>
                    <a:pt x="2831" y="1534"/>
                    <a:pt x="2870" y="1527"/>
                    <a:pt x="2905" y="1512"/>
                  </a:cubicBezTo>
                  <a:cubicBezTo>
                    <a:pt x="3000" y="1488"/>
                    <a:pt x="3072" y="1417"/>
                    <a:pt x="3120" y="1322"/>
                  </a:cubicBezTo>
                  <a:cubicBezTo>
                    <a:pt x="3286" y="953"/>
                    <a:pt x="3667" y="703"/>
                    <a:pt x="4072" y="703"/>
                  </a:cubicBezTo>
                  <a:close/>
                  <a:moveTo>
                    <a:pt x="4072" y="3560"/>
                  </a:moveTo>
                  <a:cubicBezTo>
                    <a:pt x="4524" y="3560"/>
                    <a:pt x="4941" y="3870"/>
                    <a:pt x="5120" y="4048"/>
                  </a:cubicBezTo>
                  <a:lnTo>
                    <a:pt x="4941" y="5906"/>
                  </a:lnTo>
                  <a:cubicBezTo>
                    <a:pt x="4679" y="5763"/>
                    <a:pt x="4382" y="5679"/>
                    <a:pt x="4072" y="5679"/>
                  </a:cubicBezTo>
                  <a:cubicBezTo>
                    <a:pt x="3774" y="5679"/>
                    <a:pt x="3477" y="5763"/>
                    <a:pt x="3215" y="5906"/>
                  </a:cubicBezTo>
                  <a:lnTo>
                    <a:pt x="3036" y="4048"/>
                  </a:lnTo>
                  <a:cubicBezTo>
                    <a:pt x="3215" y="3870"/>
                    <a:pt x="3632" y="3560"/>
                    <a:pt x="4072" y="3560"/>
                  </a:cubicBezTo>
                  <a:close/>
                  <a:moveTo>
                    <a:pt x="2358" y="4382"/>
                  </a:moveTo>
                  <a:lnTo>
                    <a:pt x="2560" y="6382"/>
                  </a:lnTo>
                  <a:lnTo>
                    <a:pt x="1298" y="6382"/>
                  </a:lnTo>
                  <a:lnTo>
                    <a:pt x="953" y="4846"/>
                  </a:lnTo>
                  <a:lnTo>
                    <a:pt x="2358" y="4382"/>
                  </a:lnTo>
                  <a:close/>
                  <a:moveTo>
                    <a:pt x="5798" y="4382"/>
                  </a:moveTo>
                  <a:lnTo>
                    <a:pt x="7203" y="4846"/>
                  </a:lnTo>
                  <a:lnTo>
                    <a:pt x="6858" y="6382"/>
                  </a:lnTo>
                  <a:lnTo>
                    <a:pt x="5596" y="6382"/>
                  </a:lnTo>
                  <a:lnTo>
                    <a:pt x="5798" y="4382"/>
                  </a:lnTo>
                  <a:close/>
                  <a:moveTo>
                    <a:pt x="4072" y="6382"/>
                  </a:moveTo>
                  <a:cubicBezTo>
                    <a:pt x="4453" y="6382"/>
                    <a:pt x="4798" y="6584"/>
                    <a:pt x="4989" y="6918"/>
                  </a:cubicBezTo>
                  <a:cubicBezTo>
                    <a:pt x="5048" y="7025"/>
                    <a:pt x="5167" y="7096"/>
                    <a:pt x="5298" y="7096"/>
                  </a:cubicBezTo>
                  <a:lnTo>
                    <a:pt x="6703" y="7096"/>
                  </a:lnTo>
                  <a:lnTo>
                    <a:pt x="6549" y="7799"/>
                  </a:lnTo>
                  <a:lnTo>
                    <a:pt x="5298" y="7799"/>
                  </a:lnTo>
                  <a:cubicBezTo>
                    <a:pt x="5167" y="7799"/>
                    <a:pt x="5048" y="7858"/>
                    <a:pt x="4989" y="7977"/>
                  </a:cubicBezTo>
                  <a:cubicBezTo>
                    <a:pt x="4798" y="8299"/>
                    <a:pt x="4465" y="8501"/>
                    <a:pt x="4072" y="8501"/>
                  </a:cubicBezTo>
                  <a:cubicBezTo>
                    <a:pt x="3703" y="8501"/>
                    <a:pt x="3358" y="8299"/>
                    <a:pt x="3167" y="7977"/>
                  </a:cubicBezTo>
                  <a:cubicBezTo>
                    <a:pt x="3108" y="7858"/>
                    <a:pt x="2989" y="7799"/>
                    <a:pt x="2858" y="7799"/>
                  </a:cubicBezTo>
                  <a:lnTo>
                    <a:pt x="1607" y="7799"/>
                  </a:lnTo>
                  <a:lnTo>
                    <a:pt x="1453" y="7096"/>
                  </a:lnTo>
                  <a:lnTo>
                    <a:pt x="2858" y="7096"/>
                  </a:lnTo>
                  <a:cubicBezTo>
                    <a:pt x="2989" y="7096"/>
                    <a:pt x="3108" y="7025"/>
                    <a:pt x="3167" y="6918"/>
                  </a:cubicBezTo>
                  <a:cubicBezTo>
                    <a:pt x="3358" y="6584"/>
                    <a:pt x="3703" y="6382"/>
                    <a:pt x="4072" y="6382"/>
                  </a:cubicBezTo>
                  <a:close/>
                  <a:moveTo>
                    <a:pt x="2667" y="8501"/>
                  </a:moveTo>
                  <a:cubicBezTo>
                    <a:pt x="2703" y="8549"/>
                    <a:pt x="2739" y="8596"/>
                    <a:pt x="2786" y="8632"/>
                  </a:cubicBezTo>
                  <a:lnTo>
                    <a:pt x="2977" y="10644"/>
                  </a:lnTo>
                  <a:lnTo>
                    <a:pt x="2238" y="10644"/>
                  </a:lnTo>
                  <a:lnTo>
                    <a:pt x="1762" y="8501"/>
                  </a:lnTo>
                  <a:close/>
                  <a:moveTo>
                    <a:pt x="3536" y="9120"/>
                  </a:moveTo>
                  <a:lnTo>
                    <a:pt x="3536" y="9120"/>
                  </a:lnTo>
                  <a:cubicBezTo>
                    <a:pt x="3715" y="9180"/>
                    <a:pt x="3893" y="9216"/>
                    <a:pt x="4072" y="9216"/>
                  </a:cubicBezTo>
                  <a:cubicBezTo>
                    <a:pt x="4263" y="9216"/>
                    <a:pt x="4441" y="9180"/>
                    <a:pt x="4620" y="9120"/>
                  </a:cubicBezTo>
                  <a:lnTo>
                    <a:pt x="4620" y="9120"/>
                  </a:lnTo>
                  <a:lnTo>
                    <a:pt x="4465" y="10644"/>
                  </a:lnTo>
                  <a:lnTo>
                    <a:pt x="3691" y="10644"/>
                  </a:lnTo>
                  <a:lnTo>
                    <a:pt x="3536" y="9120"/>
                  </a:lnTo>
                  <a:close/>
                  <a:moveTo>
                    <a:pt x="6394" y="8501"/>
                  </a:moveTo>
                  <a:lnTo>
                    <a:pt x="5918" y="10644"/>
                  </a:lnTo>
                  <a:lnTo>
                    <a:pt x="5179" y="10644"/>
                  </a:lnTo>
                  <a:lnTo>
                    <a:pt x="5370" y="8632"/>
                  </a:lnTo>
                  <a:cubicBezTo>
                    <a:pt x="5417" y="8596"/>
                    <a:pt x="5453" y="8549"/>
                    <a:pt x="5489" y="8501"/>
                  </a:cubicBezTo>
                  <a:close/>
                  <a:moveTo>
                    <a:pt x="4072" y="0"/>
                  </a:moveTo>
                  <a:cubicBezTo>
                    <a:pt x="3501" y="0"/>
                    <a:pt x="2965" y="286"/>
                    <a:pt x="2643" y="750"/>
                  </a:cubicBezTo>
                  <a:cubicBezTo>
                    <a:pt x="2536" y="715"/>
                    <a:pt x="2417" y="703"/>
                    <a:pt x="2310" y="703"/>
                  </a:cubicBezTo>
                  <a:cubicBezTo>
                    <a:pt x="1536" y="703"/>
                    <a:pt x="893" y="1346"/>
                    <a:pt x="893" y="2119"/>
                  </a:cubicBezTo>
                  <a:cubicBezTo>
                    <a:pt x="893" y="2191"/>
                    <a:pt x="905" y="2274"/>
                    <a:pt x="917" y="2346"/>
                  </a:cubicBezTo>
                  <a:cubicBezTo>
                    <a:pt x="369" y="2655"/>
                    <a:pt x="0" y="3262"/>
                    <a:pt x="0" y="3905"/>
                  </a:cubicBezTo>
                  <a:cubicBezTo>
                    <a:pt x="0" y="4203"/>
                    <a:pt x="72" y="4489"/>
                    <a:pt x="214" y="4739"/>
                  </a:cubicBezTo>
                  <a:lnTo>
                    <a:pt x="1607" y="11073"/>
                  </a:lnTo>
                  <a:cubicBezTo>
                    <a:pt x="1643" y="11240"/>
                    <a:pt x="1786" y="11359"/>
                    <a:pt x="1953" y="11359"/>
                  </a:cubicBezTo>
                  <a:lnTo>
                    <a:pt x="6203" y="11359"/>
                  </a:lnTo>
                  <a:cubicBezTo>
                    <a:pt x="6358" y="11359"/>
                    <a:pt x="6513" y="11240"/>
                    <a:pt x="6549" y="11073"/>
                  </a:cubicBezTo>
                  <a:lnTo>
                    <a:pt x="7942" y="4739"/>
                  </a:lnTo>
                  <a:cubicBezTo>
                    <a:pt x="8084" y="4489"/>
                    <a:pt x="8156" y="4203"/>
                    <a:pt x="8156" y="3905"/>
                  </a:cubicBezTo>
                  <a:cubicBezTo>
                    <a:pt x="8156" y="3262"/>
                    <a:pt x="7787" y="2655"/>
                    <a:pt x="7239" y="2346"/>
                  </a:cubicBezTo>
                  <a:cubicBezTo>
                    <a:pt x="7251" y="2274"/>
                    <a:pt x="7263" y="2191"/>
                    <a:pt x="7263" y="2119"/>
                  </a:cubicBezTo>
                  <a:cubicBezTo>
                    <a:pt x="7263" y="1346"/>
                    <a:pt x="6620" y="703"/>
                    <a:pt x="5846" y="703"/>
                  </a:cubicBezTo>
                  <a:cubicBezTo>
                    <a:pt x="5739" y="703"/>
                    <a:pt x="5620" y="715"/>
                    <a:pt x="5513" y="750"/>
                  </a:cubicBezTo>
                  <a:cubicBezTo>
                    <a:pt x="5191" y="286"/>
                    <a:pt x="4655" y="0"/>
                    <a:pt x="4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63"/>
          <p:cNvGrpSpPr/>
          <p:nvPr/>
        </p:nvGrpSpPr>
        <p:grpSpPr>
          <a:xfrm>
            <a:off x="3526142" y="1470772"/>
            <a:ext cx="300950" cy="301550"/>
            <a:chOff x="2715800" y="2879050"/>
            <a:chExt cx="300950" cy="301550"/>
          </a:xfrm>
        </p:grpSpPr>
        <p:sp>
          <p:nvSpPr>
            <p:cNvPr id="810" name="Google Shape;810;p63"/>
            <p:cNvSpPr/>
            <p:nvPr/>
          </p:nvSpPr>
          <p:spPr>
            <a:xfrm>
              <a:off x="2715800" y="2879050"/>
              <a:ext cx="300950" cy="301550"/>
            </a:xfrm>
            <a:custGeom>
              <a:avLst/>
              <a:gdLst/>
              <a:ahLst/>
              <a:cxnLst/>
              <a:rect l="l" t="t" r="r" b="b"/>
              <a:pathLst>
                <a:path w="12038" h="12062" extrusionOk="0">
                  <a:moveTo>
                    <a:pt x="6025" y="703"/>
                  </a:moveTo>
                  <a:cubicBezTo>
                    <a:pt x="8954" y="703"/>
                    <a:pt x="11335" y="3084"/>
                    <a:pt x="11335" y="6013"/>
                  </a:cubicBezTo>
                  <a:cubicBezTo>
                    <a:pt x="11335" y="8942"/>
                    <a:pt x="8954" y="11324"/>
                    <a:pt x="6025" y="11324"/>
                  </a:cubicBezTo>
                  <a:cubicBezTo>
                    <a:pt x="3084" y="11324"/>
                    <a:pt x="703" y="8942"/>
                    <a:pt x="703" y="6013"/>
                  </a:cubicBezTo>
                  <a:cubicBezTo>
                    <a:pt x="703" y="3084"/>
                    <a:pt x="3084" y="703"/>
                    <a:pt x="6025" y="703"/>
                  </a:cubicBezTo>
                  <a:close/>
                  <a:moveTo>
                    <a:pt x="6025" y="1"/>
                  </a:moveTo>
                  <a:cubicBezTo>
                    <a:pt x="4418" y="1"/>
                    <a:pt x="2906" y="620"/>
                    <a:pt x="1763" y="1763"/>
                  </a:cubicBezTo>
                  <a:cubicBezTo>
                    <a:pt x="632" y="2906"/>
                    <a:pt x="1" y="4418"/>
                    <a:pt x="1" y="6013"/>
                  </a:cubicBezTo>
                  <a:cubicBezTo>
                    <a:pt x="1" y="7621"/>
                    <a:pt x="632" y="9121"/>
                    <a:pt x="1763" y="10264"/>
                  </a:cubicBezTo>
                  <a:cubicBezTo>
                    <a:pt x="2906" y="11407"/>
                    <a:pt x="4418" y="12038"/>
                    <a:pt x="6025" y="12038"/>
                  </a:cubicBezTo>
                  <a:cubicBezTo>
                    <a:pt x="7621" y="12038"/>
                    <a:pt x="9133" y="11407"/>
                    <a:pt x="10276" y="10264"/>
                  </a:cubicBezTo>
                  <a:cubicBezTo>
                    <a:pt x="10704" y="9835"/>
                    <a:pt x="11062" y="9359"/>
                    <a:pt x="11335" y="8835"/>
                  </a:cubicBezTo>
                  <a:lnTo>
                    <a:pt x="11335" y="10300"/>
                  </a:lnTo>
                  <a:cubicBezTo>
                    <a:pt x="11335" y="10883"/>
                    <a:pt x="10859" y="11347"/>
                    <a:pt x="10276" y="11347"/>
                  </a:cubicBezTo>
                  <a:cubicBezTo>
                    <a:pt x="10085" y="11347"/>
                    <a:pt x="9919" y="11514"/>
                    <a:pt x="9919" y="11705"/>
                  </a:cubicBezTo>
                  <a:cubicBezTo>
                    <a:pt x="9919" y="11895"/>
                    <a:pt x="10085" y="12062"/>
                    <a:pt x="10276" y="12062"/>
                  </a:cubicBezTo>
                  <a:cubicBezTo>
                    <a:pt x="11252" y="12062"/>
                    <a:pt x="12038" y="11264"/>
                    <a:pt x="12038" y="10300"/>
                  </a:cubicBezTo>
                  <a:lnTo>
                    <a:pt x="12038" y="6013"/>
                  </a:lnTo>
                  <a:cubicBezTo>
                    <a:pt x="12038" y="4418"/>
                    <a:pt x="11407" y="2906"/>
                    <a:pt x="10276" y="1763"/>
                  </a:cubicBezTo>
                  <a:cubicBezTo>
                    <a:pt x="9133" y="620"/>
                    <a:pt x="7621" y="1"/>
                    <a:pt x="6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3"/>
            <p:cNvSpPr/>
            <p:nvPr/>
          </p:nvSpPr>
          <p:spPr>
            <a:xfrm>
              <a:off x="2892600" y="2985325"/>
              <a:ext cx="88450" cy="88125"/>
            </a:xfrm>
            <a:custGeom>
              <a:avLst/>
              <a:gdLst/>
              <a:ahLst/>
              <a:cxnLst/>
              <a:rect l="l" t="t" r="r" b="b"/>
              <a:pathLst>
                <a:path w="3538" h="3525" extrusionOk="0">
                  <a:moveTo>
                    <a:pt x="1239" y="846"/>
                  </a:moveTo>
                  <a:cubicBezTo>
                    <a:pt x="1358" y="1131"/>
                    <a:pt x="1418" y="1453"/>
                    <a:pt x="1418" y="1762"/>
                  </a:cubicBezTo>
                  <a:cubicBezTo>
                    <a:pt x="1418" y="2084"/>
                    <a:pt x="1358" y="2393"/>
                    <a:pt x="1239" y="2679"/>
                  </a:cubicBezTo>
                  <a:cubicBezTo>
                    <a:pt x="930" y="2501"/>
                    <a:pt x="715" y="2155"/>
                    <a:pt x="715" y="1762"/>
                  </a:cubicBezTo>
                  <a:cubicBezTo>
                    <a:pt x="715" y="1369"/>
                    <a:pt x="930" y="1036"/>
                    <a:pt x="1239" y="846"/>
                  </a:cubicBezTo>
                  <a:close/>
                  <a:moveTo>
                    <a:pt x="1942" y="715"/>
                  </a:moveTo>
                  <a:lnTo>
                    <a:pt x="1942" y="715"/>
                  </a:lnTo>
                  <a:cubicBezTo>
                    <a:pt x="2442" y="810"/>
                    <a:pt x="2823" y="1238"/>
                    <a:pt x="2823" y="1762"/>
                  </a:cubicBezTo>
                  <a:cubicBezTo>
                    <a:pt x="2823" y="2286"/>
                    <a:pt x="2442" y="2727"/>
                    <a:pt x="1942" y="2810"/>
                  </a:cubicBezTo>
                  <a:cubicBezTo>
                    <a:pt x="2061" y="2477"/>
                    <a:pt x="2120" y="2120"/>
                    <a:pt x="2120" y="1762"/>
                  </a:cubicBezTo>
                  <a:cubicBezTo>
                    <a:pt x="2120" y="1405"/>
                    <a:pt x="2061" y="1060"/>
                    <a:pt x="1942" y="715"/>
                  </a:cubicBezTo>
                  <a:close/>
                  <a:moveTo>
                    <a:pt x="1775" y="0"/>
                  </a:moveTo>
                  <a:cubicBezTo>
                    <a:pt x="799" y="0"/>
                    <a:pt x="1" y="786"/>
                    <a:pt x="1" y="1762"/>
                  </a:cubicBezTo>
                  <a:cubicBezTo>
                    <a:pt x="1" y="2739"/>
                    <a:pt x="811" y="3524"/>
                    <a:pt x="1775" y="3524"/>
                  </a:cubicBezTo>
                  <a:cubicBezTo>
                    <a:pt x="2739" y="3524"/>
                    <a:pt x="3537" y="2739"/>
                    <a:pt x="3537" y="1762"/>
                  </a:cubicBezTo>
                  <a:cubicBezTo>
                    <a:pt x="3537" y="786"/>
                    <a:pt x="2739" y="0"/>
                    <a:pt x="1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3"/>
            <p:cNvSpPr/>
            <p:nvPr/>
          </p:nvSpPr>
          <p:spPr>
            <a:xfrm>
              <a:off x="2822075" y="3055875"/>
              <a:ext cx="88425" cy="88125"/>
            </a:xfrm>
            <a:custGeom>
              <a:avLst/>
              <a:gdLst/>
              <a:ahLst/>
              <a:cxnLst/>
              <a:rect l="l" t="t" r="r" b="b"/>
              <a:pathLst>
                <a:path w="3537" h="3525" extrusionOk="0">
                  <a:moveTo>
                    <a:pt x="1774" y="702"/>
                  </a:moveTo>
                  <a:cubicBezTo>
                    <a:pt x="2155" y="702"/>
                    <a:pt x="2500" y="917"/>
                    <a:pt x="2679" y="1238"/>
                  </a:cubicBezTo>
                  <a:cubicBezTo>
                    <a:pt x="2393" y="1345"/>
                    <a:pt x="2084" y="1405"/>
                    <a:pt x="1774" y="1405"/>
                  </a:cubicBezTo>
                  <a:cubicBezTo>
                    <a:pt x="1453" y="1405"/>
                    <a:pt x="1143" y="1345"/>
                    <a:pt x="857" y="1238"/>
                  </a:cubicBezTo>
                  <a:cubicBezTo>
                    <a:pt x="1036" y="917"/>
                    <a:pt x="1381" y="702"/>
                    <a:pt x="1774" y="702"/>
                  </a:cubicBezTo>
                  <a:close/>
                  <a:moveTo>
                    <a:pt x="726" y="1941"/>
                  </a:moveTo>
                  <a:lnTo>
                    <a:pt x="726" y="1941"/>
                  </a:lnTo>
                  <a:cubicBezTo>
                    <a:pt x="1060" y="2060"/>
                    <a:pt x="1417" y="2119"/>
                    <a:pt x="1774" y="2119"/>
                  </a:cubicBezTo>
                  <a:cubicBezTo>
                    <a:pt x="2119" y="2119"/>
                    <a:pt x="2477" y="2060"/>
                    <a:pt x="2810" y="1941"/>
                  </a:cubicBezTo>
                  <a:lnTo>
                    <a:pt x="2810" y="1941"/>
                  </a:lnTo>
                  <a:cubicBezTo>
                    <a:pt x="2727" y="2441"/>
                    <a:pt x="2286" y="2822"/>
                    <a:pt x="1774" y="2822"/>
                  </a:cubicBezTo>
                  <a:cubicBezTo>
                    <a:pt x="1250" y="2822"/>
                    <a:pt x="810" y="2441"/>
                    <a:pt x="726" y="1941"/>
                  </a:cubicBezTo>
                  <a:close/>
                  <a:moveTo>
                    <a:pt x="1774" y="0"/>
                  </a:moveTo>
                  <a:cubicBezTo>
                    <a:pt x="786" y="0"/>
                    <a:pt x="0" y="798"/>
                    <a:pt x="0" y="1762"/>
                  </a:cubicBezTo>
                  <a:cubicBezTo>
                    <a:pt x="0" y="2738"/>
                    <a:pt x="798" y="3524"/>
                    <a:pt x="1774" y="3524"/>
                  </a:cubicBezTo>
                  <a:cubicBezTo>
                    <a:pt x="2739" y="3524"/>
                    <a:pt x="3536" y="2738"/>
                    <a:pt x="3536" y="1762"/>
                  </a:cubicBezTo>
                  <a:cubicBezTo>
                    <a:pt x="3536" y="798"/>
                    <a:pt x="2751" y="0"/>
                    <a:pt x="1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3"/>
            <p:cNvSpPr/>
            <p:nvPr/>
          </p:nvSpPr>
          <p:spPr>
            <a:xfrm>
              <a:off x="2751525" y="2985325"/>
              <a:ext cx="88425" cy="88125"/>
            </a:xfrm>
            <a:custGeom>
              <a:avLst/>
              <a:gdLst/>
              <a:ahLst/>
              <a:cxnLst/>
              <a:rect l="l" t="t" r="r" b="b"/>
              <a:pathLst>
                <a:path w="3537" h="3525" extrusionOk="0">
                  <a:moveTo>
                    <a:pt x="2298" y="846"/>
                  </a:moveTo>
                  <a:cubicBezTo>
                    <a:pt x="2608" y="1036"/>
                    <a:pt x="2822" y="1369"/>
                    <a:pt x="2822" y="1762"/>
                  </a:cubicBezTo>
                  <a:cubicBezTo>
                    <a:pt x="2822" y="2155"/>
                    <a:pt x="2608" y="2501"/>
                    <a:pt x="2298" y="2679"/>
                  </a:cubicBezTo>
                  <a:cubicBezTo>
                    <a:pt x="2179" y="2393"/>
                    <a:pt x="2120" y="2084"/>
                    <a:pt x="2120" y="1762"/>
                  </a:cubicBezTo>
                  <a:cubicBezTo>
                    <a:pt x="2120" y="1453"/>
                    <a:pt x="2179" y="1131"/>
                    <a:pt x="2298" y="846"/>
                  </a:cubicBezTo>
                  <a:close/>
                  <a:moveTo>
                    <a:pt x="1596" y="715"/>
                  </a:moveTo>
                  <a:cubicBezTo>
                    <a:pt x="1477" y="1060"/>
                    <a:pt x="1417" y="1405"/>
                    <a:pt x="1417" y="1762"/>
                  </a:cubicBezTo>
                  <a:cubicBezTo>
                    <a:pt x="1417" y="2120"/>
                    <a:pt x="1477" y="2477"/>
                    <a:pt x="1596" y="2810"/>
                  </a:cubicBezTo>
                  <a:cubicBezTo>
                    <a:pt x="1096" y="2727"/>
                    <a:pt x="715" y="2286"/>
                    <a:pt x="715" y="1762"/>
                  </a:cubicBezTo>
                  <a:cubicBezTo>
                    <a:pt x="715" y="1238"/>
                    <a:pt x="1096" y="810"/>
                    <a:pt x="1596" y="715"/>
                  </a:cubicBezTo>
                  <a:close/>
                  <a:moveTo>
                    <a:pt x="1774" y="0"/>
                  </a:moveTo>
                  <a:cubicBezTo>
                    <a:pt x="798" y="0"/>
                    <a:pt x="0" y="786"/>
                    <a:pt x="0" y="1762"/>
                  </a:cubicBezTo>
                  <a:cubicBezTo>
                    <a:pt x="0" y="2739"/>
                    <a:pt x="798" y="3524"/>
                    <a:pt x="1774" y="3524"/>
                  </a:cubicBezTo>
                  <a:cubicBezTo>
                    <a:pt x="2739" y="3524"/>
                    <a:pt x="3537" y="2739"/>
                    <a:pt x="3537" y="1762"/>
                  </a:cubicBezTo>
                  <a:cubicBezTo>
                    <a:pt x="3537" y="786"/>
                    <a:pt x="2739" y="0"/>
                    <a:pt x="1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3"/>
            <p:cNvSpPr/>
            <p:nvPr/>
          </p:nvSpPr>
          <p:spPr>
            <a:xfrm>
              <a:off x="2822075" y="2914775"/>
              <a:ext cx="88425" cy="88125"/>
            </a:xfrm>
            <a:custGeom>
              <a:avLst/>
              <a:gdLst/>
              <a:ahLst/>
              <a:cxnLst/>
              <a:rect l="l" t="t" r="r" b="b"/>
              <a:pathLst>
                <a:path w="3537" h="3525" extrusionOk="0">
                  <a:moveTo>
                    <a:pt x="1774" y="703"/>
                  </a:moveTo>
                  <a:cubicBezTo>
                    <a:pt x="2286" y="703"/>
                    <a:pt x="2727" y="1084"/>
                    <a:pt x="2810" y="1584"/>
                  </a:cubicBezTo>
                  <a:cubicBezTo>
                    <a:pt x="2477" y="1477"/>
                    <a:pt x="2119" y="1405"/>
                    <a:pt x="1774" y="1405"/>
                  </a:cubicBezTo>
                  <a:cubicBezTo>
                    <a:pt x="1417" y="1405"/>
                    <a:pt x="1060" y="1477"/>
                    <a:pt x="726" y="1584"/>
                  </a:cubicBezTo>
                  <a:cubicBezTo>
                    <a:pt x="810" y="1084"/>
                    <a:pt x="1250" y="703"/>
                    <a:pt x="1774" y="703"/>
                  </a:cubicBezTo>
                  <a:close/>
                  <a:moveTo>
                    <a:pt x="1774" y="2120"/>
                  </a:moveTo>
                  <a:cubicBezTo>
                    <a:pt x="2084" y="2120"/>
                    <a:pt x="2393" y="2179"/>
                    <a:pt x="2679" y="2286"/>
                  </a:cubicBezTo>
                  <a:cubicBezTo>
                    <a:pt x="2500" y="2608"/>
                    <a:pt x="2155" y="2822"/>
                    <a:pt x="1774" y="2822"/>
                  </a:cubicBezTo>
                  <a:cubicBezTo>
                    <a:pt x="1381" y="2822"/>
                    <a:pt x="1036" y="2608"/>
                    <a:pt x="857" y="2286"/>
                  </a:cubicBezTo>
                  <a:cubicBezTo>
                    <a:pt x="1143" y="2179"/>
                    <a:pt x="1453" y="2120"/>
                    <a:pt x="1774" y="2120"/>
                  </a:cubicBezTo>
                  <a:close/>
                  <a:moveTo>
                    <a:pt x="1774" y="0"/>
                  </a:moveTo>
                  <a:cubicBezTo>
                    <a:pt x="798" y="0"/>
                    <a:pt x="0" y="786"/>
                    <a:pt x="0" y="1763"/>
                  </a:cubicBezTo>
                  <a:cubicBezTo>
                    <a:pt x="0" y="2727"/>
                    <a:pt x="786" y="3525"/>
                    <a:pt x="1774" y="3525"/>
                  </a:cubicBezTo>
                  <a:cubicBezTo>
                    <a:pt x="2751" y="3525"/>
                    <a:pt x="3536" y="2727"/>
                    <a:pt x="3536" y="1763"/>
                  </a:cubicBezTo>
                  <a:cubicBezTo>
                    <a:pt x="3536" y="786"/>
                    <a:pt x="2739" y="0"/>
                    <a:pt x="1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3"/>
            <p:cNvSpPr/>
            <p:nvPr/>
          </p:nvSpPr>
          <p:spPr>
            <a:xfrm>
              <a:off x="2857500" y="3020450"/>
              <a:ext cx="17575" cy="17875"/>
            </a:xfrm>
            <a:custGeom>
              <a:avLst/>
              <a:gdLst/>
              <a:ahLst/>
              <a:cxnLst/>
              <a:rect l="l" t="t" r="r" b="b"/>
              <a:pathLst>
                <a:path w="703" h="715" extrusionOk="0">
                  <a:moveTo>
                    <a:pt x="702" y="357"/>
                  </a:moveTo>
                  <a:cubicBezTo>
                    <a:pt x="702" y="548"/>
                    <a:pt x="548" y="715"/>
                    <a:pt x="357" y="715"/>
                  </a:cubicBezTo>
                  <a:cubicBezTo>
                    <a:pt x="155" y="715"/>
                    <a:pt x="0" y="548"/>
                    <a:pt x="0" y="357"/>
                  </a:cubicBezTo>
                  <a:cubicBezTo>
                    <a:pt x="0" y="167"/>
                    <a:pt x="155" y="0"/>
                    <a:pt x="357" y="0"/>
                  </a:cubicBezTo>
                  <a:cubicBezTo>
                    <a:pt x="548" y="0"/>
                    <a:pt x="702" y="167"/>
                    <a:pt x="702" y="35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790;p63">
            <a:extLst>
              <a:ext uri="{FF2B5EF4-FFF2-40B4-BE49-F238E27FC236}">
                <a16:creationId xmlns:a16="http://schemas.microsoft.com/office/drawing/2014/main" id="{9A28390F-C559-6AEE-DE8D-C6347179ECAC}"/>
              </a:ext>
            </a:extLst>
          </p:cNvPr>
          <p:cNvGrpSpPr/>
          <p:nvPr/>
        </p:nvGrpSpPr>
        <p:grpSpPr>
          <a:xfrm>
            <a:off x="5521981" y="947657"/>
            <a:ext cx="1210941" cy="1183274"/>
            <a:chOff x="1142575" y="0"/>
            <a:chExt cx="2181875" cy="2132025"/>
          </a:xfrm>
        </p:grpSpPr>
        <p:sp>
          <p:nvSpPr>
            <p:cNvPr id="6" name="Google Shape;791;p63">
              <a:extLst>
                <a:ext uri="{FF2B5EF4-FFF2-40B4-BE49-F238E27FC236}">
                  <a16:creationId xmlns:a16="http://schemas.microsoft.com/office/drawing/2014/main" id="{FD005024-2149-D941-D7B7-4408DDEC16F2}"/>
                </a:ext>
              </a:extLst>
            </p:cNvPr>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2;p63">
              <a:extLst>
                <a:ext uri="{FF2B5EF4-FFF2-40B4-BE49-F238E27FC236}">
                  <a16:creationId xmlns:a16="http://schemas.microsoft.com/office/drawing/2014/main" id="{316C9C5B-E364-88E7-E8AD-15D591A5B7A9}"/>
                </a:ext>
              </a:extLst>
            </p:cNvPr>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96;p63">
            <a:extLst>
              <a:ext uri="{FF2B5EF4-FFF2-40B4-BE49-F238E27FC236}">
                <a16:creationId xmlns:a16="http://schemas.microsoft.com/office/drawing/2014/main" id="{ACE916AB-477E-B236-ABD4-C87BAE5CA3FE}"/>
              </a:ext>
            </a:extLst>
          </p:cNvPr>
          <p:cNvSpPr txBox="1">
            <a:spLocks/>
          </p:cNvSpPr>
          <p:nvPr/>
        </p:nvSpPr>
        <p:spPr>
          <a:xfrm>
            <a:off x="6103687" y="1790614"/>
            <a:ext cx="2884800" cy="42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1pPr>
            <a:lvl2pPr marL="914400" marR="0" lvl="1"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2pPr>
            <a:lvl3pPr marL="1371600" marR="0" lvl="2"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3pPr>
            <a:lvl4pPr marL="1828800" marR="0" lvl="3"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4pPr>
            <a:lvl5pPr marL="2286000" marR="0" lvl="4"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5pPr>
            <a:lvl6pPr marL="2743200" marR="0" lvl="5"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6pPr>
            <a:lvl7pPr marL="3200400" marR="0" lvl="6"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7pPr>
            <a:lvl8pPr marL="3657600" marR="0" lvl="7"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8pPr>
            <a:lvl9pPr marL="4114800" marR="0" lvl="8"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9pPr>
          </a:lstStyle>
          <a:p>
            <a:pPr marL="0" indent="0"/>
            <a:r>
              <a:rPr lang="de-DE" dirty="0"/>
              <a:t>Sports</a:t>
            </a:r>
          </a:p>
        </p:txBody>
      </p:sp>
      <p:sp>
        <p:nvSpPr>
          <p:cNvPr id="9" name="Google Shape;799;p63">
            <a:extLst>
              <a:ext uri="{FF2B5EF4-FFF2-40B4-BE49-F238E27FC236}">
                <a16:creationId xmlns:a16="http://schemas.microsoft.com/office/drawing/2014/main" id="{80154C8D-31C2-110B-54F8-B29C9C3E9EA0}"/>
              </a:ext>
            </a:extLst>
          </p:cNvPr>
          <p:cNvSpPr txBox="1">
            <a:spLocks/>
          </p:cNvSpPr>
          <p:nvPr/>
        </p:nvSpPr>
        <p:spPr>
          <a:xfrm>
            <a:off x="6103682" y="2118034"/>
            <a:ext cx="3040318" cy="7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pen Sans"/>
              <a:buNone/>
              <a:defRPr sz="1600" b="0" i="0" u="none" strike="noStrike" cap="none">
                <a:solidFill>
                  <a:schemeClr val="lt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9pPr>
          </a:lstStyle>
          <a:p>
            <a:pPr marL="0" indent="0"/>
            <a:r>
              <a:rPr lang="en-GB" dirty="0"/>
              <a:t>Most Popular Genre followed by Animation, and Action</a:t>
            </a:r>
          </a:p>
        </p:txBody>
      </p:sp>
      <p:sp>
        <p:nvSpPr>
          <p:cNvPr id="10" name="Google Shape;816;p63">
            <a:extLst>
              <a:ext uri="{FF2B5EF4-FFF2-40B4-BE49-F238E27FC236}">
                <a16:creationId xmlns:a16="http://schemas.microsoft.com/office/drawing/2014/main" id="{8C8A4F32-FCA6-1E9A-582A-4C730D0A75ED}"/>
              </a:ext>
            </a:extLst>
          </p:cNvPr>
          <p:cNvSpPr/>
          <p:nvPr/>
        </p:nvSpPr>
        <p:spPr>
          <a:xfrm>
            <a:off x="832117" y="1491681"/>
            <a:ext cx="301550" cy="265225"/>
          </a:xfrm>
          <a:custGeom>
            <a:avLst/>
            <a:gdLst/>
            <a:ahLst/>
            <a:cxnLst/>
            <a:rect l="l" t="t" r="r" b="b"/>
            <a:pathLst>
              <a:path w="12062" h="10609" extrusionOk="0">
                <a:moveTo>
                  <a:pt x="3561" y="715"/>
                </a:moveTo>
                <a:cubicBezTo>
                  <a:pt x="4727" y="715"/>
                  <a:pt x="5680" y="1667"/>
                  <a:pt x="5680" y="2834"/>
                </a:cubicBezTo>
                <a:lnTo>
                  <a:pt x="5680" y="4311"/>
                </a:lnTo>
                <a:cubicBezTo>
                  <a:pt x="5263" y="4453"/>
                  <a:pt x="4966" y="4846"/>
                  <a:pt x="4966" y="5299"/>
                </a:cubicBezTo>
                <a:lnTo>
                  <a:pt x="4966" y="6370"/>
                </a:lnTo>
                <a:lnTo>
                  <a:pt x="2120" y="6370"/>
                </a:lnTo>
                <a:lnTo>
                  <a:pt x="2120" y="5299"/>
                </a:lnTo>
                <a:cubicBezTo>
                  <a:pt x="2120" y="4846"/>
                  <a:pt x="1822" y="4453"/>
                  <a:pt x="1406" y="4311"/>
                </a:cubicBezTo>
                <a:lnTo>
                  <a:pt x="1406" y="2834"/>
                </a:lnTo>
                <a:cubicBezTo>
                  <a:pt x="1406" y="1667"/>
                  <a:pt x="2370" y="715"/>
                  <a:pt x="3561" y="715"/>
                </a:cubicBezTo>
                <a:close/>
                <a:moveTo>
                  <a:pt x="8502" y="715"/>
                </a:moveTo>
                <a:cubicBezTo>
                  <a:pt x="9680" y="715"/>
                  <a:pt x="10645" y="1667"/>
                  <a:pt x="10645" y="2834"/>
                </a:cubicBezTo>
                <a:lnTo>
                  <a:pt x="10645" y="4311"/>
                </a:lnTo>
                <a:cubicBezTo>
                  <a:pt x="10240" y="4453"/>
                  <a:pt x="9942" y="4846"/>
                  <a:pt x="9942" y="5299"/>
                </a:cubicBezTo>
                <a:lnTo>
                  <a:pt x="9942" y="6370"/>
                </a:lnTo>
                <a:lnTo>
                  <a:pt x="7085" y="6370"/>
                </a:lnTo>
                <a:lnTo>
                  <a:pt x="7085" y="5299"/>
                </a:lnTo>
                <a:cubicBezTo>
                  <a:pt x="7085" y="4846"/>
                  <a:pt x="6799" y="4453"/>
                  <a:pt x="6382" y="4311"/>
                </a:cubicBezTo>
                <a:lnTo>
                  <a:pt x="6382" y="2834"/>
                </a:lnTo>
                <a:cubicBezTo>
                  <a:pt x="6382" y="1667"/>
                  <a:pt x="7335" y="715"/>
                  <a:pt x="8502" y="715"/>
                </a:cubicBezTo>
                <a:close/>
                <a:moveTo>
                  <a:pt x="1060" y="4953"/>
                </a:moveTo>
                <a:cubicBezTo>
                  <a:pt x="1251" y="4953"/>
                  <a:pt x="1406" y="5108"/>
                  <a:pt x="1406" y="5299"/>
                </a:cubicBezTo>
                <a:lnTo>
                  <a:pt x="1406" y="7775"/>
                </a:lnTo>
                <a:lnTo>
                  <a:pt x="703" y="7775"/>
                </a:lnTo>
                <a:lnTo>
                  <a:pt x="703" y="5299"/>
                </a:lnTo>
                <a:cubicBezTo>
                  <a:pt x="703" y="5108"/>
                  <a:pt x="858" y="4953"/>
                  <a:pt x="1060" y="4953"/>
                </a:cubicBezTo>
                <a:close/>
                <a:moveTo>
                  <a:pt x="4966" y="7073"/>
                </a:moveTo>
                <a:lnTo>
                  <a:pt x="4966" y="7775"/>
                </a:lnTo>
                <a:lnTo>
                  <a:pt x="2120" y="7775"/>
                </a:lnTo>
                <a:lnTo>
                  <a:pt x="2120" y="7073"/>
                </a:lnTo>
                <a:close/>
                <a:moveTo>
                  <a:pt x="6025" y="4953"/>
                </a:moveTo>
                <a:cubicBezTo>
                  <a:pt x="6228" y="4953"/>
                  <a:pt x="6382" y="5108"/>
                  <a:pt x="6382" y="5299"/>
                </a:cubicBezTo>
                <a:lnTo>
                  <a:pt x="6382" y="7775"/>
                </a:lnTo>
                <a:lnTo>
                  <a:pt x="5680" y="7775"/>
                </a:lnTo>
                <a:lnTo>
                  <a:pt x="5680" y="5299"/>
                </a:lnTo>
                <a:cubicBezTo>
                  <a:pt x="5680" y="5108"/>
                  <a:pt x="5835" y="4953"/>
                  <a:pt x="6025" y="4953"/>
                </a:cubicBezTo>
                <a:close/>
                <a:moveTo>
                  <a:pt x="9942" y="7073"/>
                </a:moveTo>
                <a:lnTo>
                  <a:pt x="9942" y="7775"/>
                </a:lnTo>
                <a:lnTo>
                  <a:pt x="7085" y="7775"/>
                </a:lnTo>
                <a:lnTo>
                  <a:pt x="7085" y="7073"/>
                </a:lnTo>
                <a:close/>
                <a:moveTo>
                  <a:pt x="11002" y="4953"/>
                </a:moveTo>
                <a:cubicBezTo>
                  <a:pt x="11192" y="4953"/>
                  <a:pt x="11359" y="5108"/>
                  <a:pt x="11359" y="5299"/>
                </a:cubicBezTo>
                <a:lnTo>
                  <a:pt x="11359" y="7775"/>
                </a:lnTo>
                <a:lnTo>
                  <a:pt x="10645" y="7775"/>
                </a:lnTo>
                <a:lnTo>
                  <a:pt x="10645" y="5299"/>
                </a:lnTo>
                <a:cubicBezTo>
                  <a:pt x="10645" y="5108"/>
                  <a:pt x="10800" y="4953"/>
                  <a:pt x="11002" y="4953"/>
                </a:cubicBezTo>
                <a:close/>
                <a:moveTo>
                  <a:pt x="4263" y="8490"/>
                </a:moveTo>
                <a:lnTo>
                  <a:pt x="4263" y="9895"/>
                </a:lnTo>
                <a:lnTo>
                  <a:pt x="2822" y="9895"/>
                </a:lnTo>
                <a:lnTo>
                  <a:pt x="2822" y="8490"/>
                </a:lnTo>
                <a:close/>
                <a:moveTo>
                  <a:pt x="7085" y="8490"/>
                </a:moveTo>
                <a:lnTo>
                  <a:pt x="7085" y="9895"/>
                </a:lnTo>
                <a:lnTo>
                  <a:pt x="4966" y="9895"/>
                </a:lnTo>
                <a:lnTo>
                  <a:pt x="4966" y="8490"/>
                </a:lnTo>
                <a:close/>
                <a:moveTo>
                  <a:pt x="9228" y="8490"/>
                </a:moveTo>
                <a:lnTo>
                  <a:pt x="9228" y="9895"/>
                </a:lnTo>
                <a:lnTo>
                  <a:pt x="7799" y="9895"/>
                </a:lnTo>
                <a:lnTo>
                  <a:pt x="7799" y="8490"/>
                </a:lnTo>
                <a:close/>
                <a:moveTo>
                  <a:pt x="3561" y="0"/>
                </a:moveTo>
                <a:cubicBezTo>
                  <a:pt x="1989" y="0"/>
                  <a:pt x="703" y="1274"/>
                  <a:pt x="703" y="2834"/>
                </a:cubicBezTo>
                <a:lnTo>
                  <a:pt x="703" y="4311"/>
                </a:lnTo>
                <a:cubicBezTo>
                  <a:pt x="298" y="4453"/>
                  <a:pt x="1" y="4846"/>
                  <a:pt x="1" y="5299"/>
                </a:cubicBezTo>
                <a:lnTo>
                  <a:pt x="1" y="8132"/>
                </a:lnTo>
                <a:cubicBezTo>
                  <a:pt x="1" y="8323"/>
                  <a:pt x="155" y="8490"/>
                  <a:pt x="346" y="8490"/>
                </a:cubicBezTo>
                <a:lnTo>
                  <a:pt x="2120" y="8490"/>
                </a:lnTo>
                <a:lnTo>
                  <a:pt x="2120" y="9895"/>
                </a:lnTo>
                <a:lnTo>
                  <a:pt x="1060" y="9895"/>
                </a:lnTo>
                <a:cubicBezTo>
                  <a:pt x="858" y="9895"/>
                  <a:pt x="703" y="10061"/>
                  <a:pt x="703" y="10252"/>
                </a:cubicBezTo>
                <a:cubicBezTo>
                  <a:pt x="703" y="10442"/>
                  <a:pt x="858" y="10609"/>
                  <a:pt x="1060" y="10609"/>
                </a:cubicBezTo>
                <a:lnTo>
                  <a:pt x="11002" y="10609"/>
                </a:lnTo>
                <a:cubicBezTo>
                  <a:pt x="11192" y="10609"/>
                  <a:pt x="11359" y="10442"/>
                  <a:pt x="11359" y="10252"/>
                </a:cubicBezTo>
                <a:cubicBezTo>
                  <a:pt x="11359" y="10061"/>
                  <a:pt x="11192" y="9895"/>
                  <a:pt x="11002" y="9895"/>
                </a:cubicBezTo>
                <a:lnTo>
                  <a:pt x="9942" y="9895"/>
                </a:lnTo>
                <a:lnTo>
                  <a:pt x="9942" y="8490"/>
                </a:lnTo>
                <a:lnTo>
                  <a:pt x="11704" y="8490"/>
                </a:lnTo>
                <a:cubicBezTo>
                  <a:pt x="11907" y="8490"/>
                  <a:pt x="12062" y="8323"/>
                  <a:pt x="12062" y="8132"/>
                </a:cubicBezTo>
                <a:lnTo>
                  <a:pt x="12062" y="5299"/>
                </a:lnTo>
                <a:cubicBezTo>
                  <a:pt x="12062" y="4846"/>
                  <a:pt x="11764" y="4453"/>
                  <a:pt x="11359" y="4311"/>
                </a:cubicBezTo>
                <a:lnTo>
                  <a:pt x="11359" y="2834"/>
                </a:lnTo>
                <a:cubicBezTo>
                  <a:pt x="11359" y="1274"/>
                  <a:pt x="10073" y="0"/>
                  <a:pt x="8502" y="0"/>
                </a:cubicBezTo>
                <a:cubicBezTo>
                  <a:pt x="7442" y="0"/>
                  <a:pt x="6513" y="596"/>
                  <a:pt x="6025" y="1465"/>
                </a:cubicBezTo>
                <a:cubicBezTo>
                  <a:pt x="5549" y="596"/>
                  <a:pt x="4620" y="0"/>
                  <a:pt x="3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790;p63">
            <a:extLst>
              <a:ext uri="{FF2B5EF4-FFF2-40B4-BE49-F238E27FC236}">
                <a16:creationId xmlns:a16="http://schemas.microsoft.com/office/drawing/2014/main" id="{ED55DDB7-0E5C-9EFB-3E8D-50A08A23E163}"/>
              </a:ext>
            </a:extLst>
          </p:cNvPr>
          <p:cNvGrpSpPr/>
          <p:nvPr/>
        </p:nvGrpSpPr>
        <p:grpSpPr>
          <a:xfrm>
            <a:off x="5521981" y="2796561"/>
            <a:ext cx="1210941" cy="1183274"/>
            <a:chOff x="1142575" y="0"/>
            <a:chExt cx="2181875" cy="2132025"/>
          </a:xfrm>
        </p:grpSpPr>
        <p:sp>
          <p:nvSpPr>
            <p:cNvPr id="12" name="Google Shape;791;p63">
              <a:extLst>
                <a:ext uri="{FF2B5EF4-FFF2-40B4-BE49-F238E27FC236}">
                  <a16:creationId xmlns:a16="http://schemas.microsoft.com/office/drawing/2014/main" id="{50F37000-A3DC-EF0A-A670-84F009CAD732}"/>
                </a:ext>
              </a:extLst>
            </p:cNvPr>
            <p:cNvSpPr/>
            <p:nvPr/>
          </p:nvSpPr>
          <p:spPr>
            <a:xfrm>
              <a:off x="1142575" y="127725"/>
              <a:ext cx="2004300" cy="2004300"/>
            </a:xfrm>
            <a:prstGeom prst="ellipse">
              <a:avLst/>
            </a:prstGeom>
            <a:gradFill>
              <a:gsLst>
                <a:gs pos="0">
                  <a:schemeClr val="lt2"/>
                </a:gs>
                <a:gs pos="43000">
                  <a:srgbClr val="4858DF">
                    <a:alpha val="58039"/>
                  </a:srgbClr>
                </a:gs>
                <a:gs pos="7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2;p63">
              <a:extLst>
                <a:ext uri="{FF2B5EF4-FFF2-40B4-BE49-F238E27FC236}">
                  <a16:creationId xmlns:a16="http://schemas.microsoft.com/office/drawing/2014/main" id="{482551E1-31EE-4006-4855-207067FB8EC1}"/>
                </a:ext>
              </a:extLst>
            </p:cNvPr>
            <p:cNvSpPr/>
            <p:nvPr/>
          </p:nvSpPr>
          <p:spPr>
            <a:xfrm>
              <a:off x="1610550" y="0"/>
              <a:ext cx="1713900" cy="1713900"/>
            </a:xfrm>
            <a:prstGeom prst="ellipse">
              <a:avLst/>
            </a:prstGeom>
            <a:gradFill>
              <a:gsLst>
                <a:gs pos="0">
                  <a:srgbClr val="FFC270">
                    <a:alpha val="49803"/>
                  </a:srgbClr>
                </a:gs>
                <a:gs pos="50000">
                  <a:srgbClr val="FFC270">
                    <a:alpha val="11372"/>
                  </a:srgbClr>
                </a:gs>
                <a:gs pos="7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796;p63">
            <a:extLst>
              <a:ext uri="{FF2B5EF4-FFF2-40B4-BE49-F238E27FC236}">
                <a16:creationId xmlns:a16="http://schemas.microsoft.com/office/drawing/2014/main" id="{D6BA3075-30E2-2A54-EDAE-F5B3F745136B}"/>
              </a:ext>
            </a:extLst>
          </p:cNvPr>
          <p:cNvSpPr txBox="1">
            <a:spLocks/>
          </p:cNvSpPr>
          <p:nvPr/>
        </p:nvSpPr>
        <p:spPr>
          <a:xfrm>
            <a:off x="6370770" y="3627461"/>
            <a:ext cx="1315591" cy="42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1pPr>
            <a:lvl2pPr marL="914400" marR="0" lvl="1"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2pPr>
            <a:lvl3pPr marL="1371600" marR="0" lvl="2"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3pPr>
            <a:lvl4pPr marL="1828800" marR="0" lvl="3"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4pPr>
            <a:lvl5pPr marL="2286000" marR="0" lvl="4"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5pPr>
            <a:lvl6pPr marL="2743200" marR="0" lvl="5"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6pPr>
            <a:lvl7pPr marL="3200400" marR="0" lvl="6"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7pPr>
            <a:lvl8pPr marL="3657600" marR="0" lvl="7"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8pPr>
            <a:lvl9pPr marL="4114800" marR="0" lvl="8" indent="-317500" algn="l" rtl="0">
              <a:lnSpc>
                <a:spcPct val="100000"/>
              </a:lnSpc>
              <a:spcBef>
                <a:spcPts val="0"/>
              </a:spcBef>
              <a:spcAft>
                <a:spcPts val="0"/>
              </a:spcAft>
              <a:buClr>
                <a:schemeClr val="lt1"/>
              </a:buClr>
              <a:buSzPts val="1400"/>
              <a:buFont typeface="Open Sans"/>
              <a:buNone/>
              <a:defRPr sz="2000" b="1" i="0" u="none" strike="noStrike" cap="none">
                <a:solidFill>
                  <a:schemeClr val="lt1"/>
                </a:solidFill>
                <a:latin typeface="Michroma"/>
                <a:ea typeface="Michroma"/>
                <a:cs typeface="Michroma"/>
                <a:sym typeface="Michroma"/>
              </a:defRPr>
            </a:lvl9pPr>
          </a:lstStyle>
          <a:p>
            <a:pPr marL="0" indent="0"/>
            <a:r>
              <a:rPr lang="de-DE" dirty="0"/>
              <a:t>India</a:t>
            </a:r>
          </a:p>
        </p:txBody>
      </p:sp>
      <p:sp>
        <p:nvSpPr>
          <p:cNvPr id="15" name="Google Shape;799;p63">
            <a:extLst>
              <a:ext uri="{FF2B5EF4-FFF2-40B4-BE49-F238E27FC236}">
                <a16:creationId xmlns:a16="http://schemas.microsoft.com/office/drawing/2014/main" id="{99CA86EB-20FF-17F1-0B77-F5DACE0E18E9}"/>
              </a:ext>
            </a:extLst>
          </p:cNvPr>
          <p:cNvSpPr txBox="1">
            <a:spLocks/>
          </p:cNvSpPr>
          <p:nvPr/>
        </p:nvSpPr>
        <p:spPr>
          <a:xfrm>
            <a:off x="5795585" y="3982123"/>
            <a:ext cx="3085897" cy="7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Open Sans"/>
              <a:buNone/>
              <a:defRPr sz="1600" b="0" i="0" u="none" strike="noStrike" cap="none">
                <a:solidFill>
                  <a:schemeClr val="lt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lt1"/>
              </a:buClr>
              <a:buSzPts val="1400"/>
              <a:buFont typeface="Open Sans"/>
              <a:buNone/>
              <a:defRPr sz="1600" b="1" i="0" u="none" strike="noStrike" cap="none">
                <a:solidFill>
                  <a:schemeClr val="lt1"/>
                </a:solidFill>
                <a:latin typeface="Open Sans"/>
                <a:ea typeface="Open Sans"/>
                <a:cs typeface="Open Sans"/>
                <a:sym typeface="Open Sans"/>
              </a:defRPr>
            </a:lvl9pPr>
          </a:lstStyle>
          <a:p>
            <a:pPr marL="0" indent="0"/>
            <a:r>
              <a:rPr lang="en-GB" dirty="0"/>
              <a:t>Country with largest Customer Count</a:t>
            </a:r>
          </a:p>
        </p:txBody>
      </p:sp>
      <p:grpSp>
        <p:nvGrpSpPr>
          <p:cNvPr id="17" name="Google Shape;1020;p69">
            <a:extLst>
              <a:ext uri="{FF2B5EF4-FFF2-40B4-BE49-F238E27FC236}">
                <a16:creationId xmlns:a16="http://schemas.microsoft.com/office/drawing/2014/main" id="{8A40A136-8E1D-D179-7C82-5751E4CB7EF7}"/>
              </a:ext>
            </a:extLst>
          </p:cNvPr>
          <p:cNvGrpSpPr/>
          <p:nvPr/>
        </p:nvGrpSpPr>
        <p:grpSpPr>
          <a:xfrm>
            <a:off x="3496095" y="3218883"/>
            <a:ext cx="355166" cy="312058"/>
            <a:chOff x="1146250" y="2897200"/>
            <a:chExt cx="301550" cy="264950"/>
          </a:xfrm>
        </p:grpSpPr>
        <p:sp>
          <p:nvSpPr>
            <p:cNvPr id="18" name="Google Shape;1021;p69">
              <a:extLst>
                <a:ext uri="{FF2B5EF4-FFF2-40B4-BE49-F238E27FC236}">
                  <a16:creationId xmlns:a16="http://schemas.microsoft.com/office/drawing/2014/main" id="{E00E79D8-4089-7DEE-8C35-888F10E3914B}"/>
                </a:ext>
              </a:extLst>
            </p:cNvPr>
            <p:cNvSpPr/>
            <p:nvPr/>
          </p:nvSpPr>
          <p:spPr>
            <a:xfrm>
              <a:off x="1146250" y="2897200"/>
              <a:ext cx="301550" cy="264950"/>
            </a:xfrm>
            <a:custGeom>
              <a:avLst/>
              <a:gdLst/>
              <a:ahLst/>
              <a:cxnLst/>
              <a:rect l="l" t="t" r="r" b="b"/>
              <a:pathLst>
                <a:path w="12062" h="10598" extrusionOk="0">
                  <a:moveTo>
                    <a:pt x="2120" y="1418"/>
                  </a:moveTo>
                  <a:lnTo>
                    <a:pt x="2120" y="2823"/>
                  </a:lnTo>
                  <a:lnTo>
                    <a:pt x="703" y="2823"/>
                  </a:lnTo>
                  <a:lnTo>
                    <a:pt x="703" y="1418"/>
                  </a:lnTo>
                  <a:close/>
                  <a:moveTo>
                    <a:pt x="11360" y="1418"/>
                  </a:moveTo>
                  <a:lnTo>
                    <a:pt x="11360" y="2823"/>
                  </a:lnTo>
                  <a:lnTo>
                    <a:pt x="9919" y="2823"/>
                  </a:lnTo>
                  <a:lnTo>
                    <a:pt x="9919" y="1418"/>
                  </a:lnTo>
                  <a:close/>
                  <a:moveTo>
                    <a:pt x="2120" y="3537"/>
                  </a:moveTo>
                  <a:lnTo>
                    <a:pt x="2120" y="4942"/>
                  </a:lnTo>
                  <a:lnTo>
                    <a:pt x="703" y="4942"/>
                  </a:lnTo>
                  <a:lnTo>
                    <a:pt x="703" y="3537"/>
                  </a:lnTo>
                  <a:close/>
                  <a:moveTo>
                    <a:pt x="11360" y="3537"/>
                  </a:moveTo>
                  <a:lnTo>
                    <a:pt x="11360" y="4942"/>
                  </a:lnTo>
                  <a:lnTo>
                    <a:pt x="9919" y="4942"/>
                  </a:lnTo>
                  <a:lnTo>
                    <a:pt x="9919" y="3537"/>
                  </a:lnTo>
                  <a:close/>
                  <a:moveTo>
                    <a:pt x="2120" y="5656"/>
                  </a:moveTo>
                  <a:lnTo>
                    <a:pt x="2120" y="7073"/>
                  </a:lnTo>
                  <a:lnTo>
                    <a:pt x="703" y="7073"/>
                  </a:lnTo>
                  <a:lnTo>
                    <a:pt x="703" y="5656"/>
                  </a:lnTo>
                  <a:close/>
                  <a:moveTo>
                    <a:pt x="11360" y="5656"/>
                  </a:moveTo>
                  <a:lnTo>
                    <a:pt x="11360" y="7073"/>
                  </a:lnTo>
                  <a:lnTo>
                    <a:pt x="9919" y="7073"/>
                  </a:lnTo>
                  <a:lnTo>
                    <a:pt x="9919" y="5656"/>
                  </a:lnTo>
                  <a:close/>
                  <a:moveTo>
                    <a:pt x="9216" y="2061"/>
                  </a:moveTo>
                  <a:lnTo>
                    <a:pt x="9216" y="8538"/>
                  </a:lnTo>
                  <a:cubicBezTo>
                    <a:pt x="9109" y="8502"/>
                    <a:pt x="8990" y="8478"/>
                    <a:pt x="8859" y="8478"/>
                  </a:cubicBezTo>
                  <a:lnTo>
                    <a:pt x="3180" y="8478"/>
                  </a:lnTo>
                  <a:cubicBezTo>
                    <a:pt x="3061" y="8478"/>
                    <a:pt x="2942" y="8502"/>
                    <a:pt x="2835" y="8538"/>
                  </a:cubicBezTo>
                  <a:lnTo>
                    <a:pt x="2835" y="2061"/>
                  </a:lnTo>
                  <a:cubicBezTo>
                    <a:pt x="2942" y="2096"/>
                    <a:pt x="3061" y="2120"/>
                    <a:pt x="3180" y="2120"/>
                  </a:cubicBezTo>
                  <a:lnTo>
                    <a:pt x="8859" y="2120"/>
                  </a:lnTo>
                  <a:cubicBezTo>
                    <a:pt x="8990" y="2120"/>
                    <a:pt x="9109" y="2096"/>
                    <a:pt x="9216" y="2061"/>
                  </a:cubicBezTo>
                  <a:close/>
                  <a:moveTo>
                    <a:pt x="2120" y="7776"/>
                  </a:moveTo>
                  <a:lnTo>
                    <a:pt x="2120" y="9193"/>
                  </a:lnTo>
                  <a:lnTo>
                    <a:pt x="703" y="9193"/>
                  </a:lnTo>
                  <a:lnTo>
                    <a:pt x="703" y="7776"/>
                  </a:lnTo>
                  <a:close/>
                  <a:moveTo>
                    <a:pt x="11360" y="7776"/>
                  </a:moveTo>
                  <a:lnTo>
                    <a:pt x="11360" y="9193"/>
                  </a:lnTo>
                  <a:lnTo>
                    <a:pt x="9919" y="9193"/>
                  </a:lnTo>
                  <a:lnTo>
                    <a:pt x="9919" y="7776"/>
                  </a:lnTo>
                  <a:close/>
                  <a:moveTo>
                    <a:pt x="358" y="1"/>
                  </a:moveTo>
                  <a:cubicBezTo>
                    <a:pt x="156" y="1"/>
                    <a:pt x="1" y="156"/>
                    <a:pt x="1" y="358"/>
                  </a:cubicBezTo>
                  <a:lnTo>
                    <a:pt x="1" y="10252"/>
                  </a:lnTo>
                  <a:cubicBezTo>
                    <a:pt x="1" y="10443"/>
                    <a:pt x="156" y="10598"/>
                    <a:pt x="358" y="10598"/>
                  </a:cubicBezTo>
                  <a:cubicBezTo>
                    <a:pt x="549" y="10598"/>
                    <a:pt x="703" y="10443"/>
                    <a:pt x="703" y="10252"/>
                  </a:cubicBezTo>
                  <a:lnTo>
                    <a:pt x="703" y="9895"/>
                  </a:lnTo>
                  <a:lnTo>
                    <a:pt x="2120" y="9895"/>
                  </a:lnTo>
                  <a:lnTo>
                    <a:pt x="2120" y="10252"/>
                  </a:lnTo>
                  <a:cubicBezTo>
                    <a:pt x="2120" y="10443"/>
                    <a:pt x="2275" y="10598"/>
                    <a:pt x="2477" y="10598"/>
                  </a:cubicBezTo>
                  <a:cubicBezTo>
                    <a:pt x="2668" y="10598"/>
                    <a:pt x="2835" y="10443"/>
                    <a:pt x="2835" y="10252"/>
                  </a:cubicBezTo>
                  <a:lnTo>
                    <a:pt x="2835" y="9538"/>
                  </a:lnTo>
                  <a:cubicBezTo>
                    <a:pt x="2835" y="9347"/>
                    <a:pt x="2989" y="9193"/>
                    <a:pt x="3180" y="9193"/>
                  </a:cubicBezTo>
                  <a:lnTo>
                    <a:pt x="8859" y="9193"/>
                  </a:lnTo>
                  <a:cubicBezTo>
                    <a:pt x="9062" y="9193"/>
                    <a:pt x="9216" y="9347"/>
                    <a:pt x="9216" y="9538"/>
                  </a:cubicBezTo>
                  <a:lnTo>
                    <a:pt x="9216" y="10252"/>
                  </a:lnTo>
                  <a:cubicBezTo>
                    <a:pt x="9216" y="10443"/>
                    <a:pt x="9371" y="10598"/>
                    <a:pt x="9574" y="10598"/>
                  </a:cubicBezTo>
                  <a:cubicBezTo>
                    <a:pt x="9764" y="10598"/>
                    <a:pt x="9919" y="10443"/>
                    <a:pt x="9919" y="10252"/>
                  </a:cubicBezTo>
                  <a:lnTo>
                    <a:pt x="9919" y="9895"/>
                  </a:lnTo>
                  <a:lnTo>
                    <a:pt x="11360" y="9895"/>
                  </a:lnTo>
                  <a:lnTo>
                    <a:pt x="11360" y="10252"/>
                  </a:lnTo>
                  <a:cubicBezTo>
                    <a:pt x="11360" y="10443"/>
                    <a:pt x="11514" y="10598"/>
                    <a:pt x="11717" y="10598"/>
                  </a:cubicBezTo>
                  <a:cubicBezTo>
                    <a:pt x="11907" y="10598"/>
                    <a:pt x="12062" y="10443"/>
                    <a:pt x="12062" y="10252"/>
                  </a:cubicBezTo>
                  <a:lnTo>
                    <a:pt x="12062" y="358"/>
                  </a:lnTo>
                  <a:cubicBezTo>
                    <a:pt x="12062" y="156"/>
                    <a:pt x="11907" y="1"/>
                    <a:pt x="11717" y="1"/>
                  </a:cubicBezTo>
                  <a:cubicBezTo>
                    <a:pt x="11514" y="1"/>
                    <a:pt x="11360" y="156"/>
                    <a:pt x="11360" y="358"/>
                  </a:cubicBezTo>
                  <a:lnTo>
                    <a:pt x="11360" y="703"/>
                  </a:lnTo>
                  <a:lnTo>
                    <a:pt x="9919" y="703"/>
                  </a:lnTo>
                  <a:lnTo>
                    <a:pt x="9919" y="358"/>
                  </a:lnTo>
                  <a:cubicBezTo>
                    <a:pt x="9919" y="156"/>
                    <a:pt x="9764" y="1"/>
                    <a:pt x="9574" y="1"/>
                  </a:cubicBezTo>
                  <a:cubicBezTo>
                    <a:pt x="9371" y="1"/>
                    <a:pt x="9216" y="156"/>
                    <a:pt x="9216" y="358"/>
                  </a:cubicBezTo>
                  <a:lnTo>
                    <a:pt x="9216" y="1061"/>
                  </a:lnTo>
                  <a:cubicBezTo>
                    <a:pt x="9216" y="1251"/>
                    <a:pt x="9062" y="1418"/>
                    <a:pt x="8859" y="1418"/>
                  </a:cubicBezTo>
                  <a:lnTo>
                    <a:pt x="3180" y="1418"/>
                  </a:lnTo>
                  <a:cubicBezTo>
                    <a:pt x="2989" y="1418"/>
                    <a:pt x="2835" y="1251"/>
                    <a:pt x="2835" y="1061"/>
                  </a:cubicBezTo>
                  <a:lnTo>
                    <a:pt x="2835" y="358"/>
                  </a:lnTo>
                  <a:cubicBezTo>
                    <a:pt x="2835" y="156"/>
                    <a:pt x="2668" y="1"/>
                    <a:pt x="2477" y="1"/>
                  </a:cubicBezTo>
                  <a:cubicBezTo>
                    <a:pt x="2275" y="1"/>
                    <a:pt x="2120" y="156"/>
                    <a:pt x="2120" y="358"/>
                  </a:cubicBezTo>
                  <a:lnTo>
                    <a:pt x="2120" y="703"/>
                  </a:lnTo>
                  <a:lnTo>
                    <a:pt x="703" y="703"/>
                  </a:lnTo>
                  <a:lnTo>
                    <a:pt x="703" y="358"/>
                  </a:lnTo>
                  <a:cubicBezTo>
                    <a:pt x="703" y="156"/>
                    <a:pt x="549" y="1"/>
                    <a:pt x="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22;p69">
              <a:extLst>
                <a:ext uri="{FF2B5EF4-FFF2-40B4-BE49-F238E27FC236}">
                  <a16:creationId xmlns:a16="http://schemas.microsoft.com/office/drawing/2014/main" id="{8FDC8423-8E85-44C2-4AF6-587C15BA408F}"/>
                </a:ext>
              </a:extLst>
            </p:cNvPr>
            <p:cNvSpPr/>
            <p:nvPr/>
          </p:nvSpPr>
          <p:spPr>
            <a:xfrm>
              <a:off x="1270675" y="2985550"/>
              <a:ext cx="70575" cy="88375"/>
            </a:xfrm>
            <a:custGeom>
              <a:avLst/>
              <a:gdLst/>
              <a:ahLst/>
              <a:cxnLst/>
              <a:rect l="l" t="t" r="r" b="b"/>
              <a:pathLst>
                <a:path w="2823" h="3535" extrusionOk="0">
                  <a:moveTo>
                    <a:pt x="703" y="1015"/>
                  </a:moveTo>
                  <a:lnTo>
                    <a:pt x="1834" y="1765"/>
                  </a:lnTo>
                  <a:lnTo>
                    <a:pt x="703" y="2515"/>
                  </a:lnTo>
                  <a:lnTo>
                    <a:pt x="703" y="1015"/>
                  </a:lnTo>
                  <a:close/>
                  <a:moveTo>
                    <a:pt x="342" y="1"/>
                  </a:moveTo>
                  <a:cubicBezTo>
                    <a:pt x="287" y="1"/>
                    <a:pt x="231" y="13"/>
                    <a:pt x="179" y="39"/>
                  </a:cubicBezTo>
                  <a:cubicBezTo>
                    <a:pt x="72" y="98"/>
                    <a:pt x="1" y="217"/>
                    <a:pt x="1" y="348"/>
                  </a:cubicBezTo>
                  <a:lnTo>
                    <a:pt x="1" y="3182"/>
                  </a:lnTo>
                  <a:cubicBezTo>
                    <a:pt x="1" y="3313"/>
                    <a:pt x="72" y="3432"/>
                    <a:pt x="179" y="3492"/>
                  </a:cubicBezTo>
                  <a:cubicBezTo>
                    <a:pt x="236" y="3520"/>
                    <a:pt x="298" y="3535"/>
                    <a:pt x="360" y="3535"/>
                  </a:cubicBezTo>
                  <a:cubicBezTo>
                    <a:pt x="427" y="3535"/>
                    <a:pt x="492" y="3517"/>
                    <a:pt x="548" y="3480"/>
                  </a:cubicBezTo>
                  <a:lnTo>
                    <a:pt x="2668" y="2063"/>
                  </a:lnTo>
                  <a:cubicBezTo>
                    <a:pt x="2763" y="1991"/>
                    <a:pt x="2823" y="1884"/>
                    <a:pt x="2823" y="1765"/>
                  </a:cubicBezTo>
                  <a:cubicBezTo>
                    <a:pt x="2823" y="1646"/>
                    <a:pt x="2763" y="1539"/>
                    <a:pt x="2668" y="1468"/>
                  </a:cubicBezTo>
                  <a:lnTo>
                    <a:pt x="548" y="63"/>
                  </a:lnTo>
                  <a:cubicBezTo>
                    <a:pt x="488" y="22"/>
                    <a:pt x="415" y="1"/>
                    <a:pt x="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090;p69">
            <a:extLst>
              <a:ext uri="{FF2B5EF4-FFF2-40B4-BE49-F238E27FC236}">
                <a16:creationId xmlns:a16="http://schemas.microsoft.com/office/drawing/2014/main" id="{1D6C5422-4733-D96D-78F8-D2DD4670F2EE}"/>
              </a:ext>
            </a:extLst>
          </p:cNvPr>
          <p:cNvGrpSpPr/>
          <p:nvPr/>
        </p:nvGrpSpPr>
        <p:grpSpPr>
          <a:xfrm>
            <a:off x="5948588" y="3258621"/>
            <a:ext cx="355166" cy="355166"/>
            <a:chOff x="5143775" y="1782200"/>
            <a:chExt cx="301550" cy="301550"/>
          </a:xfrm>
        </p:grpSpPr>
        <p:sp>
          <p:nvSpPr>
            <p:cNvPr id="25" name="Google Shape;1091;p69">
              <a:extLst>
                <a:ext uri="{FF2B5EF4-FFF2-40B4-BE49-F238E27FC236}">
                  <a16:creationId xmlns:a16="http://schemas.microsoft.com/office/drawing/2014/main" id="{254BB8E8-414B-8D24-9D50-E652D607D389}"/>
                </a:ext>
              </a:extLst>
            </p:cNvPr>
            <p:cNvSpPr/>
            <p:nvPr/>
          </p:nvSpPr>
          <p:spPr>
            <a:xfrm>
              <a:off x="5245275" y="1871200"/>
              <a:ext cx="98250" cy="93225"/>
            </a:xfrm>
            <a:custGeom>
              <a:avLst/>
              <a:gdLst/>
              <a:ahLst/>
              <a:cxnLst/>
              <a:rect l="l" t="t" r="r" b="b"/>
              <a:pathLst>
                <a:path w="3930" h="3729" extrusionOk="0">
                  <a:moveTo>
                    <a:pt x="1965" y="1155"/>
                  </a:moveTo>
                  <a:lnTo>
                    <a:pt x="2144" y="1500"/>
                  </a:lnTo>
                  <a:cubicBezTo>
                    <a:pt x="2192" y="1608"/>
                    <a:pt x="2287" y="1679"/>
                    <a:pt x="2406" y="1703"/>
                  </a:cubicBezTo>
                  <a:lnTo>
                    <a:pt x="2799" y="1750"/>
                  </a:lnTo>
                  <a:lnTo>
                    <a:pt x="2513" y="2024"/>
                  </a:lnTo>
                  <a:cubicBezTo>
                    <a:pt x="2430" y="2108"/>
                    <a:pt x="2394" y="2227"/>
                    <a:pt x="2406" y="2346"/>
                  </a:cubicBezTo>
                  <a:lnTo>
                    <a:pt x="2477" y="2727"/>
                  </a:lnTo>
                  <a:lnTo>
                    <a:pt x="2132" y="2548"/>
                  </a:lnTo>
                  <a:cubicBezTo>
                    <a:pt x="2085" y="2524"/>
                    <a:pt x="2025" y="2501"/>
                    <a:pt x="1965" y="2501"/>
                  </a:cubicBezTo>
                  <a:cubicBezTo>
                    <a:pt x="1906" y="2501"/>
                    <a:pt x="1858" y="2524"/>
                    <a:pt x="1799" y="2548"/>
                  </a:cubicBezTo>
                  <a:lnTo>
                    <a:pt x="1454" y="2727"/>
                  </a:lnTo>
                  <a:lnTo>
                    <a:pt x="1525" y="2346"/>
                  </a:lnTo>
                  <a:cubicBezTo>
                    <a:pt x="1537" y="2227"/>
                    <a:pt x="1501" y="2108"/>
                    <a:pt x="1418" y="2024"/>
                  </a:cubicBezTo>
                  <a:lnTo>
                    <a:pt x="1144" y="1750"/>
                  </a:lnTo>
                  <a:lnTo>
                    <a:pt x="1525" y="1703"/>
                  </a:lnTo>
                  <a:cubicBezTo>
                    <a:pt x="1644" y="1679"/>
                    <a:pt x="1739" y="1608"/>
                    <a:pt x="1799" y="1500"/>
                  </a:cubicBezTo>
                  <a:lnTo>
                    <a:pt x="1965" y="1155"/>
                  </a:lnTo>
                  <a:close/>
                  <a:moveTo>
                    <a:pt x="1965" y="0"/>
                  </a:moveTo>
                  <a:cubicBezTo>
                    <a:pt x="1835" y="0"/>
                    <a:pt x="1704" y="84"/>
                    <a:pt x="1644" y="203"/>
                  </a:cubicBezTo>
                  <a:lnTo>
                    <a:pt x="1239" y="1024"/>
                  </a:lnTo>
                  <a:lnTo>
                    <a:pt x="334" y="1155"/>
                  </a:lnTo>
                  <a:cubicBezTo>
                    <a:pt x="191" y="1179"/>
                    <a:pt x="84" y="1274"/>
                    <a:pt x="49" y="1393"/>
                  </a:cubicBezTo>
                  <a:cubicBezTo>
                    <a:pt x="1" y="1524"/>
                    <a:pt x="37" y="1667"/>
                    <a:pt x="132" y="1762"/>
                  </a:cubicBezTo>
                  <a:lnTo>
                    <a:pt x="799" y="2405"/>
                  </a:lnTo>
                  <a:lnTo>
                    <a:pt x="632" y="3310"/>
                  </a:lnTo>
                  <a:cubicBezTo>
                    <a:pt x="620" y="3441"/>
                    <a:pt x="668" y="3584"/>
                    <a:pt x="775" y="3655"/>
                  </a:cubicBezTo>
                  <a:cubicBezTo>
                    <a:pt x="837" y="3704"/>
                    <a:pt x="916" y="3728"/>
                    <a:pt x="994" y="3728"/>
                  </a:cubicBezTo>
                  <a:cubicBezTo>
                    <a:pt x="1050" y="3728"/>
                    <a:pt x="1106" y="3716"/>
                    <a:pt x="1156" y="3691"/>
                  </a:cubicBezTo>
                  <a:lnTo>
                    <a:pt x="1965" y="3263"/>
                  </a:lnTo>
                  <a:lnTo>
                    <a:pt x="2787" y="3691"/>
                  </a:lnTo>
                  <a:cubicBezTo>
                    <a:pt x="2837" y="3716"/>
                    <a:pt x="2890" y="3728"/>
                    <a:pt x="2944" y="3728"/>
                  </a:cubicBezTo>
                  <a:cubicBezTo>
                    <a:pt x="3019" y="3728"/>
                    <a:pt x="3094" y="3704"/>
                    <a:pt x="3156" y="3655"/>
                  </a:cubicBezTo>
                  <a:cubicBezTo>
                    <a:pt x="3263" y="3584"/>
                    <a:pt x="3323" y="3441"/>
                    <a:pt x="3299" y="3310"/>
                  </a:cubicBezTo>
                  <a:lnTo>
                    <a:pt x="3144" y="2405"/>
                  </a:lnTo>
                  <a:lnTo>
                    <a:pt x="3799" y="1762"/>
                  </a:lnTo>
                  <a:cubicBezTo>
                    <a:pt x="3894" y="1667"/>
                    <a:pt x="3930" y="1524"/>
                    <a:pt x="3894" y="1393"/>
                  </a:cubicBezTo>
                  <a:cubicBezTo>
                    <a:pt x="3847" y="1274"/>
                    <a:pt x="3740" y="1179"/>
                    <a:pt x="3609" y="1155"/>
                  </a:cubicBezTo>
                  <a:lnTo>
                    <a:pt x="2692" y="1024"/>
                  </a:lnTo>
                  <a:lnTo>
                    <a:pt x="2287" y="203"/>
                  </a:lnTo>
                  <a:cubicBezTo>
                    <a:pt x="2227" y="84"/>
                    <a:pt x="2096"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92;p69">
              <a:extLst>
                <a:ext uri="{FF2B5EF4-FFF2-40B4-BE49-F238E27FC236}">
                  <a16:creationId xmlns:a16="http://schemas.microsoft.com/office/drawing/2014/main" id="{BBBE4108-53DF-FAF1-3AB8-D550674EB223}"/>
                </a:ext>
              </a:extLst>
            </p:cNvPr>
            <p:cNvSpPr/>
            <p:nvPr/>
          </p:nvSpPr>
          <p:spPr>
            <a:xfrm>
              <a:off x="5143775" y="2012575"/>
              <a:ext cx="301550" cy="71175"/>
            </a:xfrm>
            <a:custGeom>
              <a:avLst/>
              <a:gdLst/>
              <a:ahLst/>
              <a:cxnLst/>
              <a:rect l="l" t="t" r="r" b="b"/>
              <a:pathLst>
                <a:path w="12062" h="2847" extrusionOk="0">
                  <a:moveTo>
                    <a:pt x="2489" y="703"/>
                  </a:moveTo>
                  <a:cubicBezTo>
                    <a:pt x="2692" y="703"/>
                    <a:pt x="2847" y="870"/>
                    <a:pt x="2847" y="1060"/>
                  </a:cubicBezTo>
                  <a:lnTo>
                    <a:pt x="2847" y="2144"/>
                  </a:lnTo>
                  <a:lnTo>
                    <a:pt x="703" y="2144"/>
                  </a:lnTo>
                  <a:lnTo>
                    <a:pt x="703" y="1060"/>
                  </a:lnTo>
                  <a:cubicBezTo>
                    <a:pt x="703" y="870"/>
                    <a:pt x="882" y="703"/>
                    <a:pt x="1084" y="703"/>
                  </a:cubicBezTo>
                  <a:close/>
                  <a:moveTo>
                    <a:pt x="6728" y="703"/>
                  </a:moveTo>
                  <a:cubicBezTo>
                    <a:pt x="6930" y="703"/>
                    <a:pt x="7085" y="870"/>
                    <a:pt x="7085" y="1060"/>
                  </a:cubicBezTo>
                  <a:lnTo>
                    <a:pt x="7085" y="2144"/>
                  </a:lnTo>
                  <a:lnTo>
                    <a:pt x="4966" y="2144"/>
                  </a:lnTo>
                  <a:lnTo>
                    <a:pt x="4966" y="1060"/>
                  </a:lnTo>
                  <a:cubicBezTo>
                    <a:pt x="4966" y="870"/>
                    <a:pt x="5121" y="703"/>
                    <a:pt x="5323" y="703"/>
                  </a:cubicBezTo>
                  <a:close/>
                  <a:moveTo>
                    <a:pt x="11002" y="703"/>
                  </a:moveTo>
                  <a:cubicBezTo>
                    <a:pt x="11193" y="703"/>
                    <a:pt x="11348" y="870"/>
                    <a:pt x="11348" y="1060"/>
                  </a:cubicBezTo>
                  <a:lnTo>
                    <a:pt x="11348" y="2144"/>
                  </a:lnTo>
                  <a:lnTo>
                    <a:pt x="9228" y="2144"/>
                  </a:lnTo>
                  <a:lnTo>
                    <a:pt x="9228" y="1060"/>
                  </a:lnTo>
                  <a:cubicBezTo>
                    <a:pt x="9228" y="870"/>
                    <a:pt x="9395" y="703"/>
                    <a:pt x="9585" y="703"/>
                  </a:cubicBezTo>
                  <a:close/>
                  <a:moveTo>
                    <a:pt x="1084" y="1"/>
                  </a:moveTo>
                  <a:cubicBezTo>
                    <a:pt x="489" y="1"/>
                    <a:pt x="1" y="477"/>
                    <a:pt x="1" y="1060"/>
                  </a:cubicBezTo>
                  <a:lnTo>
                    <a:pt x="1" y="2501"/>
                  </a:lnTo>
                  <a:cubicBezTo>
                    <a:pt x="1" y="2691"/>
                    <a:pt x="156" y="2846"/>
                    <a:pt x="346" y="2846"/>
                  </a:cubicBezTo>
                  <a:lnTo>
                    <a:pt x="3204" y="2846"/>
                  </a:lnTo>
                  <a:cubicBezTo>
                    <a:pt x="3394" y="2846"/>
                    <a:pt x="3549" y="2691"/>
                    <a:pt x="3549" y="2501"/>
                  </a:cubicBezTo>
                  <a:lnTo>
                    <a:pt x="3549" y="1418"/>
                  </a:lnTo>
                  <a:lnTo>
                    <a:pt x="4263" y="1418"/>
                  </a:lnTo>
                  <a:lnTo>
                    <a:pt x="4263" y="2501"/>
                  </a:lnTo>
                  <a:cubicBezTo>
                    <a:pt x="4263" y="2691"/>
                    <a:pt x="4418" y="2846"/>
                    <a:pt x="4609" y="2846"/>
                  </a:cubicBezTo>
                  <a:lnTo>
                    <a:pt x="7442" y="2846"/>
                  </a:lnTo>
                  <a:cubicBezTo>
                    <a:pt x="7633" y="2846"/>
                    <a:pt x="7788" y="2691"/>
                    <a:pt x="7788" y="2501"/>
                  </a:cubicBezTo>
                  <a:lnTo>
                    <a:pt x="7788" y="1418"/>
                  </a:lnTo>
                  <a:lnTo>
                    <a:pt x="8526" y="1418"/>
                  </a:lnTo>
                  <a:lnTo>
                    <a:pt x="8526" y="2501"/>
                  </a:lnTo>
                  <a:cubicBezTo>
                    <a:pt x="8526" y="2691"/>
                    <a:pt x="8681" y="2846"/>
                    <a:pt x="8883" y="2846"/>
                  </a:cubicBezTo>
                  <a:lnTo>
                    <a:pt x="11705" y="2846"/>
                  </a:lnTo>
                  <a:cubicBezTo>
                    <a:pt x="11895" y="2846"/>
                    <a:pt x="12062" y="2691"/>
                    <a:pt x="12062" y="2501"/>
                  </a:cubicBezTo>
                  <a:lnTo>
                    <a:pt x="12062" y="1060"/>
                  </a:lnTo>
                  <a:cubicBezTo>
                    <a:pt x="12062" y="477"/>
                    <a:pt x="11586" y="1"/>
                    <a:pt x="11002" y="1"/>
                  </a:cubicBezTo>
                  <a:lnTo>
                    <a:pt x="9585" y="1"/>
                  </a:lnTo>
                  <a:cubicBezTo>
                    <a:pt x="9121" y="1"/>
                    <a:pt x="8728" y="298"/>
                    <a:pt x="8585" y="703"/>
                  </a:cubicBezTo>
                  <a:lnTo>
                    <a:pt x="7728" y="703"/>
                  </a:lnTo>
                  <a:cubicBezTo>
                    <a:pt x="7585" y="298"/>
                    <a:pt x="7192" y="1"/>
                    <a:pt x="6728" y="1"/>
                  </a:cubicBezTo>
                  <a:lnTo>
                    <a:pt x="5323" y="1"/>
                  </a:lnTo>
                  <a:cubicBezTo>
                    <a:pt x="4859" y="1"/>
                    <a:pt x="4466" y="298"/>
                    <a:pt x="4323" y="703"/>
                  </a:cubicBezTo>
                  <a:lnTo>
                    <a:pt x="3489" y="703"/>
                  </a:lnTo>
                  <a:cubicBezTo>
                    <a:pt x="3347" y="298"/>
                    <a:pt x="2954" y="1"/>
                    <a:pt x="2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93;p69">
              <a:extLst>
                <a:ext uri="{FF2B5EF4-FFF2-40B4-BE49-F238E27FC236}">
                  <a16:creationId xmlns:a16="http://schemas.microsoft.com/office/drawing/2014/main" id="{16E65151-9A08-8F7B-B870-A208C88C0BB0}"/>
                </a:ext>
              </a:extLst>
            </p:cNvPr>
            <p:cNvSpPr/>
            <p:nvPr/>
          </p:nvSpPr>
          <p:spPr>
            <a:xfrm>
              <a:off x="5143775" y="1782200"/>
              <a:ext cx="301550" cy="212725"/>
            </a:xfrm>
            <a:custGeom>
              <a:avLst/>
              <a:gdLst/>
              <a:ahLst/>
              <a:cxnLst/>
              <a:rect l="l" t="t" r="r" b="b"/>
              <a:pathLst>
                <a:path w="12062" h="8509" extrusionOk="0">
                  <a:moveTo>
                    <a:pt x="4263" y="715"/>
                  </a:moveTo>
                  <a:lnTo>
                    <a:pt x="4263" y="1060"/>
                  </a:lnTo>
                  <a:cubicBezTo>
                    <a:pt x="4263" y="2751"/>
                    <a:pt x="3180" y="4191"/>
                    <a:pt x="1680" y="4739"/>
                  </a:cubicBezTo>
                  <a:cubicBezTo>
                    <a:pt x="2430" y="3846"/>
                    <a:pt x="2847" y="2715"/>
                    <a:pt x="2847" y="1548"/>
                  </a:cubicBezTo>
                  <a:lnTo>
                    <a:pt x="2847" y="715"/>
                  </a:lnTo>
                  <a:close/>
                  <a:moveTo>
                    <a:pt x="9228" y="715"/>
                  </a:moveTo>
                  <a:lnTo>
                    <a:pt x="9228" y="1548"/>
                  </a:lnTo>
                  <a:cubicBezTo>
                    <a:pt x="9228" y="2727"/>
                    <a:pt x="9645" y="3846"/>
                    <a:pt x="10371" y="4739"/>
                  </a:cubicBezTo>
                  <a:cubicBezTo>
                    <a:pt x="8871" y="4203"/>
                    <a:pt x="7788" y="2751"/>
                    <a:pt x="7788" y="1060"/>
                  </a:cubicBezTo>
                  <a:lnTo>
                    <a:pt x="7788" y="715"/>
                  </a:lnTo>
                  <a:close/>
                  <a:moveTo>
                    <a:pt x="2144" y="715"/>
                  </a:moveTo>
                  <a:lnTo>
                    <a:pt x="2144" y="1548"/>
                  </a:lnTo>
                  <a:cubicBezTo>
                    <a:pt x="2144" y="2763"/>
                    <a:pt x="1608" y="3929"/>
                    <a:pt x="703" y="4751"/>
                  </a:cubicBezTo>
                  <a:lnTo>
                    <a:pt x="703" y="715"/>
                  </a:lnTo>
                  <a:close/>
                  <a:moveTo>
                    <a:pt x="11348" y="715"/>
                  </a:moveTo>
                  <a:lnTo>
                    <a:pt x="11348" y="4751"/>
                  </a:lnTo>
                  <a:cubicBezTo>
                    <a:pt x="10455" y="3929"/>
                    <a:pt x="9943" y="2763"/>
                    <a:pt x="9943" y="1548"/>
                  </a:cubicBezTo>
                  <a:lnTo>
                    <a:pt x="9943" y="715"/>
                  </a:lnTo>
                  <a:close/>
                  <a:moveTo>
                    <a:pt x="703" y="5715"/>
                  </a:moveTo>
                  <a:cubicBezTo>
                    <a:pt x="1525" y="5882"/>
                    <a:pt x="2144" y="6596"/>
                    <a:pt x="2144" y="7454"/>
                  </a:cubicBezTo>
                  <a:lnTo>
                    <a:pt x="2144" y="7596"/>
                  </a:lnTo>
                  <a:cubicBezTo>
                    <a:pt x="1906" y="7525"/>
                    <a:pt x="1668" y="7477"/>
                    <a:pt x="1418" y="7477"/>
                  </a:cubicBezTo>
                  <a:cubicBezTo>
                    <a:pt x="1180" y="7477"/>
                    <a:pt x="930" y="7525"/>
                    <a:pt x="703" y="7596"/>
                  </a:cubicBezTo>
                  <a:lnTo>
                    <a:pt x="703" y="5715"/>
                  </a:lnTo>
                  <a:close/>
                  <a:moveTo>
                    <a:pt x="11348" y="5715"/>
                  </a:moveTo>
                  <a:lnTo>
                    <a:pt x="11348" y="7596"/>
                  </a:lnTo>
                  <a:cubicBezTo>
                    <a:pt x="11121" y="7513"/>
                    <a:pt x="10883" y="7477"/>
                    <a:pt x="10645" y="7477"/>
                  </a:cubicBezTo>
                  <a:cubicBezTo>
                    <a:pt x="10407" y="7477"/>
                    <a:pt x="10169" y="7513"/>
                    <a:pt x="9943" y="7596"/>
                  </a:cubicBezTo>
                  <a:lnTo>
                    <a:pt x="9943" y="7454"/>
                  </a:lnTo>
                  <a:cubicBezTo>
                    <a:pt x="9943" y="6596"/>
                    <a:pt x="10550" y="5882"/>
                    <a:pt x="11348" y="5715"/>
                  </a:cubicBezTo>
                  <a:close/>
                  <a:moveTo>
                    <a:pt x="346" y="0"/>
                  </a:moveTo>
                  <a:cubicBezTo>
                    <a:pt x="156" y="0"/>
                    <a:pt x="1" y="167"/>
                    <a:pt x="1" y="357"/>
                  </a:cubicBezTo>
                  <a:lnTo>
                    <a:pt x="1" y="8156"/>
                  </a:lnTo>
                  <a:cubicBezTo>
                    <a:pt x="1" y="8287"/>
                    <a:pt x="72" y="8406"/>
                    <a:pt x="180" y="8466"/>
                  </a:cubicBezTo>
                  <a:cubicBezTo>
                    <a:pt x="236" y="8494"/>
                    <a:pt x="299" y="8509"/>
                    <a:pt x="360" y="8509"/>
                  </a:cubicBezTo>
                  <a:cubicBezTo>
                    <a:pt x="427" y="8509"/>
                    <a:pt x="493" y="8491"/>
                    <a:pt x="549" y="8454"/>
                  </a:cubicBezTo>
                  <a:cubicBezTo>
                    <a:pt x="811" y="8275"/>
                    <a:pt x="1117" y="8186"/>
                    <a:pt x="1424" y="8186"/>
                  </a:cubicBezTo>
                  <a:cubicBezTo>
                    <a:pt x="1730" y="8186"/>
                    <a:pt x="2037" y="8275"/>
                    <a:pt x="2299" y="8454"/>
                  </a:cubicBezTo>
                  <a:cubicBezTo>
                    <a:pt x="2355" y="8491"/>
                    <a:pt x="2421" y="8509"/>
                    <a:pt x="2486" y="8509"/>
                  </a:cubicBezTo>
                  <a:cubicBezTo>
                    <a:pt x="2546" y="8509"/>
                    <a:pt x="2605" y="8494"/>
                    <a:pt x="2656" y="8466"/>
                  </a:cubicBezTo>
                  <a:cubicBezTo>
                    <a:pt x="2775" y="8406"/>
                    <a:pt x="2847" y="8287"/>
                    <a:pt x="2847" y="8156"/>
                  </a:cubicBezTo>
                  <a:lnTo>
                    <a:pt x="2847" y="7454"/>
                  </a:lnTo>
                  <a:cubicBezTo>
                    <a:pt x="2847" y="6620"/>
                    <a:pt x="2442" y="5894"/>
                    <a:pt x="1811" y="5441"/>
                  </a:cubicBezTo>
                  <a:cubicBezTo>
                    <a:pt x="3609" y="4846"/>
                    <a:pt x="4966" y="3120"/>
                    <a:pt x="4966" y="1060"/>
                  </a:cubicBezTo>
                  <a:lnTo>
                    <a:pt x="4966" y="715"/>
                  </a:lnTo>
                  <a:lnTo>
                    <a:pt x="7085" y="715"/>
                  </a:lnTo>
                  <a:lnTo>
                    <a:pt x="7085" y="1060"/>
                  </a:lnTo>
                  <a:cubicBezTo>
                    <a:pt x="7085" y="3132"/>
                    <a:pt x="8454" y="4846"/>
                    <a:pt x="10252" y="5453"/>
                  </a:cubicBezTo>
                  <a:cubicBezTo>
                    <a:pt x="9633" y="5894"/>
                    <a:pt x="9228" y="6632"/>
                    <a:pt x="9228" y="7454"/>
                  </a:cubicBezTo>
                  <a:lnTo>
                    <a:pt x="9228" y="8156"/>
                  </a:lnTo>
                  <a:cubicBezTo>
                    <a:pt x="9228" y="8287"/>
                    <a:pt x="9300" y="8406"/>
                    <a:pt x="9419" y="8466"/>
                  </a:cubicBezTo>
                  <a:cubicBezTo>
                    <a:pt x="9476" y="8494"/>
                    <a:pt x="9535" y="8509"/>
                    <a:pt x="9593" y="8509"/>
                  </a:cubicBezTo>
                  <a:cubicBezTo>
                    <a:pt x="9657" y="8509"/>
                    <a:pt x="9720" y="8491"/>
                    <a:pt x="9776" y="8454"/>
                  </a:cubicBezTo>
                  <a:cubicBezTo>
                    <a:pt x="10038" y="8275"/>
                    <a:pt x="10339" y="8186"/>
                    <a:pt x="10641" y="8186"/>
                  </a:cubicBezTo>
                  <a:cubicBezTo>
                    <a:pt x="10943" y="8186"/>
                    <a:pt x="11246" y="8275"/>
                    <a:pt x="11514" y="8454"/>
                  </a:cubicBezTo>
                  <a:cubicBezTo>
                    <a:pt x="11570" y="8491"/>
                    <a:pt x="11633" y="8509"/>
                    <a:pt x="11697" y="8509"/>
                  </a:cubicBezTo>
                  <a:cubicBezTo>
                    <a:pt x="11755" y="8509"/>
                    <a:pt x="11815" y="8494"/>
                    <a:pt x="11871" y="8466"/>
                  </a:cubicBezTo>
                  <a:cubicBezTo>
                    <a:pt x="11991" y="8406"/>
                    <a:pt x="12062" y="8287"/>
                    <a:pt x="12062" y="8156"/>
                  </a:cubicBezTo>
                  <a:lnTo>
                    <a:pt x="12062" y="357"/>
                  </a:lnTo>
                  <a:cubicBezTo>
                    <a:pt x="12062" y="167"/>
                    <a:pt x="11895" y="0"/>
                    <a:pt x="117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63"/>
          <p:cNvGrpSpPr/>
          <p:nvPr/>
        </p:nvGrpSpPr>
        <p:grpSpPr>
          <a:xfrm>
            <a:off x="5977167" y="1452733"/>
            <a:ext cx="301275" cy="301725"/>
            <a:chOff x="5658125" y="1782200"/>
            <a:chExt cx="301275" cy="301725"/>
          </a:xfrm>
        </p:grpSpPr>
        <p:sp>
          <p:nvSpPr>
            <p:cNvPr id="818" name="Google Shape;818;p63"/>
            <p:cNvSpPr/>
            <p:nvPr/>
          </p:nvSpPr>
          <p:spPr>
            <a:xfrm>
              <a:off x="5848925" y="1995575"/>
              <a:ext cx="60450" cy="53075"/>
            </a:xfrm>
            <a:custGeom>
              <a:avLst/>
              <a:gdLst/>
              <a:ahLst/>
              <a:cxnLst/>
              <a:rect l="l" t="t" r="r" b="b"/>
              <a:pathLst>
                <a:path w="2418" h="2123" extrusionOk="0">
                  <a:moveTo>
                    <a:pt x="1208" y="707"/>
                  </a:moveTo>
                  <a:cubicBezTo>
                    <a:pt x="1331" y="707"/>
                    <a:pt x="1452" y="770"/>
                    <a:pt x="1525" y="883"/>
                  </a:cubicBezTo>
                  <a:cubicBezTo>
                    <a:pt x="1620" y="1050"/>
                    <a:pt x="1561" y="1264"/>
                    <a:pt x="1394" y="1371"/>
                  </a:cubicBezTo>
                  <a:cubicBezTo>
                    <a:pt x="1336" y="1402"/>
                    <a:pt x="1274" y="1417"/>
                    <a:pt x="1214" y="1417"/>
                  </a:cubicBezTo>
                  <a:cubicBezTo>
                    <a:pt x="1089" y="1417"/>
                    <a:pt x="970" y="1353"/>
                    <a:pt x="906" y="1240"/>
                  </a:cubicBezTo>
                  <a:cubicBezTo>
                    <a:pt x="810" y="1074"/>
                    <a:pt x="870" y="847"/>
                    <a:pt x="1037" y="752"/>
                  </a:cubicBezTo>
                  <a:cubicBezTo>
                    <a:pt x="1091" y="721"/>
                    <a:pt x="1150" y="707"/>
                    <a:pt x="1208" y="707"/>
                  </a:cubicBezTo>
                  <a:close/>
                  <a:moveTo>
                    <a:pt x="1212" y="0"/>
                  </a:moveTo>
                  <a:cubicBezTo>
                    <a:pt x="1032" y="0"/>
                    <a:pt x="849" y="47"/>
                    <a:pt x="679" y="145"/>
                  </a:cubicBezTo>
                  <a:cubicBezTo>
                    <a:pt x="179" y="443"/>
                    <a:pt x="1" y="1085"/>
                    <a:pt x="298" y="1586"/>
                  </a:cubicBezTo>
                  <a:cubicBezTo>
                    <a:pt x="490" y="1929"/>
                    <a:pt x="848" y="2123"/>
                    <a:pt x="1214" y="2123"/>
                  </a:cubicBezTo>
                  <a:cubicBezTo>
                    <a:pt x="1394" y="2123"/>
                    <a:pt x="1575" y="2076"/>
                    <a:pt x="1739" y="1978"/>
                  </a:cubicBezTo>
                  <a:cubicBezTo>
                    <a:pt x="2251" y="1681"/>
                    <a:pt x="2418" y="1038"/>
                    <a:pt x="2132" y="526"/>
                  </a:cubicBezTo>
                  <a:cubicBezTo>
                    <a:pt x="1933" y="191"/>
                    <a:pt x="1578" y="0"/>
                    <a:pt x="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3"/>
            <p:cNvSpPr/>
            <p:nvPr/>
          </p:nvSpPr>
          <p:spPr>
            <a:xfrm>
              <a:off x="5707850" y="1995575"/>
              <a:ext cx="60450" cy="52950"/>
            </a:xfrm>
            <a:custGeom>
              <a:avLst/>
              <a:gdLst/>
              <a:ahLst/>
              <a:cxnLst/>
              <a:rect l="l" t="t" r="r" b="b"/>
              <a:pathLst>
                <a:path w="2418" h="2118" extrusionOk="0">
                  <a:moveTo>
                    <a:pt x="1210" y="707"/>
                  </a:moveTo>
                  <a:cubicBezTo>
                    <a:pt x="1268" y="707"/>
                    <a:pt x="1327" y="721"/>
                    <a:pt x="1381" y="752"/>
                  </a:cubicBezTo>
                  <a:cubicBezTo>
                    <a:pt x="1560" y="847"/>
                    <a:pt x="1608" y="1074"/>
                    <a:pt x="1512" y="1240"/>
                  </a:cubicBezTo>
                  <a:cubicBezTo>
                    <a:pt x="1448" y="1353"/>
                    <a:pt x="1329" y="1417"/>
                    <a:pt x="1207" y="1417"/>
                  </a:cubicBezTo>
                  <a:cubicBezTo>
                    <a:pt x="1149" y="1417"/>
                    <a:pt x="1090" y="1402"/>
                    <a:pt x="1036" y="1371"/>
                  </a:cubicBezTo>
                  <a:cubicBezTo>
                    <a:pt x="869" y="1264"/>
                    <a:pt x="810" y="1050"/>
                    <a:pt x="905" y="883"/>
                  </a:cubicBezTo>
                  <a:cubicBezTo>
                    <a:pt x="970" y="770"/>
                    <a:pt x="1088" y="707"/>
                    <a:pt x="1210" y="707"/>
                  </a:cubicBezTo>
                  <a:close/>
                  <a:moveTo>
                    <a:pt x="1211" y="0"/>
                  </a:moveTo>
                  <a:cubicBezTo>
                    <a:pt x="846" y="0"/>
                    <a:pt x="489" y="191"/>
                    <a:pt x="298" y="526"/>
                  </a:cubicBezTo>
                  <a:cubicBezTo>
                    <a:pt x="0" y="1038"/>
                    <a:pt x="179" y="1681"/>
                    <a:pt x="679" y="1978"/>
                  </a:cubicBezTo>
                  <a:cubicBezTo>
                    <a:pt x="847" y="2072"/>
                    <a:pt x="1029" y="2117"/>
                    <a:pt x="1209" y="2117"/>
                  </a:cubicBezTo>
                  <a:cubicBezTo>
                    <a:pt x="1576" y="2117"/>
                    <a:pt x="1932" y="1929"/>
                    <a:pt x="2131" y="1586"/>
                  </a:cubicBezTo>
                  <a:cubicBezTo>
                    <a:pt x="2417" y="1085"/>
                    <a:pt x="2251" y="443"/>
                    <a:pt x="1739" y="145"/>
                  </a:cubicBezTo>
                  <a:cubicBezTo>
                    <a:pt x="1573" y="47"/>
                    <a:pt x="1391" y="0"/>
                    <a:pt x="1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3"/>
            <p:cNvSpPr/>
            <p:nvPr/>
          </p:nvSpPr>
          <p:spPr>
            <a:xfrm>
              <a:off x="5658125" y="1782200"/>
              <a:ext cx="301275" cy="301725"/>
            </a:xfrm>
            <a:custGeom>
              <a:avLst/>
              <a:gdLst/>
              <a:ahLst/>
              <a:cxnLst/>
              <a:rect l="l" t="t" r="r" b="b"/>
              <a:pathLst>
                <a:path w="12051" h="12069" extrusionOk="0">
                  <a:moveTo>
                    <a:pt x="5668" y="715"/>
                  </a:moveTo>
                  <a:lnTo>
                    <a:pt x="5668" y="4263"/>
                  </a:lnTo>
                  <a:lnTo>
                    <a:pt x="5168" y="4263"/>
                  </a:lnTo>
                  <a:lnTo>
                    <a:pt x="4120" y="2512"/>
                  </a:lnTo>
                  <a:cubicBezTo>
                    <a:pt x="4049" y="2405"/>
                    <a:pt x="3930" y="2346"/>
                    <a:pt x="3811" y="2346"/>
                  </a:cubicBezTo>
                  <a:cubicBezTo>
                    <a:pt x="3680" y="2346"/>
                    <a:pt x="3573" y="2417"/>
                    <a:pt x="3513" y="2524"/>
                  </a:cubicBezTo>
                  <a:cubicBezTo>
                    <a:pt x="3204" y="3060"/>
                    <a:pt x="3097" y="3667"/>
                    <a:pt x="3168" y="4263"/>
                  </a:cubicBezTo>
                  <a:lnTo>
                    <a:pt x="2144" y="4263"/>
                  </a:lnTo>
                  <a:lnTo>
                    <a:pt x="2144" y="3906"/>
                  </a:lnTo>
                  <a:cubicBezTo>
                    <a:pt x="2144" y="3715"/>
                    <a:pt x="1977" y="3560"/>
                    <a:pt x="1787" y="3560"/>
                  </a:cubicBezTo>
                  <a:cubicBezTo>
                    <a:pt x="1596" y="3560"/>
                    <a:pt x="1430" y="3715"/>
                    <a:pt x="1430" y="3906"/>
                  </a:cubicBezTo>
                  <a:lnTo>
                    <a:pt x="1430" y="4263"/>
                  </a:lnTo>
                  <a:lnTo>
                    <a:pt x="703" y="4263"/>
                  </a:lnTo>
                  <a:lnTo>
                    <a:pt x="703" y="715"/>
                  </a:lnTo>
                  <a:lnTo>
                    <a:pt x="1430" y="715"/>
                  </a:lnTo>
                  <a:lnTo>
                    <a:pt x="1430" y="1060"/>
                  </a:lnTo>
                  <a:cubicBezTo>
                    <a:pt x="1430" y="1262"/>
                    <a:pt x="1596" y="1417"/>
                    <a:pt x="1787" y="1417"/>
                  </a:cubicBezTo>
                  <a:cubicBezTo>
                    <a:pt x="1977" y="1417"/>
                    <a:pt x="2144" y="1262"/>
                    <a:pt x="2144" y="1060"/>
                  </a:cubicBezTo>
                  <a:lnTo>
                    <a:pt x="2144" y="715"/>
                  </a:lnTo>
                  <a:lnTo>
                    <a:pt x="2847" y="715"/>
                  </a:lnTo>
                  <a:lnTo>
                    <a:pt x="2847" y="1060"/>
                  </a:lnTo>
                  <a:cubicBezTo>
                    <a:pt x="2847" y="1262"/>
                    <a:pt x="3001" y="1417"/>
                    <a:pt x="3204" y="1417"/>
                  </a:cubicBezTo>
                  <a:cubicBezTo>
                    <a:pt x="3394" y="1417"/>
                    <a:pt x="3549" y="1262"/>
                    <a:pt x="3549" y="1060"/>
                  </a:cubicBezTo>
                  <a:lnTo>
                    <a:pt x="3549" y="715"/>
                  </a:lnTo>
                  <a:lnTo>
                    <a:pt x="4251" y="715"/>
                  </a:lnTo>
                  <a:lnTo>
                    <a:pt x="4251" y="1060"/>
                  </a:lnTo>
                  <a:cubicBezTo>
                    <a:pt x="4251" y="1262"/>
                    <a:pt x="4418" y="1417"/>
                    <a:pt x="4609" y="1417"/>
                  </a:cubicBezTo>
                  <a:cubicBezTo>
                    <a:pt x="4799" y="1417"/>
                    <a:pt x="4966" y="1262"/>
                    <a:pt x="4966" y="1060"/>
                  </a:cubicBezTo>
                  <a:lnTo>
                    <a:pt x="4966" y="715"/>
                  </a:lnTo>
                  <a:close/>
                  <a:moveTo>
                    <a:pt x="11336" y="715"/>
                  </a:moveTo>
                  <a:lnTo>
                    <a:pt x="11336" y="4263"/>
                  </a:lnTo>
                  <a:lnTo>
                    <a:pt x="10609" y="4263"/>
                  </a:lnTo>
                  <a:lnTo>
                    <a:pt x="10609" y="3906"/>
                  </a:lnTo>
                  <a:cubicBezTo>
                    <a:pt x="10609" y="3715"/>
                    <a:pt x="10455" y="3560"/>
                    <a:pt x="10252" y="3560"/>
                  </a:cubicBezTo>
                  <a:cubicBezTo>
                    <a:pt x="10062" y="3560"/>
                    <a:pt x="9907" y="3715"/>
                    <a:pt x="9907" y="3906"/>
                  </a:cubicBezTo>
                  <a:lnTo>
                    <a:pt x="9907" y="4263"/>
                  </a:lnTo>
                  <a:lnTo>
                    <a:pt x="9204" y="4263"/>
                  </a:lnTo>
                  <a:lnTo>
                    <a:pt x="9204" y="3906"/>
                  </a:lnTo>
                  <a:cubicBezTo>
                    <a:pt x="9204" y="3715"/>
                    <a:pt x="9038" y="3560"/>
                    <a:pt x="8847" y="3560"/>
                  </a:cubicBezTo>
                  <a:cubicBezTo>
                    <a:pt x="8645" y="3560"/>
                    <a:pt x="8490" y="3715"/>
                    <a:pt x="8490" y="3906"/>
                  </a:cubicBezTo>
                  <a:lnTo>
                    <a:pt x="8490" y="4263"/>
                  </a:lnTo>
                  <a:lnTo>
                    <a:pt x="7788" y="4263"/>
                  </a:lnTo>
                  <a:lnTo>
                    <a:pt x="7788" y="3906"/>
                  </a:lnTo>
                  <a:cubicBezTo>
                    <a:pt x="7788" y="3715"/>
                    <a:pt x="7633" y="3560"/>
                    <a:pt x="7430" y="3560"/>
                  </a:cubicBezTo>
                  <a:cubicBezTo>
                    <a:pt x="7240" y="3560"/>
                    <a:pt x="7085" y="3715"/>
                    <a:pt x="7085" y="3906"/>
                  </a:cubicBezTo>
                  <a:lnTo>
                    <a:pt x="7085" y="4263"/>
                  </a:lnTo>
                  <a:lnTo>
                    <a:pt x="6371" y="4263"/>
                  </a:lnTo>
                  <a:lnTo>
                    <a:pt x="6371" y="715"/>
                  </a:lnTo>
                  <a:lnTo>
                    <a:pt x="7085" y="715"/>
                  </a:lnTo>
                  <a:lnTo>
                    <a:pt x="7085" y="1060"/>
                  </a:lnTo>
                  <a:cubicBezTo>
                    <a:pt x="7085" y="1262"/>
                    <a:pt x="7240" y="1417"/>
                    <a:pt x="7430" y="1417"/>
                  </a:cubicBezTo>
                  <a:cubicBezTo>
                    <a:pt x="7633" y="1417"/>
                    <a:pt x="7788" y="1262"/>
                    <a:pt x="7788" y="1060"/>
                  </a:cubicBezTo>
                  <a:lnTo>
                    <a:pt x="7788" y="715"/>
                  </a:lnTo>
                  <a:lnTo>
                    <a:pt x="8490" y="715"/>
                  </a:lnTo>
                  <a:lnTo>
                    <a:pt x="8490" y="1060"/>
                  </a:lnTo>
                  <a:cubicBezTo>
                    <a:pt x="8490" y="1262"/>
                    <a:pt x="8645" y="1417"/>
                    <a:pt x="8847" y="1417"/>
                  </a:cubicBezTo>
                  <a:cubicBezTo>
                    <a:pt x="9038" y="1417"/>
                    <a:pt x="9204" y="1262"/>
                    <a:pt x="9204" y="1060"/>
                  </a:cubicBezTo>
                  <a:lnTo>
                    <a:pt x="9204" y="715"/>
                  </a:lnTo>
                  <a:lnTo>
                    <a:pt x="9907" y="715"/>
                  </a:lnTo>
                  <a:lnTo>
                    <a:pt x="9907" y="1060"/>
                  </a:lnTo>
                  <a:cubicBezTo>
                    <a:pt x="9907" y="1262"/>
                    <a:pt x="10062" y="1417"/>
                    <a:pt x="10252" y="1417"/>
                  </a:cubicBezTo>
                  <a:cubicBezTo>
                    <a:pt x="10455" y="1417"/>
                    <a:pt x="10609" y="1262"/>
                    <a:pt x="10609" y="1060"/>
                  </a:cubicBezTo>
                  <a:lnTo>
                    <a:pt x="10609" y="715"/>
                  </a:lnTo>
                  <a:close/>
                  <a:moveTo>
                    <a:pt x="6442" y="4965"/>
                  </a:moveTo>
                  <a:lnTo>
                    <a:pt x="6025" y="5680"/>
                  </a:lnTo>
                  <a:lnTo>
                    <a:pt x="5597" y="4965"/>
                  </a:lnTo>
                  <a:close/>
                  <a:moveTo>
                    <a:pt x="7895" y="4965"/>
                  </a:moveTo>
                  <a:cubicBezTo>
                    <a:pt x="7800" y="5132"/>
                    <a:pt x="7335" y="5953"/>
                    <a:pt x="6776" y="6930"/>
                  </a:cubicBezTo>
                  <a:lnTo>
                    <a:pt x="6442" y="6358"/>
                  </a:lnTo>
                  <a:lnTo>
                    <a:pt x="7264" y="4965"/>
                  </a:lnTo>
                  <a:close/>
                  <a:moveTo>
                    <a:pt x="3894" y="3501"/>
                  </a:moveTo>
                  <a:lnTo>
                    <a:pt x="3894" y="3501"/>
                  </a:lnTo>
                  <a:cubicBezTo>
                    <a:pt x="5561" y="6287"/>
                    <a:pt x="6526" y="7882"/>
                    <a:pt x="6883" y="8466"/>
                  </a:cubicBezTo>
                  <a:cubicBezTo>
                    <a:pt x="6946" y="8580"/>
                    <a:pt x="7065" y="8641"/>
                    <a:pt x="7183" y="8641"/>
                  </a:cubicBezTo>
                  <a:cubicBezTo>
                    <a:pt x="7286" y="8641"/>
                    <a:pt x="7388" y="8595"/>
                    <a:pt x="7454" y="8501"/>
                  </a:cubicBezTo>
                  <a:cubicBezTo>
                    <a:pt x="7597" y="8323"/>
                    <a:pt x="7764" y="8180"/>
                    <a:pt x="7966" y="8073"/>
                  </a:cubicBezTo>
                  <a:cubicBezTo>
                    <a:pt x="8246" y="7911"/>
                    <a:pt x="8550" y="7835"/>
                    <a:pt x="8849" y="7835"/>
                  </a:cubicBezTo>
                  <a:cubicBezTo>
                    <a:pt x="9456" y="7835"/>
                    <a:pt x="10044" y="8150"/>
                    <a:pt x="10371" y="8716"/>
                  </a:cubicBezTo>
                  <a:cubicBezTo>
                    <a:pt x="10859" y="9561"/>
                    <a:pt x="10574" y="10644"/>
                    <a:pt x="9728" y="11121"/>
                  </a:cubicBezTo>
                  <a:cubicBezTo>
                    <a:pt x="9449" y="11282"/>
                    <a:pt x="9144" y="11359"/>
                    <a:pt x="8842" y="11359"/>
                  </a:cubicBezTo>
                  <a:cubicBezTo>
                    <a:pt x="8232" y="11359"/>
                    <a:pt x="7638" y="11044"/>
                    <a:pt x="7311" y="10478"/>
                  </a:cubicBezTo>
                  <a:cubicBezTo>
                    <a:pt x="6335" y="8787"/>
                    <a:pt x="5073" y="6573"/>
                    <a:pt x="4132" y="4941"/>
                  </a:cubicBezTo>
                  <a:cubicBezTo>
                    <a:pt x="3882" y="4489"/>
                    <a:pt x="3799" y="3989"/>
                    <a:pt x="3894" y="3501"/>
                  </a:cubicBezTo>
                  <a:close/>
                  <a:moveTo>
                    <a:pt x="3201" y="7832"/>
                  </a:moveTo>
                  <a:cubicBezTo>
                    <a:pt x="3500" y="7832"/>
                    <a:pt x="3804" y="7909"/>
                    <a:pt x="4085" y="8073"/>
                  </a:cubicBezTo>
                  <a:cubicBezTo>
                    <a:pt x="4275" y="8180"/>
                    <a:pt x="4442" y="8323"/>
                    <a:pt x="4585" y="8501"/>
                  </a:cubicBezTo>
                  <a:cubicBezTo>
                    <a:pt x="4657" y="8595"/>
                    <a:pt x="4759" y="8641"/>
                    <a:pt x="4862" y="8641"/>
                  </a:cubicBezTo>
                  <a:cubicBezTo>
                    <a:pt x="4980" y="8641"/>
                    <a:pt x="5098" y="8580"/>
                    <a:pt x="5168" y="8466"/>
                  </a:cubicBezTo>
                  <a:lnTo>
                    <a:pt x="5263" y="8311"/>
                  </a:lnTo>
                  <a:cubicBezTo>
                    <a:pt x="5383" y="8525"/>
                    <a:pt x="5502" y="8728"/>
                    <a:pt x="5621" y="8942"/>
                  </a:cubicBezTo>
                  <a:cubicBezTo>
                    <a:pt x="5609" y="8942"/>
                    <a:pt x="4882" y="10204"/>
                    <a:pt x="4728" y="10478"/>
                  </a:cubicBezTo>
                  <a:cubicBezTo>
                    <a:pt x="4408" y="11038"/>
                    <a:pt x="3813" y="11362"/>
                    <a:pt x="3201" y="11362"/>
                  </a:cubicBezTo>
                  <a:cubicBezTo>
                    <a:pt x="2902" y="11362"/>
                    <a:pt x="2600" y="11285"/>
                    <a:pt x="2323" y="11121"/>
                  </a:cubicBezTo>
                  <a:cubicBezTo>
                    <a:pt x="1477" y="10644"/>
                    <a:pt x="1180" y="9561"/>
                    <a:pt x="1668" y="8716"/>
                  </a:cubicBezTo>
                  <a:cubicBezTo>
                    <a:pt x="1996" y="8155"/>
                    <a:pt x="2588" y="7832"/>
                    <a:pt x="3201" y="7832"/>
                  </a:cubicBezTo>
                  <a:close/>
                  <a:moveTo>
                    <a:pt x="346" y="0"/>
                  </a:moveTo>
                  <a:cubicBezTo>
                    <a:pt x="156" y="0"/>
                    <a:pt x="1" y="167"/>
                    <a:pt x="1" y="357"/>
                  </a:cubicBezTo>
                  <a:lnTo>
                    <a:pt x="1" y="4620"/>
                  </a:lnTo>
                  <a:cubicBezTo>
                    <a:pt x="1" y="4810"/>
                    <a:pt x="156" y="4965"/>
                    <a:pt x="346" y="4965"/>
                  </a:cubicBezTo>
                  <a:lnTo>
                    <a:pt x="3358" y="4965"/>
                  </a:lnTo>
                  <a:cubicBezTo>
                    <a:pt x="3406" y="5072"/>
                    <a:pt x="3454" y="5179"/>
                    <a:pt x="3513" y="5287"/>
                  </a:cubicBezTo>
                  <a:cubicBezTo>
                    <a:pt x="3549" y="5334"/>
                    <a:pt x="4144" y="6406"/>
                    <a:pt x="4859" y="7620"/>
                  </a:cubicBezTo>
                  <a:lnTo>
                    <a:pt x="4799" y="7716"/>
                  </a:lnTo>
                  <a:cubicBezTo>
                    <a:pt x="4680" y="7620"/>
                    <a:pt x="4561" y="7525"/>
                    <a:pt x="4430" y="7454"/>
                  </a:cubicBezTo>
                  <a:cubicBezTo>
                    <a:pt x="4043" y="7229"/>
                    <a:pt x="3623" y="7124"/>
                    <a:pt x="3209" y="7124"/>
                  </a:cubicBezTo>
                  <a:cubicBezTo>
                    <a:pt x="2347" y="7124"/>
                    <a:pt x="1511" y="7579"/>
                    <a:pt x="1061" y="8358"/>
                  </a:cubicBezTo>
                  <a:cubicBezTo>
                    <a:pt x="382" y="9537"/>
                    <a:pt x="787" y="11061"/>
                    <a:pt x="1965" y="11740"/>
                  </a:cubicBezTo>
                  <a:cubicBezTo>
                    <a:pt x="2352" y="11964"/>
                    <a:pt x="2772" y="12069"/>
                    <a:pt x="3187" y="12069"/>
                  </a:cubicBezTo>
                  <a:cubicBezTo>
                    <a:pt x="4049" y="12069"/>
                    <a:pt x="4885" y="11615"/>
                    <a:pt x="5335" y="10835"/>
                  </a:cubicBezTo>
                  <a:cubicBezTo>
                    <a:pt x="5692" y="10216"/>
                    <a:pt x="5752" y="10121"/>
                    <a:pt x="6025" y="9644"/>
                  </a:cubicBezTo>
                  <a:cubicBezTo>
                    <a:pt x="6799" y="11002"/>
                    <a:pt x="6252" y="10037"/>
                    <a:pt x="6704" y="10835"/>
                  </a:cubicBezTo>
                  <a:cubicBezTo>
                    <a:pt x="7160" y="11626"/>
                    <a:pt x="7991" y="12069"/>
                    <a:pt x="8849" y="12069"/>
                  </a:cubicBezTo>
                  <a:cubicBezTo>
                    <a:pt x="9268" y="12069"/>
                    <a:pt x="9694" y="11963"/>
                    <a:pt x="10086" y="11740"/>
                  </a:cubicBezTo>
                  <a:cubicBezTo>
                    <a:pt x="11264" y="11061"/>
                    <a:pt x="11669" y="9537"/>
                    <a:pt x="10990" y="8358"/>
                  </a:cubicBezTo>
                  <a:cubicBezTo>
                    <a:pt x="10527" y="7567"/>
                    <a:pt x="9693" y="7125"/>
                    <a:pt x="8838" y="7125"/>
                  </a:cubicBezTo>
                  <a:cubicBezTo>
                    <a:pt x="8420" y="7125"/>
                    <a:pt x="7996" y="7231"/>
                    <a:pt x="7609" y="7454"/>
                  </a:cubicBezTo>
                  <a:cubicBezTo>
                    <a:pt x="7478" y="7525"/>
                    <a:pt x="7359" y="7620"/>
                    <a:pt x="7252" y="7716"/>
                  </a:cubicBezTo>
                  <a:lnTo>
                    <a:pt x="7192" y="7620"/>
                  </a:lnTo>
                  <a:cubicBezTo>
                    <a:pt x="7895" y="6394"/>
                    <a:pt x="8502" y="5334"/>
                    <a:pt x="8526" y="5287"/>
                  </a:cubicBezTo>
                  <a:cubicBezTo>
                    <a:pt x="8585" y="5179"/>
                    <a:pt x="8633" y="5072"/>
                    <a:pt x="8681" y="4965"/>
                  </a:cubicBezTo>
                  <a:lnTo>
                    <a:pt x="11693" y="4965"/>
                  </a:lnTo>
                  <a:cubicBezTo>
                    <a:pt x="11883" y="4965"/>
                    <a:pt x="12050" y="4810"/>
                    <a:pt x="12050" y="4620"/>
                  </a:cubicBezTo>
                  <a:lnTo>
                    <a:pt x="12050" y="357"/>
                  </a:lnTo>
                  <a:cubicBezTo>
                    <a:pt x="12050" y="167"/>
                    <a:pt x="11883" y="0"/>
                    <a:pt x="11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4"/>
          <p:cNvSpPr txBox="1">
            <a:spLocks noGrp="1"/>
          </p:cNvSpPr>
          <p:nvPr>
            <p:ph type="title"/>
          </p:nvPr>
        </p:nvSpPr>
        <p:spPr>
          <a:xfrm>
            <a:off x="256899" y="424385"/>
            <a:ext cx="397566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600" dirty="0"/>
              <a:t>Film Count per MPAA Rating </a:t>
            </a:r>
            <a:endParaRPr sz="1600" dirty="0"/>
          </a:p>
        </p:txBody>
      </p:sp>
      <p:sp>
        <p:nvSpPr>
          <p:cNvPr id="611" name="Google Shape;611;p54"/>
          <p:cNvSpPr/>
          <p:nvPr/>
        </p:nvSpPr>
        <p:spPr>
          <a:xfrm>
            <a:off x="5656150" y="3004975"/>
            <a:ext cx="313200" cy="32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4"/>
          <p:cNvSpPr/>
          <p:nvPr/>
        </p:nvSpPr>
        <p:spPr>
          <a:xfrm>
            <a:off x="5656150" y="1729675"/>
            <a:ext cx="313200" cy="32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4"/>
          <p:cNvSpPr txBox="1"/>
          <p:nvPr/>
        </p:nvSpPr>
        <p:spPr>
          <a:xfrm>
            <a:off x="6106525" y="1622425"/>
            <a:ext cx="2324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Michroma"/>
                <a:ea typeface="Michroma"/>
                <a:cs typeface="Michroma"/>
                <a:sym typeface="Michroma"/>
              </a:rPr>
              <a:t>MERCURY</a:t>
            </a:r>
            <a:endParaRPr sz="2000" b="1">
              <a:solidFill>
                <a:schemeClr val="lt1"/>
              </a:solidFill>
              <a:latin typeface="Michroma"/>
              <a:ea typeface="Michroma"/>
              <a:cs typeface="Michroma"/>
              <a:sym typeface="Michroma"/>
            </a:endParaRPr>
          </a:p>
        </p:txBody>
      </p:sp>
      <p:sp>
        <p:nvSpPr>
          <p:cNvPr id="614" name="Google Shape;614;p54"/>
          <p:cNvSpPr txBox="1"/>
          <p:nvPr/>
        </p:nvSpPr>
        <p:spPr>
          <a:xfrm>
            <a:off x="6106525" y="2014500"/>
            <a:ext cx="23241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lt1"/>
                </a:solidFill>
                <a:latin typeface="Open Sans"/>
                <a:ea typeface="Open Sans"/>
                <a:cs typeface="Open Sans"/>
                <a:sym typeface="Open Sans"/>
              </a:rPr>
              <a:t>Mercury is the closest planet to the Sun</a:t>
            </a:r>
            <a:endParaRPr sz="1600" dirty="0">
              <a:solidFill>
                <a:schemeClr val="lt1"/>
              </a:solidFill>
              <a:latin typeface="Open Sans"/>
              <a:ea typeface="Open Sans"/>
              <a:cs typeface="Open Sans"/>
              <a:sym typeface="Open Sans"/>
            </a:endParaRPr>
          </a:p>
        </p:txBody>
      </p:sp>
      <p:sp>
        <p:nvSpPr>
          <p:cNvPr id="615" name="Google Shape;615;p54"/>
          <p:cNvSpPr txBox="1"/>
          <p:nvPr/>
        </p:nvSpPr>
        <p:spPr>
          <a:xfrm>
            <a:off x="6106525" y="2896825"/>
            <a:ext cx="2324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1"/>
                </a:solidFill>
                <a:latin typeface="Michroma"/>
                <a:ea typeface="Michroma"/>
                <a:cs typeface="Michroma"/>
                <a:sym typeface="Michroma"/>
              </a:rPr>
              <a:t>VENUS</a:t>
            </a:r>
            <a:endParaRPr sz="2000" b="1">
              <a:solidFill>
                <a:schemeClr val="lt1"/>
              </a:solidFill>
              <a:latin typeface="Michroma"/>
              <a:ea typeface="Michroma"/>
              <a:cs typeface="Michroma"/>
              <a:sym typeface="Michroma"/>
            </a:endParaRPr>
          </a:p>
        </p:txBody>
      </p:sp>
      <p:sp>
        <p:nvSpPr>
          <p:cNvPr id="616" name="Google Shape;616;p54"/>
          <p:cNvSpPr txBox="1"/>
          <p:nvPr/>
        </p:nvSpPr>
        <p:spPr>
          <a:xfrm>
            <a:off x="6106525" y="3288900"/>
            <a:ext cx="2324100"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Open Sans"/>
                <a:ea typeface="Open Sans"/>
                <a:cs typeface="Open Sans"/>
                <a:sym typeface="Open Sans"/>
              </a:rPr>
              <a:t>Venus is the second planet from the Sun</a:t>
            </a:r>
            <a:endParaRPr sz="1600">
              <a:solidFill>
                <a:schemeClr val="lt1"/>
              </a:solidFill>
              <a:latin typeface="Open Sans"/>
              <a:ea typeface="Open Sans"/>
              <a:cs typeface="Open Sans"/>
              <a:sym typeface="Open Sans"/>
            </a:endParaRPr>
          </a:p>
        </p:txBody>
      </p:sp>
      <p:sp>
        <p:nvSpPr>
          <p:cNvPr id="617" name="Google Shape;617;p54"/>
          <p:cNvSpPr txBox="1"/>
          <p:nvPr/>
        </p:nvSpPr>
        <p:spPr>
          <a:xfrm>
            <a:off x="811700" y="4274127"/>
            <a:ext cx="4485600" cy="43199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1C38EF7C-C084-75A1-0142-081F28E6D818}"/>
              </a:ext>
            </a:extLst>
          </p:cNvPr>
          <p:cNvPicPr>
            <a:picLocks noChangeAspect="1"/>
          </p:cNvPicPr>
          <p:nvPr/>
        </p:nvPicPr>
        <p:blipFill>
          <a:blip r:embed="rId3"/>
          <a:stretch>
            <a:fillRect/>
          </a:stretch>
        </p:blipFill>
        <p:spPr>
          <a:xfrm>
            <a:off x="368130" y="1362426"/>
            <a:ext cx="3127700" cy="3127700"/>
          </a:xfrm>
          <a:prstGeom prst="rect">
            <a:avLst/>
          </a:prstGeom>
        </p:spPr>
      </p:pic>
      <p:pic>
        <p:nvPicPr>
          <p:cNvPr id="7" name="Picture 6">
            <a:extLst>
              <a:ext uri="{FF2B5EF4-FFF2-40B4-BE49-F238E27FC236}">
                <a16:creationId xmlns:a16="http://schemas.microsoft.com/office/drawing/2014/main" id="{80C11D64-F2BB-F9D6-A52D-A7B3562864B3}"/>
              </a:ext>
            </a:extLst>
          </p:cNvPr>
          <p:cNvPicPr>
            <a:picLocks noChangeAspect="1"/>
          </p:cNvPicPr>
          <p:nvPr/>
        </p:nvPicPr>
        <p:blipFill>
          <a:blip r:embed="rId4"/>
          <a:stretch>
            <a:fillRect/>
          </a:stretch>
        </p:blipFill>
        <p:spPr>
          <a:xfrm>
            <a:off x="4012835" y="1362426"/>
            <a:ext cx="4956535" cy="3127700"/>
          </a:xfrm>
          <a:prstGeom prst="rect">
            <a:avLst/>
          </a:prstGeom>
        </p:spPr>
      </p:pic>
      <p:sp>
        <p:nvSpPr>
          <p:cNvPr id="8" name="Google Shape;610;p54">
            <a:extLst>
              <a:ext uri="{FF2B5EF4-FFF2-40B4-BE49-F238E27FC236}">
                <a16:creationId xmlns:a16="http://schemas.microsoft.com/office/drawing/2014/main" id="{CC09F77C-7521-AE42-6F24-B891CF1A6AA5}"/>
              </a:ext>
            </a:extLst>
          </p:cNvPr>
          <p:cNvSpPr txBox="1">
            <a:spLocks/>
          </p:cNvSpPr>
          <p:nvPr/>
        </p:nvSpPr>
        <p:spPr>
          <a:xfrm>
            <a:off x="5237742" y="424385"/>
            <a:ext cx="311654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1pPr>
            <a:lvl2pPr marR="0" lvl="1"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2pPr>
            <a:lvl3pPr marR="0" lvl="2"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3pPr>
            <a:lvl4pPr marR="0" lvl="3"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4pPr>
            <a:lvl5pPr marR="0" lvl="4"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5pPr>
            <a:lvl6pPr marR="0" lvl="5"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6pPr>
            <a:lvl7pPr marR="0" lvl="6"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7pPr>
            <a:lvl8pPr marR="0" lvl="7"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8pPr>
            <a:lvl9pPr marR="0" lvl="8" algn="l" rtl="0">
              <a:lnSpc>
                <a:spcPct val="100000"/>
              </a:lnSpc>
              <a:spcBef>
                <a:spcPts val="0"/>
              </a:spcBef>
              <a:spcAft>
                <a:spcPts val="0"/>
              </a:spcAft>
              <a:buClr>
                <a:schemeClr val="lt1"/>
              </a:buClr>
              <a:buSzPts val="2600"/>
              <a:buFont typeface="Michroma"/>
              <a:buNone/>
              <a:defRPr sz="2600" b="1" i="0" u="none" strike="noStrike" cap="none">
                <a:solidFill>
                  <a:schemeClr val="lt1"/>
                </a:solidFill>
                <a:latin typeface="Michroma"/>
                <a:ea typeface="Michroma"/>
                <a:cs typeface="Michroma"/>
                <a:sym typeface="Michroma"/>
              </a:defRPr>
            </a:lvl9pPr>
          </a:lstStyle>
          <a:p>
            <a:r>
              <a:rPr lang="en-GB" sz="1600" dirty="0"/>
              <a:t>Film Count per Genre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4"/>
          <p:cNvSpPr txBox="1">
            <a:spLocks noGrp="1"/>
          </p:cNvSpPr>
          <p:nvPr>
            <p:ph type="title"/>
          </p:nvPr>
        </p:nvSpPr>
        <p:spPr>
          <a:xfrm>
            <a:off x="1800354" y="308541"/>
            <a:ext cx="46753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sz="1600" dirty="0"/>
              <a:t>Film Revenue </a:t>
            </a:r>
            <a:r>
              <a:rPr lang="de-DE" sz="1600" dirty="0" err="1"/>
              <a:t>by</a:t>
            </a:r>
            <a:r>
              <a:rPr lang="de-DE" sz="1600" dirty="0"/>
              <a:t> MPAA Rating </a:t>
            </a:r>
            <a:endParaRPr sz="1600" dirty="0"/>
          </a:p>
        </p:txBody>
      </p:sp>
      <p:sp>
        <p:nvSpPr>
          <p:cNvPr id="611" name="Google Shape;611;p54"/>
          <p:cNvSpPr/>
          <p:nvPr/>
        </p:nvSpPr>
        <p:spPr>
          <a:xfrm>
            <a:off x="4572000" y="2381393"/>
            <a:ext cx="313200" cy="32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4"/>
          <p:cNvSpPr/>
          <p:nvPr/>
        </p:nvSpPr>
        <p:spPr>
          <a:xfrm>
            <a:off x="4572000" y="1398533"/>
            <a:ext cx="313200" cy="32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4"/>
          <p:cNvSpPr txBox="1"/>
          <p:nvPr/>
        </p:nvSpPr>
        <p:spPr>
          <a:xfrm>
            <a:off x="5185198" y="1315993"/>
            <a:ext cx="2324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lt1"/>
                </a:solidFill>
                <a:latin typeface="Michroma"/>
                <a:ea typeface="Michroma"/>
                <a:cs typeface="Michroma"/>
                <a:sym typeface="Michroma"/>
              </a:rPr>
              <a:t>PG-13</a:t>
            </a:r>
            <a:endParaRPr sz="2000" b="1" dirty="0">
              <a:solidFill>
                <a:schemeClr val="lt1"/>
              </a:solidFill>
              <a:latin typeface="Michroma"/>
              <a:ea typeface="Michroma"/>
              <a:cs typeface="Michroma"/>
              <a:sym typeface="Michroma"/>
            </a:endParaRPr>
          </a:p>
        </p:txBody>
      </p:sp>
      <p:sp>
        <p:nvSpPr>
          <p:cNvPr id="614" name="Google Shape;614;p54"/>
          <p:cNvSpPr txBox="1"/>
          <p:nvPr/>
        </p:nvSpPr>
        <p:spPr>
          <a:xfrm>
            <a:off x="5185197" y="1746379"/>
            <a:ext cx="2982058" cy="6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lt1"/>
                </a:solidFill>
                <a:latin typeface="Open Sans"/>
                <a:ea typeface="Open Sans"/>
                <a:cs typeface="Open Sans"/>
                <a:sym typeface="Open Sans"/>
              </a:rPr>
              <a:t>Grossed the highest revenue</a:t>
            </a:r>
            <a:endParaRPr sz="1600" dirty="0">
              <a:solidFill>
                <a:schemeClr val="lt1"/>
              </a:solidFill>
              <a:latin typeface="Open Sans"/>
              <a:ea typeface="Open Sans"/>
              <a:cs typeface="Open Sans"/>
              <a:sym typeface="Open Sans"/>
            </a:endParaRPr>
          </a:p>
        </p:txBody>
      </p:sp>
      <p:sp>
        <p:nvSpPr>
          <p:cNvPr id="615" name="Google Shape;615;p54"/>
          <p:cNvSpPr txBox="1"/>
          <p:nvPr/>
        </p:nvSpPr>
        <p:spPr>
          <a:xfrm>
            <a:off x="5185197" y="2318322"/>
            <a:ext cx="2324100" cy="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lt1"/>
                </a:solidFill>
                <a:latin typeface="Michroma"/>
                <a:ea typeface="Michroma"/>
                <a:cs typeface="Michroma"/>
                <a:sym typeface="Michroma"/>
              </a:rPr>
              <a:t>G</a:t>
            </a:r>
            <a:endParaRPr sz="2000" b="1" dirty="0">
              <a:solidFill>
                <a:schemeClr val="lt1"/>
              </a:solidFill>
              <a:latin typeface="Michroma"/>
              <a:ea typeface="Michroma"/>
              <a:cs typeface="Michroma"/>
              <a:sym typeface="Michroma"/>
            </a:endParaRPr>
          </a:p>
        </p:txBody>
      </p:sp>
      <p:sp>
        <p:nvSpPr>
          <p:cNvPr id="616" name="Google Shape;616;p54"/>
          <p:cNvSpPr txBox="1"/>
          <p:nvPr/>
        </p:nvSpPr>
        <p:spPr>
          <a:xfrm>
            <a:off x="5185197" y="2770435"/>
            <a:ext cx="2691112" cy="53069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lt1"/>
                </a:solidFill>
                <a:latin typeface="Open Sans"/>
                <a:ea typeface="Open Sans"/>
                <a:cs typeface="Open Sans"/>
                <a:sym typeface="Open Sans"/>
              </a:rPr>
              <a:t>Earned the least amount</a:t>
            </a:r>
            <a:endParaRPr sz="1600" dirty="0">
              <a:solidFill>
                <a:schemeClr val="lt1"/>
              </a:solidFill>
              <a:latin typeface="Open Sans"/>
              <a:ea typeface="Open Sans"/>
              <a:cs typeface="Open Sans"/>
              <a:sym typeface="Open Sans"/>
            </a:endParaRPr>
          </a:p>
        </p:txBody>
      </p:sp>
      <p:sp>
        <p:nvSpPr>
          <p:cNvPr id="617" name="Google Shape;617;p54"/>
          <p:cNvSpPr txBox="1"/>
          <p:nvPr/>
        </p:nvSpPr>
        <p:spPr>
          <a:xfrm>
            <a:off x="811700" y="4274127"/>
            <a:ext cx="4485600" cy="43199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Open Sans"/>
              <a:ea typeface="Open Sans"/>
              <a:cs typeface="Open Sans"/>
              <a:sym typeface="Open Sans"/>
            </a:endParaRPr>
          </a:p>
        </p:txBody>
      </p:sp>
      <p:pic>
        <p:nvPicPr>
          <p:cNvPr id="6" name="Picture 5">
            <a:extLst>
              <a:ext uri="{FF2B5EF4-FFF2-40B4-BE49-F238E27FC236}">
                <a16:creationId xmlns:a16="http://schemas.microsoft.com/office/drawing/2014/main" id="{195BFE6F-E4C9-1A79-A090-1AB49D06BD82}"/>
              </a:ext>
            </a:extLst>
          </p:cNvPr>
          <p:cNvPicPr>
            <a:picLocks noChangeAspect="1"/>
          </p:cNvPicPr>
          <p:nvPr/>
        </p:nvPicPr>
        <p:blipFill>
          <a:blip r:embed="rId3"/>
          <a:stretch>
            <a:fillRect/>
          </a:stretch>
        </p:blipFill>
        <p:spPr>
          <a:xfrm>
            <a:off x="713374" y="815659"/>
            <a:ext cx="2542443" cy="4085724"/>
          </a:xfrm>
          <a:prstGeom prst="rect">
            <a:avLst/>
          </a:prstGeom>
        </p:spPr>
      </p:pic>
      <p:sp>
        <p:nvSpPr>
          <p:cNvPr id="9" name="Google Shape;612;p54">
            <a:extLst>
              <a:ext uri="{FF2B5EF4-FFF2-40B4-BE49-F238E27FC236}">
                <a16:creationId xmlns:a16="http://schemas.microsoft.com/office/drawing/2014/main" id="{18B32A22-27E4-EABE-BF96-C4D1B10969DE}"/>
              </a:ext>
            </a:extLst>
          </p:cNvPr>
          <p:cNvSpPr/>
          <p:nvPr/>
        </p:nvSpPr>
        <p:spPr>
          <a:xfrm>
            <a:off x="4572000" y="3417968"/>
            <a:ext cx="313200" cy="32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CBFA3FC4-7D31-93BC-4F79-C1B63A3D1F65}"/>
              </a:ext>
            </a:extLst>
          </p:cNvPr>
          <p:cNvSpPr txBox="1"/>
          <p:nvPr/>
        </p:nvSpPr>
        <p:spPr>
          <a:xfrm>
            <a:off x="5165889" y="3403686"/>
            <a:ext cx="3096491" cy="400110"/>
          </a:xfrm>
          <a:prstGeom prst="rect">
            <a:avLst/>
          </a:prstGeom>
          <a:noFill/>
        </p:spPr>
        <p:txBody>
          <a:bodyPr wrap="square">
            <a:spAutoFit/>
          </a:bodyPr>
          <a:lstStyle/>
          <a:p>
            <a:pPr marL="0" lvl="0" indent="0" algn="l" rtl="0">
              <a:spcBef>
                <a:spcPts val="0"/>
              </a:spcBef>
              <a:spcAft>
                <a:spcPts val="0"/>
              </a:spcAft>
              <a:buNone/>
            </a:pPr>
            <a:r>
              <a:rPr lang="de-DE" sz="2000" b="1" dirty="0">
                <a:solidFill>
                  <a:schemeClr val="lt1"/>
                </a:solidFill>
                <a:latin typeface="Michroma"/>
                <a:ea typeface="Michroma"/>
                <a:cs typeface="Michroma"/>
                <a:sym typeface="Michroma"/>
              </a:rPr>
              <a:t>NC-17   PG    R</a:t>
            </a:r>
          </a:p>
        </p:txBody>
      </p:sp>
      <p:sp>
        <p:nvSpPr>
          <p:cNvPr id="14" name="TextBox 13">
            <a:extLst>
              <a:ext uri="{FF2B5EF4-FFF2-40B4-BE49-F238E27FC236}">
                <a16:creationId xmlns:a16="http://schemas.microsoft.com/office/drawing/2014/main" id="{AD0609B8-39CB-B8E1-9055-DEA46E55CB0A}"/>
              </a:ext>
            </a:extLst>
          </p:cNvPr>
          <p:cNvSpPr txBox="1"/>
          <p:nvPr/>
        </p:nvSpPr>
        <p:spPr>
          <a:xfrm>
            <a:off x="5235162" y="3950061"/>
            <a:ext cx="3027218" cy="523220"/>
          </a:xfrm>
          <a:prstGeom prst="rect">
            <a:avLst/>
          </a:prstGeom>
          <a:noFill/>
        </p:spPr>
        <p:txBody>
          <a:bodyPr wrap="square">
            <a:spAutoFit/>
          </a:bodyPr>
          <a:lstStyle/>
          <a:p>
            <a:pPr marL="0" lvl="0" indent="0" algn="l" rtl="0">
              <a:spcBef>
                <a:spcPts val="0"/>
              </a:spcBef>
              <a:spcAft>
                <a:spcPts val="0"/>
              </a:spcAft>
              <a:buNone/>
            </a:pPr>
            <a:r>
              <a:rPr lang="de-DE" sz="1400" dirty="0" err="1">
                <a:solidFill>
                  <a:schemeClr val="lt1"/>
                </a:solidFill>
                <a:latin typeface="Open Sans"/>
                <a:ea typeface="Open Sans"/>
                <a:cs typeface="Open Sans"/>
                <a:sym typeface="Open Sans"/>
              </a:rPr>
              <a:t>Provided</a:t>
            </a:r>
            <a:r>
              <a:rPr lang="de-DE" sz="1400" dirty="0">
                <a:solidFill>
                  <a:schemeClr val="lt1"/>
                </a:solidFill>
                <a:latin typeface="Open Sans"/>
                <a:ea typeface="Open Sans"/>
                <a:cs typeface="Open Sans"/>
                <a:sym typeface="Open Sans"/>
              </a:rPr>
              <a:t> </a:t>
            </a:r>
            <a:r>
              <a:rPr lang="de-DE" sz="1400" dirty="0" err="1">
                <a:solidFill>
                  <a:schemeClr val="lt1"/>
                </a:solidFill>
                <a:latin typeface="Open Sans"/>
                <a:ea typeface="Open Sans"/>
                <a:cs typeface="Open Sans"/>
                <a:sym typeface="Open Sans"/>
              </a:rPr>
              <a:t>almost</a:t>
            </a:r>
            <a:r>
              <a:rPr lang="de-DE" sz="1400" dirty="0">
                <a:solidFill>
                  <a:schemeClr val="lt1"/>
                </a:solidFill>
                <a:latin typeface="Open Sans"/>
                <a:ea typeface="Open Sans"/>
                <a:cs typeface="Open Sans"/>
                <a:sym typeface="Open Sans"/>
              </a:rPr>
              <a:t> </a:t>
            </a:r>
            <a:r>
              <a:rPr lang="de-DE" sz="1400" dirty="0" err="1">
                <a:solidFill>
                  <a:schemeClr val="lt1"/>
                </a:solidFill>
                <a:latin typeface="Open Sans"/>
                <a:ea typeface="Open Sans"/>
                <a:cs typeface="Open Sans"/>
                <a:sym typeface="Open Sans"/>
              </a:rPr>
              <a:t>equal</a:t>
            </a:r>
            <a:r>
              <a:rPr lang="de-DE" sz="1400" dirty="0">
                <a:solidFill>
                  <a:schemeClr val="lt1"/>
                </a:solidFill>
                <a:latin typeface="Open Sans"/>
                <a:ea typeface="Open Sans"/>
                <a:cs typeface="Open Sans"/>
                <a:sym typeface="Open Sans"/>
              </a:rPr>
              <a:t> </a:t>
            </a:r>
            <a:r>
              <a:rPr lang="de-DE" sz="1400" dirty="0" err="1">
                <a:solidFill>
                  <a:schemeClr val="lt1"/>
                </a:solidFill>
                <a:latin typeface="Open Sans"/>
                <a:ea typeface="Open Sans"/>
                <a:cs typeface="Open Sans"/>
                <a:sym typeface="Open Sans"/>
              </a:rPr>
              <a:t>amount</a:t>
            </a:r>
            <a:r>
              <a:rPr lang="de-DE" sz="1400" dirty="0">
                <a:solidFill>
                  <a:schemeClr val="lt1"/>
                </a:solidFill>
                <a:latin typeface="Open Sans"/>
                <a:ea typeface="Open Sans"/>
                <a:cs typeface="Open Sans"/>
                <a:sym typeface="Open Sans"/>
              </a:rPr>
              <a:t> in </a:t>
            </a:r>
            <a:r>
              <a:rPr lang="de-DE" sz="1400" dirty="0" err="1">
                <a:solidFill>
                  <a:schemeClr val="lt1"/>
                </a:solidFill>
                <a:latin typeface="Open Sans"/>
                <a:ea typeface="Open Sans"/>
                <a:cs typeface="Open Sans"/>
                <a:sym typeface="Open Sans"/>
              </a:rPr>
              <a:t>revenue</a:t>
            </a:r>
            <a:endParaRPr lang="de-DE" sz="1400"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773373913"/>
      </p:ext>
    </p:extLst>
  </p:cSld>
  <p:clrMapOvr>
    <a:masterClrMapping/>
  </p:clrMapOvr>
</p:sld>
</file>

<file path=ppt/theme/theme1.xml><?xml version="1.0" encoding="utf-8"?>
<a:theme xmlns:a="http://schemas.openxmlformats.org/drawingml/2006/main" name="Soon in Theaters by Slidesgo">
  <a:themeElements>
    <a:clrScheme name="Simple Light">
      <a:dk1>
        <a:srgbClr val="151C52"/>
      </a:dk1>
      <a:lt1>
        <a:srgbClr val="FFFFFF"/>
      </a:lt1>
      <a:dk2>
        <a:srgbClr val="151C52"/>
      </a:dk2>
      <a:lt2>
        <a:srgbClr val="4858DF"/>
      </a:lt2>
      <a:accent1>
        <a:srgbClr val="151C52"/>
      </a:accent1>
      <a:accent2>
        <a:srgbClr val="2F3DB8"/>
      </a:accent2>
      <a:accent3>
        <a:srgbClr val="FFC270"/>
      </a:accent3>
      <a:accent4>
        <a:srgbClr val="F2AB4C"/>
      </a:accent4>
      <a:accent5>
        <a:srgbClr val="FFC270"/>
      </a:accent5>
      <a:accent6>
        <a:srgbClr val="F2AB4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809</Words>
  <Application>Microsoft Office PowerPoint</Application>
  <PresentationFormat>On-screen Show (16:9)</PresentationFormat>
  <Paragraphs>162</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Open Sans</vt:lpstr>
      <vt:lpstr>Karla</vt:lpstr>
      <vt:lpstr>Arial</vt:lpstr>
      <vt:lpstr>Muli</vt:lpstr>
      <vt:lpstr>Wingdings</vt:lpstr>
      <vt:lpstr>Michroma</vt:lpstr>
      <vt:lpstr>Soon in Theaters by Slidesgo</vt:lpstr>
      <vt:lpstr>Rockbuster Stealth LLC</vt:lpstr>
      <vt:lpstr>TABLE OF CONTENTS</vt:lpstr>
      <vt:lpstr>Project Overview</vt:lpstr>
      <vt:lpstr>Data Analyst Role</vt:lpstr>
      <vt:lpstr>Key Questions &amp; Objectives</vt:lpstr>
      <vt:lpstr>Rockbuster Facts</vt:lpstr>
      <vt:lpstr>Rockbuster Data Overview</vt:lpstr>
      <vt:lpstr>Film Count per MPAA Rating </vt:lpstr>
      <vt:lpstr>Film Revenue by MPAA Rating </vt:lpstr>
      <vt:lpstr>Global Revenue by Movie Genre</vt:lpstr>
      <vt:lpstr>Average Rental Duration by Movie Genre</vt:lpstr>
      <vt:lpstr>Most Rented Movies</vt:lpstr>
      <vt:lpstr>Top 10 Movies Rented from Rockbuster</vt:lpstr>
      <vt:lpstr>Least 10 Rented Movies from Rockbuster</vt:lpstr>
      <vt:lpstr>0 2  Geographical Location of  Rockbuster´s Revenues</vt:lpstr>
      <vt:lpstr>Customers Geographical Location</vt:lpstr>
      <vt:lpstr>Top 10 Countries With Highest Revenue</vt:lpstr>
      <vt:lpstr>PowerPoint Presentation</vt:lpstr>
      <vt:lpstr>Rockbuster Customers Data</vt:lpstr>
      <vt:lpstr>Customers Geographical Location</vt:lpstr>
      <vt:lpstr>Customers from the  Top 10 Countries</vt:lpstr>
      <vt:lpstr>Top 5 Customers From Top 10 Cities</vt:lpstr>
      <vt:lpstr>High Lifetime Value Customers Worldwide</vt:lpstr>
      <vt:lpstr>RECOMMENDATIONS</vt:lpstr>
      <vt:lpstr>ULTIMATE MOVIE EXPERIENCE</vt:lpstr>
      <vt:lpstr>Further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cp:lastModifiedBy>Lan Claudia</cp:lastModifiedBy>
  <cp:revision>1</cp:revision>
  <dcterms:modified xsi:type="dcterms:W3CDTF">2023-10-18T07:42:35Z</dcterms:modified>
</cp:coreProperties>
</file>