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3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17E79-D469-3C47-A9AD-BE153DE92E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I´M CLAUDIA ROCHA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10AD84-AD92-E84F-8D43-065F6B0E5C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My website its about mi work like designer and photographer</a:t>
            </a:r>
          </a:p>
        </p:txBody>
      </p:sp>
    </p:spTree>
    <p:extLst>
      <p:ext uri="{BB962C8B-B14F-4D97-AF65-F5344CB8AC3E}">
        <p14:creationId xmlns:p14="http://schemas.microsoft.com/office/powerpoint/2010/main" val="178222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A3A71-596C-8141-917E-E48D5E3E0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effectLst/>
              </a:rPr>
              <a:t>I learned while i was working on this project: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E76DBF-85F0-3840-9515-EA0BFFC9A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i Really got what its bootstrap and how it works</a:t>
            </a:r>
          </a:p>
          <a:p>
            <a:r>
              <a:rPr lang="es-CO" dirty="0">
                <a:effectLst/>
              </a:rPr>
              <a:t>I think I understand the structure of a website much better and how its build.</a:t>
            </a:r>
          </a:p>
          <a:p>
            <a:r>
              <a:rPr lang="es-CO" dirty="0"/>
              <a:t>I had the opportunity to work the css code</a:t>
            </a:r>
          </a:p>
        </p:txBody>
      </p:sp>
    </p:spTree>
    <p:extLst>
      <p:ext uri="{BB962C8B-B14F-4D97-AF65-F5344CB8AC3E}">
        <p14:creationId xmlns:p14="http://schemas.microsoft.com/office/powerpoint/2010/main" val="1347270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77557-1A6E-3F40-9716-8575A709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effectLst/>
              </a:rPr>
              <a:t>I struggled during this project: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6D9D1B-CF9D-4445-80AE-F960F986E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With JavaScript. I need practise.</a:t>
            </a:r>
          </a:p>
          <a:p>
            <a:r>
              <a:rPr lang="es-CO" dirty="0"/>
              <a:t>With the carousel button that changes the images</a:t>
            </a:r>
          </a:p>
          <a:p>
            <a:r>
              <a:rPr lang="es-CO" dirty="0"/>
              <a:t>With the short time</a:t>
            </a:r>
          </a:p>
        </p:txBody>
      </p:sp>
    </p:spTree>
    <p:extLst>
      <p:ext uri="{BB962C8B-B14F-4D97-AF65-F5344CB8AC3E}">
        <p14:creationId xmlns:p14="http://schemas.microsoft.com/office/powerpoint/2010/main" val="419279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84438-2FCE-9F49-A05F-B37A40B8B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 would like to add to my website: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E5A173-7F6B-A64B-ABD0-594B67FE8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More sections</a:t>
            </a:r>
          </a:p>
          <a:p>
            <a:r>
              <a:rPr lang="es-CO" dirty="0"/>
              <a:t>More functionality</a:t>
            </a:r>
          </a:p>
          <a:p>
            <a:r>
              <a:rPr lang="es-CO" dirty="0"/>
              <a:t>More buttons working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420191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Malla</Template>
  <TotalTime>20</TotalTime>
  <Words>101</Words>
  <Application>Microsoft Macintosh PowerPoint</Application>
  <PresentationFormat>Panorámica</PresentationFormat>
  <Paragraphs>14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Malla</vt:lpstr>
      <vt:lpstr>I´M CLAUDIA ROCHA</vt:lpstr>
      <vt:lpstr>I learned while i was working on this project:</vt:lpstr>
      <vt:lpstr>I struggled during this project:</vt:lpstr>
      <vt:lpstr>I would like to add to my website: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I´M CLAUDIA ROCHA</dc:title>
  <dc:creator/>
  <cp:lastModifiedBy/>
  <cp:revision>5</cp:revision>
  <dcterms:created xsi:type="dcterms:W3CDTF">2019-12-13T03:07:12Z</dcterms:created>
  <dcterms:modified xsi:type="dcterms:W3CDTF">2019-12-13T03:27:55Z</dcterms:modified>
</cp:coreProperties>
</file>