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739056" y="911833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FISIOLOGICI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cardiaca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respiratoria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Conduttività cutanea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Modo di </a:t>
            </a:r>
            <a:r>
              <a:rPr lang="it-IT" dirty="0"/>
              <a:t>parlare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386866" y="1063870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2067339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B8B845A-3AC7-6D1F-E8D4-33815172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9C6F4FD-BA62-586A-8CC4-D399AF38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BEDF1-7245-6F5E-7C2B-6167BF70B360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Valutazione dei risultati ottenuti</a:t>
            </a:r>
          </a:p>
        </p:txBody>
      </p:sp>
    </p:spTree>
    <p:extLst>
      <p:ext uri="{BB962C8B-B14F-4D97-AF65-F5344CB8AC3E}">
        <p14:creationId xmlns:p14="http://schemas.microsoft.com/office/powerpoint/2010/main" val="3753401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104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AccentBoxVTI</vt:lpstr>
      <vt:lpstr>LA VERITÀ STA NEI GESTI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9</cp:revision>
  <dcterms:created xsi:type="dcterms:W3CDTF">2023-02-23T19:26:08Z</dcterms:created>
  <dcterms:modified xsi:type="dcterms:W3CDTF">2023-02-24T15:40:47Z</dcterms:modified>
</cp:coreProperties>
</file>