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739056" y="911833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FISIOLOGICI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cardiaca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respiratoria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Conduttività cutanea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Modo di </a:t>
            </a:r>
            <a:r>
              <a:rPr lang="it-IT" dirty="0"/>
              <a:t>parlare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386866" y="1063870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2067339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95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Wingdings</vt:lpstr>
      <vt:lpstr>AccentBoxVTI</vt:lpstr>
      <vt:lpstr>LA VERITÀ STA NEI GESTI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8</cp:revision>
  <dcterms:created xsi:type="dcterms:W3CDTF">2023-02-23T19:26:08Z</dcterms:created>
  <dcterms:modified xsi:type="dcterms:W3CDTF">2023-02-24T13:00:45Z</dcterms:modified>
</cp:coreProperties>
</file>