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0:00:5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0:00:5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0:00:5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93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4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3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3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3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7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2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9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3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FA81C-29D4-F25C-08C7-C836DF81E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42" b="1296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D8E8B45-6BC1-4CCB-F740-32753AD0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ctr"/>
            <a:r>
              <a:rPr lang="it-IT" sz="6600" dirty="0"/>
              <a:t>LA VERIT</a:t>
            </a:r>
            <a:r>
              <a:rPr lang="it-IT" sz="6600" i="0" dirty="0">
                <a:effectLst/>
              </a:rPr>
              <a:t>À</a:t>
            </a:r>
            <a:r>
              <a:rPr lang="it-IT" sz="6600" dirty="0"/>
              <a:t> STA NEI GESTI</a:t>
            </a:r>
          </a:p>
        </p:txBody>
      </p:sp>
      <p:sp>
        <p:nvSpPr>
          <p:cNvPr id="16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D9762B-EF64-8E03-16EE-26E6B24A3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262" y="5567600"/>
            <a:ext cx="7301948" cy="77360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Implementazione della macchina della verità fuzzy</a:t>
            </a:r>
          </a:p>
        </p:txBody>
      </p:sp>
    </p:spTree>
    <p:extLst>
      <p:ext uri="{BB962C8B-B14F-4D97-AF65-F5344CB8AC3E}">
        <p14:creationId xmlns:p14="http://schemas.microsoft.com/office/powerpoint/2010/main" val="839619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4793D03-CD36-87FA-D46E-3B347C785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6CA296C-565A-3CDF-D2CC-6CF8AFCC6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0"/>
            <a:ext cx="10389103" cy="91183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EBC704C-00C8-0CF0-3552-7667EE8DE817}"/>
              </a:ext>
            </a:extLst>
          </p:cNvPr>
          <p:cNvSpPr txBox="1"/>
          <p:nvPr/>
        </p:nvSpPr>
        <p:spPr>
          <a:xfrm>
            <a:off x="2739056" y="911833"/>
            <a:ext cx="562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Sistema fuzzy</a:t>
            </a:r>
          </a:p>
        </p:txBody>
      </p:sp>
    </p:spTree>
    <p:extLst>
      <p:ext uri="{BB962C8B-B14F-4D97-AF65-F5344CB8AC3E}">
        <p14:creationId xmlns:p14="http://schemas.microsoft.com/office/powerpoint/2010/main" val="30624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57273-83B7-A36C-9E7C-FBFEB4124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0"/>
            <a:ext cx="10389103" cy="91183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14:cNvPr>
              <p14:cNvContentPartPr/>
              <p14:nvPr/>
            </p14:nvContentPartPr>
            <p14:xfrm>
              <a:off x="7757117" y="2905270"/>
              <a:ext cx="360" cy="36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8477" y="28962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0449D443-BC96-1E67-1DAF-69F3CB56F7E6}"/>
              </a:ext>
            </a:extLst>
          </p:cNvPr>
          <p:cNvSpPr txBox="1"/>
          <p:nvPr/>
        </p:nvSpPr>
        <p:spPr>
          <a:xfrm>
            <a:off x="3180918" y="1090374"/>
            <a:ext cx="695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dell’input: parametri analizzati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ECD587-472E-39C0-2892-F4FEFE469A0A}"/>
              </a:ext>
            </a:extLst>
          </p:cNvPr>
          <p:cNvSpPr txBox="1"/>
          <p:nvPr/>
        </p:nvSpPr>
        <p:spPr>
          <a:xfrm>
            <a:off x="286629" y="1730581"/>
            <a:ext cx="1161874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PARAMETRI FISIOLOGICI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Frequenza cardiaca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sz="4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Frequenza respiratoria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Conduttività cutanea</a:t>
            </a:r>
          </a:p>
          <a:p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8208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57273-83B7-A36C-9E7C-FBFEB4124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0"/>
            <a:ext cx="10389103" cy="91183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14:cNvPr>
              <p14:cNvContentPartPr/>
              <p14:nvPr/>
            </p14:nvContentPartPr>
            <p14:xfrm>
              <a:off x="7757117" y="2905270"/>
              <a:ext cx="360" cy="36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8117" y="28962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ECD587-472E-39C0-2892-F4FEFE469A0A}"/>
              </a:ext>
            </a:extLst>
          </p:cNvPr>
          <p:cNvSpPr txBox="1"/>
          <p:nvPr/>
        </p:nvSpPr>
        <p:spPr>
          <a:xfrm>
            <a:off x="286629" y="1730581"/>
            <a:ext cx="116187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PARAMETRI COMPORTAMENTALI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Movenze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sz="4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Contatto visivo</a:t>
            </a: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C1E12E0-F644-124F-FF2D-6150915612FD}"/>
              </a:ext>
            </a:extLst>
          </p:cNvPr>
          <p:cNvSpPr txBox="1"/>
          <p:nvPr/>
        </p:nvSpPr>
        <p:spPr>
          <a:xfrm>
            <a:off x="3180918" y="1090374"/>
            <a:ext cx="695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dell’input: parametri analizzati</a:t>
            </a:r>
          </a:p>
        </p:txBody>
      </p:sp>
    </p:spTree>
    <p:extLst>
      <p:ext uri="{BB962C8B-B14F-4D97-AF65-F5344CB8AC3E}">
        <p14:creationId xmlns:p14="http://schemas.microsoft.com/office/powerpoint/2010/main" val="799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57273-83B7-A36C-9E7C-FBFEB4124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0"/>
            <a:ext cx="10389103" cy="91183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14:cNvPr>
              <p14:cNvContentPartPr/>
              <p14:nvPr/>
            </p14:nvContentPartPr>
            <p14:xfrm>
              <a:off x="7757117" y="2905270"/>
              <a:ext cx="360" cy="36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7B587679-EA6D-A980-72D3-470CA32E47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8117" y="28962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ECD587-472E-39C0-2892-F4FEFE469A0A}"/>
              </a:ext>
            </a:extLst>
          </p:cNvPr>
          <p:cNvSpPr txBox="1"/>
          <p:nvPr/>
        </p:nvSpPr>
        <p:spPr>
          <a:xfrm>
            <a:off x="286629" y="1730581"/>
            <a:ext cx="116187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PARAMETRI COMPORTAMENTALI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Coerenza nelle risposte</a:t>
            </a: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sz="4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Modo di </a:t>
            </a:r>
            <a:r>
              <a:rPr lang="it-IT" dirty="0"/>
              <a:t>parlare</a:t>
            </a: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B007141-D4B8-082B-246F-B1F8B732786D}"/>
              </a:ext>
            </a:extLst>
          </p:cNvPr>
          <p:cNvSpPr txBox="1"/>
          <p:nvPr/>
        </p:nvSpPr>
        <p:spPr>
          <a:xfrm>
            <a:off x="3180918" y="1090374"/>
            <a:ext cx="695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dell’input: parametri analizzati</a:t>
            </a:r>
          </a:p>
        </p:txBody>
      </p:sp>
    </p:spTree>
    <p:extLst>
      <p:ext uri="{BB962C8B-B14F-4D97-AF65-F5344CB8AC3E}">
        <p14:creationId xmlns:p14="http://schemas.microsoft.com/office/powerpoint/2010/main" val="392569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4793D03-CD36-87FA-D46E-3B347C785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6CA296C-565A-3CDF-D2CC-6CF8AFCC6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0"/>
            <a:ext cx="10389103" cy="91183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F1C2ABC-739F-792B-6AA5-F4C04501D67B}"/>
              </a:ext>
            </a:extLst>
          </p:cNvPr>
          <p:cNvSpPr txBox="1"/>
          <p:nvPr/>
        </p:nvSpPr>
        <p:spPr>
          <a:xfrm>
            <a:off x="4386866" y="1063870"/>
            <a:ext cx="271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Scelta dell’output</a:t>
            </a:r>
          </a:p>
        </p:txBody>
      </p:sp>
    </p:spTree>
    <p:extLst>
      <p:ext uri="{BB962C8B-B14F-4D97-AF65-F5344CB8AC3E}">
        <p14:creationId xmlns:p14="http://schemas.microsoft.com/office/powerpoint/2010/main" val="58945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4793D03-CD36-87FA-D46E-3B347C785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6CA296C-565A-3CDF-D2CC-6CF8AFCC6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0"/>
            <a:ext cx="10389103" cy="91183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F1C2ABC-739F-792B-6AA5-F4C04501D67B}"/>
              </a:ext>
            </a:extLst>
          </p:cNvPr>
          <p:cNvSpPr txBox="1"/>
          <p:nvPr/>
        </p:nvSpPr>
        <p:spPr>
          <a:xfrm>
            <a:off x="2067339" y="1063870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Scelta dell’output: implementazione delle regole fuzzy</a:t>
            </a:r>
          </a:p>
        </p:txBody>
      </p:sp>
    </p:spTree>
    <p:extLst>
      <p:ext uri="{BB962C8B-B14F-4D97-AF65-F5344CB8AC3E}">
        <p14:creationId xmlns:p14="http://schemas.microsoft.com/office/powerpoint/2010/main" val="41231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4793D03-CD36-87FA-D46E-3B347C785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6CA296C-565A-3CDF-D2CC-6CF8AFCC6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0"/>
            <a:ext cx="10389103" cy="91183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F1C2ABC-739F-792B-6AA5-F4C04501D67B}"/>
              </a:ext>
            </a:extLst>
          </p:cNvPr>
          <p:cNvSpPr txBox="1"/>
          <p:nvPr/>
        </p:nvSpPr>
        <p:spPr>
          <a:xfrm>
            <a:off x="1464099" y="1050617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Esempi applicativi</a:t>
            </a:r>
          </a:p>
        </p:txBody>
      </p:sp>
    </p:spTree>
    <p:extLst>
      <p:ext uri="{BB962C8B-B14F-4D97-AF65-F5344CB8AC3E}">
        <p14:creationId xmlns:p14="http://schemas.microsoft.com/office/powerpoint/2010/main" val="230489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6B8B845A-3AC7-6D1F-E8D4-338151725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69C6F4FD-BA62-586A-8CC4-D399AF387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099" y="0"/>
            <a:ext cx="10389103" cy="911833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it-IT" sz="3200" b="1" dirty="0">
                <a:latin typeface="Neue Haas Grotesk Text Pro" panose="020B0504020202020204" pitchFamily="34" charset="0"/>
              </a:rPr>
              <a:t>IMPLEMENTAZIONE DELLA MACCHINA DELLA VERITA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05BEDF1-7245-6F5E-7C2B-6167BF70B360}"/>
              </a:ext>
            </a:extLst>
          </p:cNvPr>
          <p:cNvSpPr txBox="1"/>
          <p:nvPr/>
        </p:nvSpPr>
        <p:spPr>
          <a:xfrm>
            <a:off x="1464099" y="1050617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Valutazione dei risultati ottenuti</a:t>
            </a:r>
          </a:p>
        </p:txBody>
      </p:sp>
    </p:spTree>
    <p:extLst>
      <p:ext uri="{BB962C8B-B14F-4D97-AF65-F5344CB8AC3E}">
        <p14:creationId xmlns:p14="http://schemas.microsoft.com/office/powerpoint/2010/main" val="375340152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11B25"/>
      </a:dk2>
      <a:lt2>
        <a:srgbClr val="F0F3F2"/>
      </a:lt2>
      <a:accent1>
        <a:srgbClr val="C34D7F"/>
      </a:accent1>
      <a:accent2>
        <a:srgbClr val="B13B9F"/>
      </a:accent2>
      <a:accent3>
        <a:srgbClr val="A44DC3"/>
      </a:accent3>
      <a:accent4>
        <a:srgbClr val="613BB1"/>
      </a:accent4>
      <a:accent5>
        <a:srgbClr val="4D58C3"/>
      </a:accent5>
      <a:accent6>
        <a:srgbClr val="3B77B1"/>
      </a:accent6>
      <a:hlink>
        <a:srgbClr val="665FC9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</TotalTime>
  <Words>104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Neue Haas Grotesk Text Pro</vt:lpstr>
      <vt:lpstr>Wingdings</vt:lpstr>
      <vt:lpstr>AccentBoxVTI</vt:lpstr>
      <vt:lpstr>LA VERITÀ STA NEI GESTI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  <vt:lpstr>IMPLEMENTAZIONE DELLA MACCHINA DELLA VERITA </vt:lpstr>
    </vt:vector>
  </TitlesOfParts>
  <Company>Ministero Economia e Finanze - RGS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VERITÀ STA NEI GESTI</dc:title>
  <dc:creator>Diodato Marano</dc:creator>
  <cp:lastModifiedBy>Diodato Marano</cp:lastModifiedBy>
  <cp:revision>9</cp:revision>
  <dcterms:created xsi:type="dcterms:W3CDTF">2023-02-23T19:26:08Z</dcterms:created>
  <dcterms:modified xsi:type="dcterms:W3CDTF">2023-02-24T15:41:18Z</dcterms:modified>
</cp:coreProperties>
</file>