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534186" y="939054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dei parametri presi in esame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338796" y="1889607"/>
            <a:ext cx="11618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800" dirty="0"/>
              <a:t>PARAMETRI FISIOLOGICI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cardiaca</a:t>
            </a:r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respiratoria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Conduttività cutanea</a:t>
            </a:r>
          </a:p>
          <a:p>
            <a:endParaRPr lang="it-IT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800" dirty="0"/>
              <a:t>FATTORI COMPORTAMENTALI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Neue Haas Grotesk Text Pro</vt:lpstr>
      <vt:lpstr>Wingdings</vt:lpstr>
      <vt:lpstr>AccentBoxVTI</vt:lpstr>
      <vt:lpstr>LA VERITÀ STA NEI GESTI</vt:lpstr>
      <vt:lpstr>IMPLEMENTAZIONE DELLA MACCHINA DELLA VERITA 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Diodato Marano</cp:lastModifiedBy>
  <cp:revision>5</cp:revision>
  <dcterms:created xsi:type="dcterms:W3CDTF">2023-02-23T19:26:08Z</dcterms:created>
  <dcterms:modified xsi:type="dcterms:W3CDTF">2023-02-24T11:39:10Z</dcterms:modified>
</cp:coreProperties>
</file>