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9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8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5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74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47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4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7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1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5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6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4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6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6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0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FC4AE-5065-4020-86DB-2B14F92C64A1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F8ED9-B179-4DAA-BD94-CDBB11686C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0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CUADERNO DE ACTIVIDADES MEDIA T.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TAMARA ANDREA RODRIGUEZ PEÑA</a:t>
            </a:r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9549717" y="2958578"/>
            <a:ext cx="2267145" cy="923330"/>
          </a:xfrm>
          <a:prstGeom prst="rect">
            <a:avLst/>
          </a:prstGeom>
          <a:noFill/>
          <a:ln>
            <a:solidFill>
              <a:schemeClr val="bg1">
                <a:lumMod val="95000"/>
                <a:lumOff val="5000"/>
              </a:schemeClr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11-T</a:t>
            </a:r>
            <a:endParaRPr lang="es-E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69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1214894" y="722029"/>
            <a:ext cx="81441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9600" b="1" i="1" dirty="0" smtClean="0">
                <a:solidFill>
                  <a:srgbClr val="FF0000"/>
                </a:solidFill>
              </a:rPr>
              <a:t>cuestionario</a:t>
            </a:r>
            <a:endParaRPr lang="en-US" sz="9600" b="1" i="1" dirty="0">
              <a:solidFill>
                <a:srgbClr val="FF0000"/>
              </a:solidFill>
            </a:endParaRPr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4047866" y="2095099"/>
            <a:ext cx="8144134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4800" b="1" i="1" dirty="0" smtClean="0">
                <a:solidFill>
                  <a:srgbClr val="FF0000"/>
                </a:solidFill>
              </a:rPr>
              <a:t>Semana 2 </a:t>
            </a:r>
            <a:endParaRPr lang="en-US" sz="4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9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12542" y="117693"/>
            <a:ext cx="115777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1.SERVIDOR </a:t>
            </a:r>
            <a:r>
              <a:rPr lang="es-ES" sz="2400" dirty="0" smtClean="0"/>
              <a:t>DNS</a:t>
            </a:r>
          </a:p>
          <a:p>
            <a:r>
              <a:rPr lang="es-ES" sz="2400" dirty="0" smtClean="0"/>
              <a:t>Sistema de nomenclatura jerárquico que se ocupa de resolver las peticiones de asignación de nombres .</a:t>
            </a:r>
          </a:p>
          <a:p>
            <a:r>
              <a:rPr lang="es-ES" sz="2400" dirty="0" smtClean="0"/>
              <a:t>DNS permite al navegador del usuario dirigirse al sitio </a:t>
            </a:r>
            <a:r>
              <a:rPr lang="es-ES" sz="2400" dirty="0" smtClean="0"/>
              <a:t>web </a:t>
            </a:r>
            <a:r>
              <a:rPr lang="es-ES" sz="2400" dirty="0" smtClean="0"/>
              <a:t>deseado en internet </a:t>
            </a:r>
          </a:p>
          <a:p>
            <a:endParaRPr lang="es-ES" sz="2400" dirty="0"/>
          </a:p>
          <a:p>
            <a:r>
              <a:rPr lang="es-ES" sz="2400" dirty="0" smtClean="0"/>
              <a:t>IP</a:t>
            </a:r>
          </a:p>
          <a:p>
            <a:r>
              <a:rPr lang="es-ES" sz="2400" dirty="0" smtClean="0"/>
              <a:t>Son las siglas de “protocolo de internet ” se encarga de establecer las comunicaciones en la mayoría de nuestras redes .</a:t>
            </a:r>
          </a:p>
          <a:p>
            <a:r>
              <a:rPr lang="es-ES" sz="2400" dirty="0" smtClean="0"/>
              <a:t>IP son los nombres numéricos que se asignan a un dispositivo a modo de “matricula” para que puedan ser llamados por otros dispositivos </a:t>
            </a:r>
          </a:p>
          <a:p>
            <a:r>
              <a:rPr lang="es-ES" sz="2400" dirty="0" smtClean="0"/>
              <a:t>IP PUBLICAS: Es la identificación que asigna a tu proveedor de internet para ser reconocido en internet.</a:t>
            </a:r>
          </a:p>
          <a:p>
            <a:r>
              <a:rPr lang="es-ES" sz="2400" dirty="0" smtClean="0"/>
              <a:t>IP PRIVADAS: Se caracteriza por ser fija para cada dispositivo y no son accesibles desde internet </a:t>
            </a:r>
          </a:p>
          <a:p>
            <a:endParaRPr lang="es-ES" sz="2400" dirty="0"/>
          </a:p>
          <a:p>
            <a:r>
              <a:rPr lang="es-ES" sz="2400" dirty="0" smtClean="0"/>
              <a:t>PROTOCOLO</a:t>
            </a:r>
          </a:p>
          <a:p>
            <a:r>
              <a:rPr lang="es-ES" sz="2400" dirty="0" smtClean="0"/>
              <a:t>Un conjunto de reglas y procedimientos que deben respetarse para el envió y aceptación de datos atreves de una red .</a:t>
            </a:r>
          </a:p>
        </p:txBody>
      </p:sp>
    </p:spTree>
    <p:extLst>
      <p:ext uri="{BB962C8B-B14F-4D97-AF65-F5344CB8AC3E}">
        <p14:creationId xmlns:p14="http://schemas.microsoft.com/office/powerpoint/2010/main" val="53883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9151" y="379828"/>
            <a:ext cx="117043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NOMBRE DE DOMINIO</a:t>
            </a:r>
          </a:p>
          <a:p>
            <a:r>
              <a:rPr lang="es-ES" sz="2400" dirty="0" smtClean="0"/>
              <a:t>Se conoce como dominio en internet al nombre único con el que la pagina </a:t>
            </a:r>
            <a:r>
              <a:rPr lang="es-ES" sz="2400" dirty="0" smtClean="0"/>
              <a:t>web </a:t>
            </a:r>
            <a:r>
              <a:rPr lang="es-ES" sz="2400" dirty="0" smtClean="0"/>
              <a:t>o sitio </a:t>
            </a:r>
            <a:r>
              <a:rPr lang="es-ES" sz="2400" dirty="0" smtClean="0"/>
              <a:t>web </a:t>
            </a:r>
            <a:r>
              <a:rPr lang="es-ES" sz="2400" dirty="0" smtClean="0"/>
              <a:t>se identifica, dentro del vasto mar de la red </a:t>
            </a:r>
          </a:p>
          <a:p>
            <a:r>
              <a:rPr lang="es-ES" sz="2400" dirty="0" smtClean="0"/>
              <a:t>Pueden ser alfanuméricos, es decir , compuestos por letras y números en una secuencia especifica y puntual .</a:t>
            </a:r>
          </a:p>
          <a:p>
            <a:r>
              <a:rPr lang="es-ES" sz="2400" dirty="0" smtClean="0"/>
              <a:t>Los dominios operan en cuanto un usuario de internet introduce en su navegador la dirección URL</a:t>
            </a:r>
          </a:p>
          <a:p>
            <a:r>
              <a:rPr lang="es-ES" sz="2400" dirty="0" smtClean="0"/>
              <a:t>En lugar de inducir el numero de IP, introduce una secuencia de letras, por ejemplo: http//www.google.com y su navegador vinculara dicho nombre con la ruta digital hacia la información , contenida en un servidor </a:t>
            </a:r>
            <a:r>
              <a:rPr lang="es-ES" sz="2400" dirty="0" err="1" smtClean="0"/>
              <a:t>wed</a:t>
            </a:r>
            <a:r>
              <a:rPr lang="es-ES" sz="2400" dirty="0" smtClean="0"/>
              <a:t> , o varios .</a:t>
            </a:r>
          </a:p>
          <a:p>
            <a:endParaRPr lang="es-ES" sz="2400" dirty="0"/>
          </a:p>
          <a:p>
            <a:r>
              <a:rPr lang="es-ES" sz="2400" dirty="0" smtClean="0"/>
              <a:t>DIRECTORIO Y NOMBRE DE ARCHIVO 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65796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4744" y="112542"/>
            <a:ext cx="114792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2. DISEÑADOR UI/UX</a:t>
            </a:r>
          </a:p>
          <a:p>
            <a:r>
              <a:rPr lang="es-ES" sz="2400" dirty="0" smtClean="0"/>
              <a:t>Logramos un buen UX al enfocarnos en diseñar productos útiles </a:t>
            </a:r>
            <a:r>
              <a:rPr lang="en-US" sz="2400" dirty="0" smtClean="0"/>
              <a:t>.</a:t>
            </a:r>
          </a:p>
          <a:p>
            <a:r>
              <a:rPr lang="es-ES" sz="2400" dirty="0" smtClean="0"/>
              <a:t>UI es el look del producto son la interfaz </a:t>
            </a:r>
          </a:p>
          <a:p>
            <a:endParaRPr lang="es-ES" sz="2400" dirty="0"/>
          </a:p>
          <a:p>
            <a:r>
              <a:rPr lang="es-ES" sz="2400" dirty="0" smtClean="0"/>
              <a:t>ADMINISTRADOR DE BASE DE DATOS </a:t>
            </a:r>
          </a:p>
          <a:p>
            <a:r>
              <a:rPr lang="es-ES" sz="2400" dirty="0" smtClean="0"/>
              <a:t>Es aquel profesional que maneja las tecnologías y la comunicación del sentido responsable de los aspectos tecnológicos .</a:t>
            </a:r>
          </a:p>
          <a:p>
            <a:endParaRPr lang="es-ES" sz="2400" dirty="0"/>
          </a:p>
          <a:p>
            <a:r>
              <a:rPr lang="es-ES" sz="2400" dirty="0" smtClean="0"/>
              <a:t>DIRECTOR DEL PROYECTO</a:t>
            </a:r>
          </a:p>
          <a:p>
            <a:r>
              <a:rPr lang="es-ES" sz="2400" dirty="0" smtClean="0"/>
              <a:t>Es la persona responsable de la empresa que se le asigno y hace el papel de líder </a:t>
            </a:r>
          </a:p>
          <a:p>
            <a:endParaRPr lang="es-ES" sz="2400" dirty="0"/>
          </a:p>
          <a:p>
            <a:endParaRPr lang="es-ES" sz="2400" dirty="0" smtClean="0"/>
          </a:p>
          <a:p>
            <a:r>
              <a:rPr lang="es-ES" sz="2400" dirty="0" smtClean="0"/>
              <a:t>3.</a:t>
            </a:r>
          </a:p>
          <a:p>
            <a:endParaRPr lang="es-ES" sz="2400" dirty="0" smtClean="0"/>
          </a:p>
        </p:txBody>
      </p:sp>
    </p:spTree>
    <p:extLst>
      <p:ext uri="{BB962C8B-B14F-4D97-AF65-F5344CB8AC3E}">
        <p14:creationId xmlns:p14="http://schemas.microsoft.com/office/powerpoint/2010/main" val="187982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6609" y="211015"/>
            <a:ext cx="119106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4. </a:t>
            </a:r>
          </a:p>
          <a:p>
            <a:r>
              <a:rPr lang="es-ES" sz="2400" dirty="0" smtClean="0"/>
              <a:t>CSS Es un lenguaje que sirve para dar presentación y aspecto a la pagina. La finalidad de CSS se encarga de dotar diseños a HTML.</a:t>
            </a:r>
          </a:p>
          <a:p>
            <a:r>
              <a:rPr lang="es-ES" sz="2400" dirty="0" smtClean="0"/>
              <a:t>HTML Se encarga de dotar una estructura agradable la pagina web.</a:t>
            </a:r>
          </a:p>
          <a:p>
            <a:endParaRPr lang="es-ES" sz="2400" dirty="0" smtClean="0"/>
          </a:p>
          <a:p>
            <a:r>
              <a:rPr lang="es-ES" sz="2400" dirty="0" smtClean="0"/>
              <a:t>5.</a:t>
            </a:r>
            <a:endParaRPr lang="es-ES" sz="2400" dirty="0"/>
          </a:p>
          <a:p>
            <a:r>
              <a:rPr lang="es-ES" sz="2400" dirty="0" smtClean="0"/>
              <a:t>Es un tipo de componente de un documento.</a:t>
            </a:r>
          </a:p>
          <a:p>
            <a:endParaRPr lang="es-ES" sz="2400" dirty="0"/>
          </a:p>
          <a:p>
            <a:r>
              <a:rPr lang="es-ES" sz="2400" dirty="0" smtClean="0"/>
              <a:t>7.</a:t>
            </a:r>
          </a:p>
          <a:p>
            <a:endParaRPr lang="es-ES" sz="2400" dirty="0"/>
          </a:p>
          <a:p>
            <a:endParaRPr lang="en-U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" y="3404380"/>
            <a:ext cx="1879356" cy="334107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87" y="3404380"/>
            <a:ext cx="1950573" cy="34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24852" y="359764"/>
            <a:ext cx="118572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8. </a:t>
            </a:r>
          </a:p>
          <a:p>
            <a:r>
              <a:rPr lang="es-ES" sz="2400" dirty="0" smtClean="0"/>
              <a:t>H1 :Especialmente es para un titulo</a:t>
            </a:r>
          </a:p>
          <a:p>
            <a:r>
              <a:rPr lang="es-ES" sz="2400" dirty="0" smtClean="0"/>
              <a:t>H2: Preferencialmente un subtitulo por su letra mas pequeña</a:t>
            </a:r>
          </a:p>
          <a:p>
            <a:endParaRPr lang="es-ES" sz="2400" dirty="0"/>
          </a:p>
          <a:p>
            <a:r>
              <a:rPr lang="es-ES" sz="2400" dirty="0" smtClean="0"/>
              <a:t>9.</a:t>
            </a:r>
          </a:p>
          <a:p>
            <a:r>
              <a:rPr lang="es-ES" sz="2400" dirty="0" smtClean="0"/>
              <a:t>H3: Da un texto como </a:t>
            </a:r>
            <a:r>
              <a:rPr lang="es-ES" sz="2400" dirty="0" err="1" smtClean="0"/>
              <a:t>title</a:t>
            </a:r>
            <a:r>
              <a:rPr lang="es-ES" sz="2400" dirty="0" smtClean="0"/>
              <a:t> pero en negrilla .</a:t>
            </a:r>
          </a:p>
          <a:p>
            <a:r>
              <a:rPr lang="es-ES" sz="2400" dirty="0" smtClean="0"/>
              <a:t>TITLE: Da un texto sin negrilla mas adaptable para leer  .</a:t>
            </a:r>
          </a:p>
          <a:p>
            <a:endParaRPr lang="es-ES" sz="2400" dirty="0"/>
          </a:p>
          <a:p>
            <a:r>
              <a:rPr lang="es-ES" sz="2400" dirty="0" smtClean="0"/>
              <a:t>10.</a:t>
            </a:r>
          </a:p>
          <a:p>
            <a:r>
              <a:rPr lang="es-ES" sz="2400" dirty="0" smtClean="0"/>
              <a:t>UL: Es como para hacer una lista </a:t>
            </a:r>
          </a:p>
          <a:p>
            <a:r>
              <a:rPr lang="es-ES" sz="2400" dirty="0" smtClean="0"/>
              <a:t>LI: Es para definir el símbolo de punto </a:t>
            </a:r>
            <a:endParaRPr lang="es-E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400" dirty="0" smtClean="0"/>
              <a:t>Los símbolos de puntos se cambian por una numeración </a:t>
            </a:r>
          </a:p>
          <a:p>
            <a:endParaRPr lang="es-ES" sz="2400" dirty="0"/>
          </a:p>
          <a:p>
            <a:r>
              <a:rPr lang="es-ES" sz="2400" dirty="0" smtClean="0"/>
              <a:t>11.</a:t>
            </a:r>
          </a:p>
          <a:p>
            <a:r>
              <a:rPr lang="es-ES" sz="2400" dirty="0" smtClean="0"/>
              <a:t>INGENIERIA DE LA NUBE</a:t>
            </a:r>
          </a:p>
          <a:p>
            <a:r>
              <a:rPr lang="es-ES" sz="2400" dirty="0" smtClean="0"/>
              <a:t>Es la app de disciplina de ingeniería a la computación . Propone un acercamiento sistemático de comercialización .</a:t>
            </a:r>
          </a:p>
        </p:txBody>
      </p:sp>
    </p:spTree>
    <p:extLst>
      <p:ext uri="{BB962C8B-B14F-4D97-AF65-F5344CB8AC3E}">
        <p14:creationId xmlns:p14="http://schemas.microsoft.com/office/powerpoint/2010/main" val="608322509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297</TotalTime>
  <Words>485</Words>
  <Application>Microsoft Office PowerPoint</Application>
  <PresentationFormat>Panorámica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</vt:lpstr>
      <vt:lpstr>Berlín</vt:lpstr>
      <vt:lpstr>CUADERNO DE ACTIVIDADES MEDIA T.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cuestionario</dc:title>
  <dc:creator>jose gregorio Rodriguez</dc:creator>
  <cp:lastModifiedBy>jose gregorio Rodriguez</cp:lastModifiedBy>
  <cp:revision>20</cp:revision>
  <dcterms:created xsi:type="dcterms:W3CDTF">2020-05-11T22:21:52Z</dcterms:created>
  <dcterms:modified xsi:type="dcterms:W3CDTF">2020-05-17T23:38:41Z</dcterms:modified>
</cp:coreProperties>
</file>