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64A7D0-94E9-44D0-8B6A-C05EB9C0124A}">
          <p14:sldIdLst>
            <p14:sldId id="256"/>
          </p14:sldIdLst>
        </p14:section>
        <p14:section name="Nume" id="{ADF5F7F0-FD43-4834-9EAB-BB67DCE05AE2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60"/>
  </p:normalViewPr>
  <p:slideViewPr>
    <p:cSldViewPr snapToGrid="0">
      <p:cViewPr>
        <p:scale>
          <a:sx n="60" d="100"/>
          <a:sy n="60" d="100"/>
        </p:scale>
        <p:origin x="9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585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863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594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2657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5535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4672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90252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311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784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1468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150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91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407B-E540-4619-BF77-0A73B8D2B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588" y="914400"/>
            <a:ext cx="9430044" cy="4557932"/>
          </a:xfrm>
        </p:spPr>
        <p:txBody>
          <a:bodyPr/>
          <a:lstStyle/>
          <a:p>
            <a:r>
              <a:rPr lang="en-US" sz="7200" dirty="0"/>
              <a:t>READY2EAt</a:t>
            </a:r>
            <a:endParaRPr lang="ro-RO" sz="7200" dirty="0"/>
          </a:p>
        </p:txBody>
      </p:sp>
    </p:spTree>
    <p:extLst>
      <p:ext uri="{BB962C8B-B14F-4D97-AF65-F5344CB8AC3E}">
        <p14:creationId xmlns:p14="http://schemas.microsoft.com/office/powerpoint/2010/main" val="37016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FB3A-16D9-47DC-890C-4F0A4ECA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57" y="182039"/>
            <a:ext cx="10489748" cy="204048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1500" dirty="0"/>
              <a:t>CONTEXT</a:t>
            </a:r>
            <a:endParaRPr lang="ro-RO" sz="11500" dirty="0"/>
          </a:p>
        </p:txBody>
      </p:sp>
      <p:pic>
        <p:nvPicPr>
          <p:cNvPr id="1026" name="Picture 2" descr="Imagini pentru MEN IMAGE VECTOR">
            <a:extLst>
              <a:ext uri="{FF2B5EF4-FFF2-40B4-BE49-F238E27FC236}">
                <a16:creationId xmlns:a16="http://schemas.microsoft.com/office/drawing/2014/main" id="{976D8B0D-2965-428A-9FCD-99C100EF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02" y="4294408"/>
            <a:ext cx="3630157" cy="272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7516DF25-4069-41A1-80CE-564F69C082F5}"/>
              </a:ext>
            </a:extLst>
          </p:cNvPr>
          <p:cNvSpPr/>
          <p:nvPr/>
        </p:nvSpPr>
        <p:spPr>
          <a:xfrm>
            <a:off x="3394370" y="1514851"/>
            <a:ext cx="6252346" cy="3432980"/>
          </a:xfrm>
          <a:prstGeom prst="cloudCallou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o-RO" sz="2800" dirty="0">
              <a:latin typeface="+mj-lt"/>
            </a:endParaRPr>
          </a:p>
          <a:p>
            <a:pPr algn="ctr"/>
            <a:endParaRPr lang="ro-RO" sz="2800" dirty="0">
              <a:latin typeface="+mj-lt"/>
            </a:endParaRPr>
          </a:p>
          <a:p>
            <a:pPr algn="ctr"/>
            <a:r>
              <a:rPr lang="en-US" sz="2800" dirty="0" err="1">
                <a:latin typeface="+mj-lt"/>
              </a:rPr>
              <a:t>Corporatis</a:t>
            </a:r>
            <a:r>
              <a:rPr lang="ro-RO" sz="2800" dirty="0">
                <a:latin typeface="+mj-lt"/>
              </a:rPr>
              <a:t>t</a:t>
            </a:r>
            <a:endParaRPr lang="en-US" sz="2800" dirty="0">
              <a:latin typeface="+mj-lt"/>
            </a:endParaRPr>
          </a:p>
          <a:p>
            <a:pPr algn="ctr"/>
            <a:r>
              <a:rPr lang="en-US" sz="2800" dirty="0">
                <a:latin typeface="+mj-lt"/>
              </a:rPr>
              <a:t>Program </a:t>
            </a:r>
            <a:r>
              <a:rPr lang="ro-RO" sz="2800" dirty="0">
                <a:latin typeface="+mj-lt"/>
              </a:rPr>
              <a:t>încărcat</a:t>
            </a:r>
          </a:p>
          <a:p>
            <a:pPr algn="ctr"/>
            <a:r>
              <a:rPr lang="ro-RO" sz="2800" dirty="0">
                <a:latin typeface="+mj-lt"/>
              </a:rPr>
              <a:t>Pauză scurtă de masă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o-RO" sz="2800" dirty="0">
              <a:latin typeface="+mj-lt"/>
            </a:endParaRPr>
          </a:p>
          <a:p>
            <a:pPr algn="ctr"/>
            <a:endParaRPr lang="ro-RO" sz="2800" dirty="0">
              <a:latin typeface="+mj-lt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o-RO" sz="28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F5216-14CB-420E-AC2E-1AC6013C041A}"/>
              </a:ext>
            </a:extLst>
          </p:cNvPr>
          <p:cNvSpPr txBox="1"/>
          <p:nvPr/>
        </p:nvSpPr>
        <p:spPr>
          <a:xfrm>
            <a:off x="1709932" y="4947831"/>
            <a:ext cx="3961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Vlad</a:t>
            </a:r>
            <a:endParaRPr lang="ro-RO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945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DA65-B3AF-4BB2-9A7C-81DE2D1C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30594"/>
            <a:ext cx="10178322" cy="1492132"/>
          </a:xfrm>
        </p:spPr>
        <p:txBody>
          <a:bodyPr>
            <a:noAutofit/>
          </a:bodyPr>
          <a:lstStyle/>
          <a:p>
            <a:pPr algn="ctr"/>
            <a:r>
              <a:rPr lang="ro-RO" sz="11500" dirty="0"/>
              <a:t>CINE?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31B3CF-8A78-415E-A971-3D43E66B0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94644"/>
            <a:ext cx="2829490" cy="282949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C04E66-C774-46FF-9017-FF709BD36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551" y="2394644"/>
            <a:ext cx="2829490" cy="28294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555F8D-DCD4-487B-B7EE-49F5F02F19A0}"/>
              </a:ext>
            </a:extLst>
          </p:cNvPr>
          <p:cNvSpPr txBox="1"/>
          <p:nvPr/>
        </p:nvSpPr>
        <p:spPr>
          <a:xfrm>
            <a:off x="3718936" y="2394644"/>
            <a:ext cx="5370381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800" dirty="0">
                <a:latin typeface="+mj-lt"/>
              </a:rPr>
              <a:t>Clienții restaurantului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800" dirty="0">
                <a:latin typeface="+mj-lt"/>
              </a:rPr>
              <a:t>Posesorii de smartphone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800" dirty="0">
                <a:latin typeface="+mj-lt"/>
              </a:rPr>
              <a:t>Utilizatorii aplicației Ready2Eat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800" dirty="0">
                <a:latin typeface="+mj-lt"/>
              </a:rPr>
              <a:t>Oricine vrea să elimine timpul de </a:t>
            </a:r>
          </a:p>
          <a:p>
            <a:pPr>
              <a:spcAft>
                <a:spcPts val="600"/>
              </a:spcAft>
            </a:pPr>
            <a:r>
              <a:rPr lang="ro-RO" sz="2800" dirty="0">
                <a:latin typeface="+mj-lt"/>
              </a:rPr>
              <a:t>  așteptare la masă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o-RO" sz="2800" dirty="0">
              <a:latin typeface="+mj-lt"/>
            </a:endParaRP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o-RO" sz="2800" dirty="0">
              <a:latin typeface="+mj-lt"/>
            </a:endParaRP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o-RO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59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4583-06B1-4FD9-A530-45BB779F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04090"/>
            <a:ext cx="10178322" cy="1492132"/>
          </a:xfrm>
        </p:spPr>
        <p:txBody>
          <a:bodyPr>
            <a:noAutofit/>
          </a:bodyPr>
          <a:lstStyle/>
          <a:p>
            <a:pPr algn="ctr"/>
            <a:r>
              <a:rPr lang="ro-RO" sz="11500" dirty="0"/>
              <a:t>CE?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DFA39F-91DA-4F0F-AEDD-5743A9D74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91" y="3927427"/>
            <a:ext cx="891416" cy="891416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8644845-3744-4E58-BB88-93F82514F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232" y="2402376"/>
            <a:ext cx="7837535" cy="43515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4400" dirty="0">
                <a:latin typeface="+mj-lt"/>
              </a:rPr>
              <a:t>Aplicație de precomandă și preluare comandă</a:t>
            </a:r>
          </a:p>
          <a:p>
            <a:pPr marL="0" indent="0" algn="ctr">
              <a:buNone/>
            </a:pPr>
            <a:endParaRPr lang="ro-RO" sz="4400" dirty="0">
              <a:latin typeface="+mj-lt"/>
            </a:endParaRPr>
          </a:p>
          <a:p>
            <a:pPr marL="0" indent="0" algn="ctr">
              <a:buNone/>
            </a:pPr>
            <a:r>
              <a:rPr lang="ro-RO" sz="4400" dirty="0">
                <a:latin typeface="+mj-lt"/>
              </a:rPr>
              <a:t>Mâncarea pregătită la ora dorită</a:t>
            </a:r>
          </a:p>
        </p:txBody>
      </p:sp>
    </p:spTree>
    <p:extLst>
      <p:ext uri="{BB962C8B-B14F-4D97-AF65-F5344CB8AC3E}">
        <p14:creationId xmlns:p14="http://schemas.microsoft.com/office/powerpoint/2010/main" val="93440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5EF3-58E7-4153-8160-371B554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23078"/>
            <a:ext cx="10178322" cy="1492132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De </a:t>
            </a:r>
            <a:r>
              <a:rPr lang="en-US" sz="11500" dirty="0" err="1"/>
              <a:t>ce</a:t>
            </a:r>
            <a:r>
              <a:rPr lang="en-US" sz="11500" dirty="0"/>
              <a:t>?</a:t>
            </a:r>
            <a:endParaRPr lang="ro-RO" sz="1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CD1A-EE82-4C2D-BB78-9D48AF0A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844322" cy="4674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+mj-lt"/>
              </a:rPr>
              <a:t>RESTAURANT</a:t>
            </a:r>
          </a:p>
          <a:p>
            <a:pPr marL="0" indent="0" algn="ctr">
              <a:buNone/>
            </a:pPr>
            <a:endParaRPr lang="en-US" sz="4000" dirty="0">
              <a:latin typeface="+mj-lt"/>
            </a:endParaRPr>
          </a:p>
          <a:p>
            <a:r>
              <a:rPr lang="en-US" sz="2800" dirty="0">
                <a:latin typeface="+mj-lt"/>
              </a:rPr>
              <a:t>Mai </a:t>
            </a:r>
            <a:r>
              <a:rPr lang="en-US" sz="2800" dirty="0" err="1">
                <a:latin typeface="+mj-lt"/>
              </a:rPr>
              <a:t>mulţi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clienţi</a:t>
            </a:r>
            <a:endParaRPr lang="en-US" sz="2800" dirty="0">
              <a:latin typeface="+mj-lt"/>
            </a:endParaRPr>
          </a:p>
          <a:p>
            <a:r>
              <a:rPr lang="en-US" sz="2800" dirty="0" err="1">
                <a:latin typeface="+mj-lt"/>
              </a:rPr>
              <a:t>Organizare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mai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bună</a:t>
            </a:r>
            <a:r>
              <a:rPr lang="en-US" sz="2800" dirty="0">
                <a:latin typeface="+mj-lt"/>
              </a:rPr>
              <a:t> la </a:t>
            </a:r>
            <a:r>
              <a:rPr lang="en-US" sz="2800" dirty="0" err="1">
                <a:latin typeface="+mj-lt"/>
              </a:rPr>
              <a:t>prepararea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mâncării</a:t>
            </a:r>
            <a:endParaRPr lang="en-US" sz="2800" dirty="0">
              <a:latin typeface="+mj-lt"/>
            </a:endParaRPr>
          </a:p>
          <a:p>
            <a:r>
              <a:rPr lang="en-US" sz="2800" dirty="0" err="1">
                <a:latin typeface="+mj-lt"/>
              </a:rPr>
              <a:t>Promovare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în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mediul</a:t>
            </a:r>
            <a:r>
              <a:rPr lang="en-US" sz="2800" dirty="0">
                <a:latin typeface="+mj-lt"/>
              </a:rPr>
              <a:t> online</a:t>
            </a:r>
          </a:p>
          <a:p>
            <a:endParaRPr lang="ro-RO" sz="24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8E9632-F707-4C0E-B4F3-AEFF97D915EA}"/>
              </a:ext>
            </a:extLst>
          </p:cNvPr>
          <p:cNvSpPr txBox="1">
            <a:spLocks/>
          </p:cNvSpPr>
          <p:nvPr/>
        </p:nvSpPr>
        <p:spPr>
          <a:xfrm>
            <a:off x="6340839" y="2204116"/>
            <a:ext cx="4844322" cy="4674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>
                <a:latin typeface="+mj-lt"/>
              </a:rPr>
              <a:t>CLIENT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000" dirty="0">
              <a:latin typeface="+mj-lt"/>
            </a:endParaRPr>
          </a:p>
          <a:p>
            <a:r>
              <a:rPr lang="en-US" sz="2800" dirty="0">
                <a:latin typeface="+mj-lt"/>
              </a:rPr>
              <a:t>Vine direct la </a:t>
            </a:r>
            <a:r>
              <a:rPr lang="en-US" sz="2800" dirty="0" err="1">
                <a:latin typeface="+mj-lt"/>
              </a:rPr>
              <a:t>preluarea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comenzii</a:t>
            </a:r>
            <a:endParaRPr lang="en-US" sz="2800" dirty="0">
              <a:latin typeface="+mj-lt"/>
            </a:endParaRPr>
          </a:p>
          <a:p>
            <a:r>
              <a:rPr lang="en-US" sz="2800" dirty="0" err="1">
                <a:latin typeface="+mj-lt"/>
              </a:rPr>
              <a:t>Mâncare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caldă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proaspătă</a:t>
            </a:r>
            <a:endParaRPr lang="en-US" sz="2800" dirty="0">
              <a:latin typeface="+mj-lt"/>
            </a:endParaRPr>
          </a:p>
          <a:p>
            <a:r>
              <a:rPr lang="en-US" sz="2800" dirty="0" err="1">
                <a:latin typeface="+mj-lt"/>
              </a:rPr>
              <a:t>Disponibilitatea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preparatului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în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timp</a:t>
            </a:r>
            <a:r>
              <a:rPr lang="en-US" sz="2800" dirty="0">
                <a:latin typeface="+mj-lt"/>
              </a:rPr>
              <a:t> real</a:t>
            </a:r>
          </a:p>
          <a:p>
            <a:endParaRPr lang="en-US" sz="2800" dirty="0">
              <a:latin typeface="+mj-lt"/>
            </a:endParaRPr>
          </a:p>
          <a:p>
            <a:endParaRPr lang="ro-RO" sz="2400" dirty="0">
              <a:latin typeface="+mj-lt"/>
            </a:endParaRPr>
          </a:p>
        </p:txBody>
      </p:sp>
      <p:pic>
        <p:nvPicPr>
          <p:cNvPr id="8" name="Graphic 7" descr="Fork and knife">
            <a:extLst>
              <a:ext uri="{FF2B5EF4-FFF2-40B4-BE49-F238E27FC236}">
                <a16:creationId xmlns:a16="http://schemas.microsoft.com/office/drawing/2014/main" id="{93485D89-FA2D-4B8A-A94C-94B61E8EA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6467" y="2381694"/>
            <a:ext cx="476249" cy="476249"/>
          </a:xfrm>
          <a:prstGeom prst="rect">
            <a:avLst/>
          </a:prstGeom>
        </p:spPr>
      </p:pic>
      <p:pic>
        <p:nvPicPr>
          <p:cNvPr id="10" name="Graphic 9" descr="Male profile">
            <a:extLst>
              <a:ext uri="{FF2B5EF4-FFF2-40B4-BE49-F238E27FC236}">
                <a16:creationId xmlns:a16="http://schemas.microsoft.com/office/drawing/2014/main" id="{BF3CBDB4-0000-4CB7-925B-C38CB1F3F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5530" y="2286001"/>
            <a:ext cx="495964" cy="5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2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37A8-24F3-4C75-B1C2-910750C9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1500" dirty="0" err="1"/>
              <a:t>Tehnologii</a:t>
            </a:r>
            <a:endParaRPr lang="ro-RO" sz="11500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B3022375-D60B-449D-8B92-7D7C153CA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07" y="2469402"/>
            <a:ext cx="3572987" cy="3437910"/>
          </a:xfr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36A805B-61C8-40B2-9A10-AA29D19E3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673" y="1323424"/>
            <a:ext cx="4395636" cy="439563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804C755-D080-42F1-AB54-066D6C31A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51" y="4004930"/>
            <a:ext cx="2832681" cy="152964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9E5EDF1-6D9A-48E3-96A6-D0F5C5078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346" y="3201048"/>
            <a:ext cx="1974617" cy="19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EF1E-CFDE-4DA5-988F-A96029E6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32342"/>
            <a:ext cx="10178322" cy="1492132"/>
          </a:xfrm>
        </p:spPr>
        <p:txBody>
          <a:bodyPr>
            <a:noAutofit/>
          </a:bodyPr>
          <a:lstStyle/>
          <a:p>
            <a:r>
              <a:rPr lang="en-US" sz="9600" dirty="0"/>
              <a:t>CINE SUNTEM </a:t>
            </a:r>
            <a:r>
              <a:rPr lang="en-US" sz="9600" dirty="0" err="1"/>
              <a:t>Noi</a:t>
            </a:r>
            <a:r>
              <a:rPr lang="en-US" sz="9600" dirty="0"/>
              <a:t> ?</a:t>
            </a:r>
            <a:endParaRPr lang="ro-RO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9B4F5-E9FF-4F72-81F3-2E41BF0AD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622885"/>
            <a:ext cx="10178322" cy="359359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j-lt"/>
              </a:rPr>
              <a:t>Alexandra – Maria </a:t>
            </a:r>
            <a:r>
              <a:rPr lang="en-US" sz="3600" dirty="0" err="1">
                <a:latin typeface="+mj-lt"/>
              </a:rPr>
              <a:t>Donici</a:t>
            </a:r>
            <a:endParaRPr lang="en-US" sz="3600" dirty="0">
              <a:latin typeface="+mj-lt"/>
            </a:endParaRPr>
          </a:p>
          <a:p>
            <a:pPr algn="ctr"/>
            <a:r>
              <a:rPr lang="en-US" sz="3600" dirty="0">
                <a:latin typeface="+mj-lt"/>
              </a:rPr>
              <a:t>Andrei Manolache</a:t>
            </a:r>
          </a:p>
          <a:p>
            <a:pPr algn="ctr"/>
            <a:r>
              <a:rPr lang="en-US" sz="3600" dirty="0">
                <a:latin typeface="+mj-lt"/>
              </a:rPr>
              <a:t>Elena – Claudia </a:t>
            </a:r>
            <a:r>
              <a:rPr lang="en-US" sz="3600" dirty="0" err="1">
                <a:latin typeface="+mj-lt"/>
              </a:rPr>
              <a:t>Muscalu</a:t>
            </a:r>
            <a:endParaRPr lang="en-US" sz="3600" dirty="0">
              <a:latin typeface="+mj-lt"/>
            </a:endParaRPr>
          </a:p>
          <a:p>
            <a:pPr algn="ctr"/>
            <a:r>
              <a:rPr lang="en-US" sz="3600" dirty="0">
                <a:latin typeface="+mj-lt"/>
              </a:rPr>
              <a:t>Laura – Elena </a:t>
            </a:r>
            <a:r>
              <a:rPr lang="en-US" sz="3600" dirty="0" err="1">
                <a:latin typeface="+mj-lt"/>
              </a:rPr>
              <a:t>Cozma</a:t>
            </a:r>
            <a:endParaRPr lang="ro-RO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040756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97</TotalTime>
  <Words>95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READY2EAt</vt:lpstr>
      <vt:lpstr>CONTEXT</vt:lpstr>
      <vt:lpstr>CINE?</vt:lpstr>
      <vt:lpstr>CE?</vt:lpstr>
      <vt:lpstr>De ce?</vt:lpstr>
      <vt:lpstr>Tehnologii</vt:lpstr>
      <vt:lpstr>CINE SUNTEM Noi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READY2EAt</dc:title>
  <dc:creator>Andrei Manolache</dc:creator>
  <cp:lastModifiedBy>Andrei Manolache</cp:lastModifiedBy>
  <cp:revision>13</cp:revision>
  <dcterms:created xsi:type="dcterms:W3CDTF">2020-03-10T18:16:33Z</dcterms:created>
  <dcterms:modified xsi:type="dcterms:W3CDTF">2020-03-10T19:53:33Z</dcterms:modified>
</cp:coreProperties>
</file>