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embeddedFontLst>
    <p:embeddedFont>
      <p:font typeface="Maven Pro" panose="020B0604020202020204" charset="0"/>
      <p:regular r:id="rId12"/>
      <p:bold r:id="rId13"/>
    </p:embeddedFont>
    <p:embeddedFont>
      <p:font typeface="Nunito" pitchFamily="2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0fb1a4e275_0_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0fb1a4e275_0_2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0fb1a4e275_0_2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0fb1a4e275_0_2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0fb1a4e275_0_2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0fb1a4e275_0_2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0fb1a4e275_0_2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10fb1a4e275_0_2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0fb1a4e275_0_2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10fb1a4e275_0_2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0fb1a4e275_0_3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10fb1a4e275_0_3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0fb1a4e275_0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10fb1a4e275_0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10fb1a4e275_0_3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10fb1a4e275_0_3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trello.com/b/D9YmYjG6/pro-prak3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ctrTitle"/>
          </p:nvPr>
        </p:nvSpPr>
        <p:spPr>
          <a:xfrm>
            <a:off x="824000" y="1613825"/>
            <a:ext cx="44511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dirty="0"/>
              <a:t>Pro-Prak Periode 3</a:t>
            </a:r>
            <a:endParaRPr dirty="0"/>
          </a:p>
        </p:txBody>
      </p:sp>
      <p:sp>
        <p:nvSpPr>
          <p:cNvPr id="278" name="Google Shape;278;p13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dirty="0"/>
              <a:t>Claudia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dirty="0"/>
              <a:t>Justin 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I</a:t>
            </a:r>
            <a:r>
              <a:rPr lang="nl" sz="2500" b="0"/>
              <a:t>nhoud</a:t>
            </a:r>
            <a:endParaRPr sz="2500" b="0"/>
          </a:p>
        </p:txBody>
      </p:sp>
      <p:sp>
        <p:nvSpPr>
          <p:cNvPr id="284" name="Google Shape;284;p1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Aanwezigheid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Communicatie met groep en docenten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Aandeel ontwerp &amp; product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Vervulde taken en gehaalde deadlines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Planning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Wat ging goed deze periode?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Wat kan er beter bij het volgende project?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A</a:t>
            </a:r>
            <a:r>
              <a:rPr lang="nl" sz="2500" b="0"/>
              <a:t>anwezigheid</a:t>
            </a:r>
            <a:endParaRPr sz="2500" b="0"/>
          </a:p>
        </p:txBody>
      </p:sp>
      <p:sp>
        <p:nvSpPr>
          <p:cNvPr id="290" name="Google Shape;290;p1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Was je altijd aanwezig of vaak te laat?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nl"/>
              <a:t>Was er eventueel een goede reden hiervoor?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nl">
                <a:latin typeface="Nunito"/>
                <a:ea typeface="Nunito"/>
                <a:cs typeface="Nunito"/>
                <a:sym typeface="Nunito"/>
              </a:rPr>
              <a:t>C</a:t>
            </a:r>
            <a:r>
              <a:rPr lang="nl" sz="2500" b="0">
                <a:latin typeface="Nunito"/>
                <a:ea typeface="Nunito"/>
                <a:cs typeface="Nunito"/>
                <a:sym typeface="Nunito"/>
              </a:rPr>
              <a:t>ommunicatie met groep en docenten</a:t>
            </a:r>
            <a:endParaRPr sz="2500" b="0"/>
          </a:p>
        </p:txBody>
      </p:sp>
      <p:sp>
        <p:nvSpPr>
          <p:cNvPr id="296" name="Google Shape;296;p16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Is er altijd goed gecommuniceerd met de groep en docenten over de status van het project?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nl"/>
              <a:t>Is er altijd goed gecommuniceerd over de aanwezigheid met de groep?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A</a:t>
            </a:r>
            <a:r>
              <a:rPr lang="nl" sz="2500" b="0">
                <a:latin typeface="Nunito"/>
                <a:ea typeface="Nunito"/>
                <a:cs typeface="Nunito"/>
                <a:sym typeface="Nunito"/>
              </a:rPr>
              <a:t>andeel ontwerp &amp; product</a:t>
            </a:r>
            <a:endParaRPr sz="2500" b="0"/>
          </a:p>
        </p:txBody>
      </p:sp>
      <p:sp>
        <p:nvSpPr>
          <p:cNvPr id="302" name="Google Shape;302;p17"/>
          <p:cNvSpPr txBox="1">
            <a:spLocks noGrp="1"/>
          </p:cNvSpPr>
          <p:nvPr>
            <p:ph type="body" idx="1"/>
          </p:nvPr>
        </p:nvSpPr>
        <p:spPr>
          <a:xfrm>
            <a:off x="1303800" y="1968175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dirty="0"/>
              <a:t>Hoeveel is er toegevoegd van het graphics design?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nl" dirty="0"/>
              <a:t>Hoe is het eindproduct er uit komen te zien? </a:t>
            </a:r>
            <a:r>
              <a:rPr lang="nl-NL" u="sng" dirty="0">
                <a:solidFill>
                  <a:schemeClr val="hlink"/>
                </a:solidFill>
              </a:rPr>
              <a:t>R</a:t>
            </a:r>
            <a:r>
              <a:rPr lang="nl" u="sng" dirty="0">
                <a:solidFill>
                  <a:schemeClr val="hlink"/>
                </a:solidFill>
              </a:rPr>
              <a:t>oddelsmetbarryb.pro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8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V</a:t>
            </a:r>
            <a:r>
              <a:rPr lang="nl" sz="2500" b="0">
                <a:latin typeface="Nunito"/>
                <a:ea typeface="Nunito"/>
                <a:cs typeface="Nunito"/>
                <a:sym typeface="Nunito"/>
              </a:rPr>
              <a:t>ervulde taken en gehaalde deadlines</a:t>
            </a:r>
            <a:endParaRPr sz="2500"/>
          </a:p>
        </p:txBody>
      </p:sp>
      <p:sp>
        <p:nvSpPr>
          <p:cNvPr id="308" name="Google Shape;308;p18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Welke taken heb je vervuld?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nl"/>
              <a:t>Zijn alle deadlines gelukt? Zo nee, hoe komt dat en hoe heb je het opgelost?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P</a:t>
            </a:r>
            <a:r>
              <a:rPr lang="nl" sz="2500" b="0">
                <a:latin typeface="Nunito"/>
                <a:ea typeface="Nunito"/>
                <a:cs typeface="Nunito"/>
                <a:sym typeface="Nunito"/>
              </a:rPr>
              <a:t>lanning</a:t>
            </a:r>
            <a:endParaRPr sz="2500"/>
          </a:p>
        </p:txBody>
      </p:sp>
      <p:sp>
        <p:nvSpPr>
          <p:cNvPr id="314" name="Google Shape;314;p19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nl" dirty="0"/>
              <a:t>Alles met de trello gedaan: </a:t>
            </a:r>
            <a:r>
              <a:rPr lang="nl" dirty="0">
                <a:hlinkClick r:id="rId3"/>
              </a:rPr>
              <a:t>trello</a:t>
            </a:r>
            <a:r>
              <a:rPr lang="nl" dirty="0"/>
              <a:t> 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0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W</a:t>
            </a:r>
            <a:r>
              <a:rPr lang="nl" sz="2500" b="0">
                <a:latin typeface="Nunito"/>
                <a:ea typeface="Nunito"/>
                <a:cs typeface="Nunito"/>
                <a:sym typeface="Nunito"/>
              </a:rPr>
              <a:t>at ging goed deze periode?</a:t>
            </a:r>
            <a:endParaRPr sz="2500"/>
          </a:p>
        </p:txBody>
      </p:sp>
      <p:sp>
        <p:nvSpPr>
          <p:cNvPr id="320" name="Google Shape;320;p20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1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W</a:t>
            </a:r>
            <a:r>
              <a:rPr lang="nl" sz="2500" b="0">
                <a:latin typeface="Nunito"/>
                <a:ea typeface="Nunito"/>
                <a:cs typeface="Nunito"/>
                <a:sym typeface="Nunito"/>
              </a:rPr>
              <a:t>at kan er beter bij het volgende project?</a:t>
            </a:r>
            <a:endParaRPr sz="2500"/>
          </a:p>
        </p:txBody>
      </p:sp>
      <p:sp>
        <p:nvSpPr>
          <p:cNvPr id="326" name="Google Shape;326;p21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168</Words>
  <Application>Microsoft Office PowerPoint</Application>
  <PresentationFormat>Diavoorstelling (16:9)</PresentationFormat>
  <Paragraphs>27</Paragraphs>
  <Slides>9</Slides>
  <Notes>9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9</vt:i4>
      </vt:variant>
    </vt:vector>
  </HeadingPairs>
  <TitlesOfParts>
    <vt:vector size="13" baseType="lpstr">
      <vt:lpstr>Arial</vt:lpstr>
      <vt:lpstr>Maven Pro</vt:lpstr>
      <vt:lpstr>Nunito</vt:lpstr>
      <vt:lpstr>Momentum</vt:lpstr>
      <vt:lpstr>Pro-Prak Periode 3</vt:lpstr>
      <vt:lpstr>Inhoud</vt:lpstr>
      <vt:lpstr>Aanwezigheid</vt:lpstr>
      <vt:lpstr>Communicatie met groep en docenten</vt:lpstr>
      <vt:lpstr>Aandeel ontwerp &amp; product</vt:lpstr>
      <vt:lpstr>Vervulde taken en gehaalde deadlines</vt:lpstr>
      <vt:lpstr>Planning</vt:lpstr>
      <vt:lpstr>Wat ging goed deze periode?</vt:lpstr>
      <vt:lpstr>Wat kan er beter bij het volgende project?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Pro-Prak Periode 3</dc:title>
  <dc:creator>Justin</dc:creator>
  <cp:lastModifiedBy>Justin Meuwsen</cp:lastModifiedBy>
  <cp:revision>1</cp:revision>
  <dcterms:modified xsi:type="dcterms:W3CDTF">2022-04-13T11:03:27Z</dcterms:modified>
</cp:coreProperties>
</file>