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00" r:id="rId4"/>
  </p:sldMasterIdLst>
  <p:notesMasterIdLst>
    <p:notesMasterId r:id="rId16"/>
  </p:notesMasterIdLst>
  <p:handoutMasterIdLst>
    <p:handoutMasterId r:id="rId17"/>
  </p:handoutMasterIdLst>
  <p:sldIdLst>
    <p:sldId id="278" r:id="rId5"/>
    <p:sldId id="279" r:id="rId6"/>
    <p:sldId id="280" r:id="rId7"/>
    <p:sldId id="286" r:id="rId8"/>
    <p:sldId id="287" r:id="rId9"/>
    <p:sldId id="285" r:id="rId10"/>
    <p:sldId id="281" r:id="rId11"/>
    <p:sldId id="282" r:id="rId12"/>
    <p:sldId id="284" r:id="rId13"/>
    <p:sldId id="283" r:id="rId14"/>
    <p:sldId id="28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68" d="100"/>
          <a:sy n="68" d="100"/>
        </p:scale>
        <p:origin x="8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9F3AC2-7F66-4DDD-80D5-3596BEDED6D1}" type="datetime1">
              <a:rPr lang="nl-NL" smtClean="0"/>
              <a:t>7-6-2022</a:t>
            </a:fld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90EAF0-F49B-4B3A-8B4B-238ABFD12E05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86119768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nl-NL" noProof="0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6EB079-61E4-4BBB-A44C-A56370A34A68}" type="datetime1">
              <a:rPr lang="nl-NL" smtClean="0"/>
              <a:pPr/>
              <a:t>7-6-2022</a:t>
            </a:fld>
            <a:endParaRPr lang="nl-NL" dirty="0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nl-NL" noProof="0" dirty="0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nl-NL" noProof="0" dirty="0"/>
              <a:t>Klik om de tekststijlen van het model te bewerken</a:t>
            </a:r>
          </a:p>
          <a:p>
            <a:pPr lvl="1" rtl="0"/>
            <a:r>
              <a:rPr lang="nl-NL" noProof="0" dirty="0"/>
              <a:t>Tweede niveau</a:t>
            </a:r>
          </a:p>
          <a:p>
            <a:pPr lvl="2" rtl="0"/>
            <a:r>
              <a:rPr lang="nl-NL" noProof="0" dirty="0"/>
              <a:t>Derde niveau</a:t>
            </a:r>
          </a:p>
          <a:p>
            <a:pPr lvl="3" rtl="0"/>
            <a:r>
              <a:rPr lang="nl-NL" noProof="0" dirty="0"/>
              <a:t>Vierde niveau</a:t>
            </a:r>
          </a:p>
          <a:p>
            <a:pPr lvl="4" rtl="0"/>
            <a:r>
              <a:rPr lang="nl-NL" noProof="0" dirty="0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nl-NL" noProof="0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2E6DE88F-1F85-4A27-9D34-D74A50E7B0DA}" type="slidenum">
              <a:rPr lang="nl-NL" noProof="0" smtClean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2E6DE88F-1F85-4A27-9D34-D74A50E7B0DA}" type="slidenum">
              <a:rPr lang="nl-NL" smtClean="0"/>
              <a:t>1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1869432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nl-NL" sz="1200" b="0" i="0" u="none" strike="noStrike" kern="1200" cap="none" spc="0" normalizeH="0" baseline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nl-NL" sz="12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285290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nl-NL" sz="1200" b="0" i="0" u="none" strike="noStrike" kern="1200" cap="none" spc="0" normalizeH="0" baseline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nl-NL" sz="12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401496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nl-NL" sz="1200" b="0" i="0" u="none" strike="noStrike" kern="1200" cap="none" spc="0" normalizeH="0" baseline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nl-NL" sz="12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8475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nl-NL" sz="1200" b="0" i="0" u="none" strike="noStrike" kern="1200" cap="none" spc="0" normalizeH="0" baseline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nl-NL" sz="12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887059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nl-NL" sz="1200" b="0" i="0" u="none" strike="noStrike" kern="1200" cap="none" spc="0" normalizeH="0" baseline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nl-NL" sz="12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80777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nl-NL" sz="1200" b="0" i="0" u="none" strike="noStrike" kern="1200" cap="none" spc="0" normalizeH="0" baseline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nl-NL" sz="12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30517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nl-NL" sz="1200" b="0" i="0" u="none" strike="noStrike" kern="1200" cap="none" spc="0" normalizeH="0" baseline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nl-NL" sz="12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296660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nl-NL" sz="1200" b="0" i="0" u="none" strike="noStrike" kern="1200" cap="none" spc="0" normalizeH="0" baseline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nl-NL" sz="12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525311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nl-NL" sz="1200" b="0" i="0" u="none" strike="noStrike" kern="1200" cap="none" spc="0" normalizeH="0" baseline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nl-NL" sz="12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704358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nl-NL" sz="1200" b="0" i="0" u="none" strike="noStrike" kern="1200" cap="none" spc="0" normalizeH="0" baseline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nl-NL" sz="12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444163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868A05C-044B-4E00-B38E-F125E612CF77}" type="datetime1">
              <a:rPr lang="nl-NL" noProof="0" smtClean="0"/>
              <a:t>7-6-2022</a:t>
            </a:fld>
            <a:endParaRPr lang="nl-NL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nl-NL" noProof="0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pPr rtl="0"/>
            <a:fld id="{3A98EE3D-8CD1-4C3F-BD1C-C98C9596463C}" type="slidenum">
              <a:rPr lang="nl-NL" noProof="0" smtClean="0"/>
              <a:pPr rtl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717657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52ABDF1-0231-4F6D-839C-EFD217F5A87E}" type="datetime1">
              <a:rPr lang="nl-NL" noProof="0" smtClean="0"/>
              <a:t>7-6-2022</a:t>
            </a:fld>
            <a:endParaRPr lang="nl-NL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nl-NL" noProof="0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pPr rtl="0"/>
            <a:fld id="{3A98EE3D-8CD1-4C3F-BD1C-C98C9596463C}" type="slidenum">
              <a:rPr lang="nl-NL" noProof="0" smtClean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58844621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52ABDF1-0231-4F6D-839C-EFD217F5A87E}" type="datetime1">
              <a:rPr lang="nl-NL" noProof="0" smtClean="0"/>
              <a:t>7-6-2022</a:t>
            </a:fld>
            <a:endParaRPr lang="nl-NL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nl-NL" noProof="0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pPr rtl="0"/>
            <a:fld id="{3A98EE3D-8CD1-4C3F-BD1C-C98C9596463C}" type="slidenum">
              <a:rPr lang="nl-NL" noProof="0" smtClean="0"/>
              <a:t>‹nr.›</a:t>
            </a:fld>
            <a:endParaRPr lang="nl-NL" noProof="0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6235554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52ABDF1-0231-4F6D-839C-EFD217F5A87E}" type="datetime1">
              <a:rPr lang="nl-NL" noProof="0" smtClean="0"/>
              <a:t>7-6-2022</a:t>
            </a:fld>
            <a:endParaRPr lang="nl-NL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nl-NL" noProof="0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pPr rtl="0"/>
            <a:fld id="{3A98EE3D-8CD1-4C3F-BD1C-C98C9596463C}" type="slidenum">
              <a:rPr lang="nl-NL" noProof="0" smtClean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725971854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ferte 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52ABDF1-0231-4F6D-839C-EFD217F5A87E}" type="datetime1">
              <a:rPr lang="nl-NL" noProof="0" smtClean="0"/>
              <a:t>7-6-2022</a:t>
            </a:fld>
            <a:endParaRPr lang="nl-NL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nl-NL" noProof="0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pPr rtl="0"/>
            <a:fld id="{3A98EE3D-8CD1-4C3F-BD1C-C98C9596463C}" type="slidenum">
              <a:rPr lang="nl-NL" noProof="0" smtClean="0"/>
              <a:t>‹nr.›</a:t>
            </a:fld>
            <a:endParaRPr lang="nl-NL" noProof="0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95559933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ar of onwa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52ABDF1-0231-4F6D-839C-EFD217F5A87E}" type="datetime1">
              <a:rPr lang="nl-NL" noProof="0" smtClean="0"/>
              <a:t>7-6-2022</a:t>
            </a:fld>
            <a:endParaRPr lang="nl-NL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nl-NL" noProof="0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pPr rtl="0"/>
            <a:fld id="{3A98EE3D-8CD1-4C3F-BD1C-C98C9596463C}" type="slidenum">
              <a:rPr lang="nl-NL" noProof="0" smtClean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1226991930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52ABDF1-0231-4F6D-839C-EFD217F5A87E}" type="datetime1">
              <a:rPr lang="nl-NL" noProof="0" smtClean="0"/>
              <a:t>7-6-2022</a:t>
            </a:fld>
            <a:endParaRPr lang="nl-NL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nl-NL" noProof="0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nl-NL" noProof="0" smtClean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1185297177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52ABDF1-0231-4F6D-839C-EFD217F5A87E}" type="datetime1">
              <a:rPr lang="nl-NL" noProof="0" smtClean="0"/>
              <a:t>7-6-2022</a:t>
            </a:fld>
            <a:endParaRPr lang="nl-NL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nl-NL" noProof="0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nl-NL" noProof="0" smtClean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3492860625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52ABDF1-0231-4F6D-839C-EFD217F5A87E}" type="datetime1">
              <a:rPr lang="nl-NL" noProof="0" smtClean="0"/>
              <a:t>7-6-2022</a:t>
            </a:fld>
            <a:endParaRPr lang="nl-NL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nl-NL" noProof="0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nl-NL" noProof="0" smtClean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2724745280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C65F4DF-3851-4E3C-AFBB-F2977499AD02}" type="datetime1">
              <a:rPr lang="nl-NL" noProof="0" smtClean="0"/>
              <a:t>7-6-2022</a:t>
            </a:fld>
            <a:endParaRPr lang="nl-NL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nl-NL" noProof="0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pPr rtl="0"/>
            <a:fld id="{3A98EE3D-8CD1-4C3F-BD1C-C98C9596463C}" type="slidenum">
              <a:rPr lang="nl-NL" noProof="0" smtClean="0"/>
              <a:pPr rtl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2799436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52ABDF1-0231-4F6D-839C-EFD217F5A87E}" type="datetime1">
              <a:rPr lang="nl-NL" noProof="0" smtClean="0"/>
              <a:t>7-6-2022</a:t>
            </a:fld>
            <a:endParaRPr lang="nl-NL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nl-NL" noProof="0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pPr rtl="0"/>
            <a:fld id="{3A98EE3D-8CD1-4C3F-BD1C-C98C9596463C}" type="slidenum">
              <a:rPr lang="nl-NL" noProof="0" smtClean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2631508158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3981779-241F-418D-A64D-D1CDD88C4D93}" type="datetime1">
              <a:rPr lang="nl-NL" noProof="0" smtClean="0"/>
              <a:t>7-6-2022</a:t>
            </a:fld>
            <a:endParaRPr lang="nl-NL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nl-NL" noProof="0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pPr rtl="0"/>
            <a:fld id="{3A98EE3D-8CD1-4C3F-BD1C-C98C9596463C}" type="slidenum">
              <a:rPr lang="nl-NL" noProof="0" smtClean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1551345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E6611E42-630A-45DB-8710-3E9931DD7B3A}" type="datetime1">
              <a:rPr lang="nl-NL" noProof="0" smtClean="0"/>
              <a:t>7-6-2022</a:t>
            </a:fld>
            <a:endParaRPr lang="nl-NL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nl-NL" noProof="0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nl-NL" noProof="0" smtClean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1396293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4178088-BC2F-4081-AD7D-184E91B71720}" type="datetime1">
              <a:rPr lang="nl-NL" noProof="0" smtClean="0"/>
              <a:t>7-6-2022</a:t>
            </a:fld>
            <a:endParaRPr lang="nl-NL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nl-NL" noProof="0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nl-NL" noProof="0" smtClean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641814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2F995A7-1FD0-4179-A5EF-44E9074C7519}" type="datetime1">
              <a:rPr lang="nl-NL" noProof="0" smtClean="0"/>
              <a:t>7-6-2022</a:t>
            </a:fld>
            <a:endParaRPr lang="nl-NL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nl-NL" noProof="0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nl-NL" noProof="0" smtClean="0"/>
              <a:pPr rtl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2424264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B2664C2-AABB-480F-8649-EC75CC54F7A1}" type="datetime1">
              <a:rPr lang="nl-NL" noProof="0" smtClean="0"/>
              <a:t>7-6-2022</a:t>
            </a:fld>
            <a:endParaRPr lang="nl-NL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rtl="0"/>
            <a:endParaRPr lang="nl-NL" noProof="0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pPr rtl="0"/>
            <a:fld id="{3A98EE3D-8CD1-4C3F-BD1C-C98C9596463C}" type="slidenum">
              <a:rPr lang="nl-NL" noProof="0" smtClean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1666668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252ABDF1-0231-4F6D-839C-EFD217F5A87E}" type="datetime1">
              <a:rPr lang="nl-NL" noProof="0" smtClean="0"/>
              <a:t>7-6-2022</a:t>
            </a:fld>
            <a:endParaRPr lang="nl-NL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nl-NL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pPr rtl="0"/>
            <a:fld id="{3A98EE3D-8CD1-4C3F-BD1C-C98C9596463C}" type="slidenum">
              <a:rPr lang="nl-NL" noProof="0" smtClean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3867030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1" r:id="rId1"/>
    <p:sldLayoutId id="2147483802" r:id="rId2"/>
    <p:sldLayoutId id="2147483803" r:id="rId3"/>
    <p:sldLayoutId id="2147483804" r:id="rId4"/>
    <p:sldLayoutId id="2147483805" r:id="rId5"/>
    <p:sldLayoutId id="2147483806" r:id="rId6"/>
    <p:sldLayoutId id="2147483807" r:id="rId7"/>
    <p:sldLayoutId id="2147483808" r:id="rId8"/>
    <p:sldLayoutId id="2147483809" r:id="rId9"/>
    <p:sldLayoutId id="2147483810" r:id="rId10"/>
    <p:sldLayoutId id="2147483811" r:id="rId11"/>
    <p:sldLayoutId id="2147483812" r:id="rId12"/>
    <p:sldLayoutId id="2147483813" r:id="rId13"/>
    <p:sldLayoutId id="2147483814" r:id="rId14"/>
    <p:sldLayoutId id="2147483815" r:id="rId15"/>
    <p:sldLayoutId id="2147483816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91" r="9091"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3733" y="3962400"/>
            <a:ext cx="8458200" cy="958911"/>
          </a:xfrm>
        </p:spPr>
        <p:txBody>
          <a:bodyPr rtlCol="0">
            <a:normAutofit/>
          </a:bodyPr>
          <a:lstStyle/>
          <a:p>
            <a:r>
              <a:rPr lang="nl-NL" sz="4400" b="1" dirty="0">
                <a:solidFill>
                  <a:schemeClr val="tx1"/>
                </a:solidFill>
              </a:rPr>
              <a:t>Pro-Prak periode 4</a:t>
            </a:r>
          </a:p>
        </p:txBody>
      </p:sp>
      <p:sp>
        <p:nvSpPr>
          <p:cNvPr id="3" name="Subtitel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3733" y="4944531"/>
            <a:ext cx="8458200" cy="858155"/>
          </a:xfrm>
        </p:spPr>
        <p:txBody>
          <a:bodyPr rtlCol="0">
            <a:normAutofit/>
          </a:bodyPr>
          <a:lstStyle/>
          <a:p>
            <a:pPr rtl="0"/>
            <a:r>
              <a:rPr lang="nl-NL" b="1" dirty="0" err="1">
                <a:solidFill>
                  <a:schemeClr val="tx1"/>
                </a:solidFill>
              </a:rPr>
              <a:t>Semy</a:t>
            </a:r>
            <a:r>
              <a:rPr lang="nl-NL" b="1" dirty="0">
                <a:solidFill>
                  <a:schemeClr val="tx1"/>
                </a:solidFill>
              </a:rPr>
              <a:t> &amp; Claudia</a:t>
            </a:r>
          </a:p>
          <a:p>
            <a:pPr rtl="0"/>
            <a:r>
              <a:rPr lang="nl-NL" b="1" dirty="0">
                <a:solidFill>
                  <a:schemeClr val="tx1"/>
                </a:solidFill>
              </a:rPr>
              <a:t>IO-SD-2109C</a:t>
            </a:r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1A44C337-3893-4B29-A265-B1329150B6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620" y="-1"/>
            <a:ext cx="1220724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81E0B358-1267-4844-8B3D-B7A279B417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836169" y="228600"/>
            <a:ext cx="2851523" cy="6638625"/>
            <a:chOff x="2487613" y="285750"/>
            <a:chExt cx="2428875" cy="5654676"/>
          </a:xfrm>
        </p:grpSpPr>
        <p:sp>
          <p:nvSpPr>
            <p:cNvPr id="32" name="Freeform 11">
              <a:extLst>
                <a:ext uri="{FF2B5EF4-FFF2-40B4-BE49-F238E27FC236}">
                  <a16:creationId xmlns:a16="http://schemas.microsoft.com/office/drawing/2014/main" id="{B24AA06A-F1A5-4BB3-9486-9AE7A53B3F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12">
              <a:extLst>
                <a:ext uri="{FF2B5EF4-FFF2-40B4-BE49-F238E27FC236}">
                  <a16:creationId xmlns:a16="http://schemas.microsoft.com/office/drawing/2014/main" id="{BDF97590-C600-44CB-9303-4A3679F516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13">
              <a:extLst>
                <a:ext uri="{FF2B5EF4-FFF2-40B4-BE49-F238E27FC236}">
                  <a16:creationId xmlns:a16="http://schemas.microsoft.com/office/drawing/2014/main" id="{A9BBE156-3FFA-4DC4-8468-35BD28DDC6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14">
              <a:extLst>
                <a:ext uri="{FF2B5EF4-FFF2-40B4-BE49-F238E27FC236}">
                  <a16:creationId xmlns:a16="http://schemas.microsoft.com/office/drawing/2014/main" id="{F7960DE5-3810-4B1E-B1E2-3BAFEA91ED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6" name="Freeform 15">
              <a:extLst>
                <a:ext uri="{FF2B5EF4-FFF2-40B4-BE49-F238E27FC236}">
                  <a16:creationId xmlns:a16="http://schemas.microsoft.com/office/drawing/2014/main" id="{359E957C-CE11-446F-8AA7-B3E98390B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7" name="Freeform 16">
              <a:extLst>
                <a:ext uri="{FF2B5EF4-FFF2-40B4-BE49-F238E27FC236}">
                  <a16:creationId xmlns:a16="http://schemas.microsoft.com/office/drawing/2014/main" id="{A3E9FE34-CA9E-4443-BEBF-D1B9A1C6C2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7">
              <a:extLst>
                <a:ext uri="{FF2B5EF4-FFF2-40B4-BE49-F238E27FC236}">
                  <a16:creationId xmlns:a16="http://schemas.microsoft.com/office/drawing/2014/main" id="{4F39D814-8A48-4509-BDEB-826F106591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8">
              <a:extLst>
                <a:ext uri="{FF2B5EF4-FFF2-40B4-BE49-F238E27FC236}">
                  <a16:creationId xmlns:a16="http://schemas.microsoft.com/office/drawing/2014/main" id="{8C6D08C0-8C49-4B87-9CF4-A1F08714FA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9">
              <a:extLst>
                <a:ext uri="{FF2B5EF4-FFF2-40B4-BE49-F238E27FC236}">
                  <a16:creationId xmlns:a16="http://schemas.microsoft.com/office/drawing/2014/main" id="{308C612B-4C0D-4863-B9CD-F86ABAA1B2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20">
              <a:extLst>
                <a:ext uri="{FF2B5EF4-FFF2-40B4-BE49-F238E27FC236}">
                  <a16:creationId xmlns:a16="http://schemas.microsoft.com/office/drawing/2014/main" id="{600B1EC8-1B55-4390-A183-C33B5E2273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21">
              <a:extLst>
                <a:ext uri="{FF2B5EF4-FFF2-40B4-BE49-F238E27FC236}">
                  <a16:creationId xmlns:a16="http://schemas.microsoft.com/office/drawing/2014/main" id="{1790A225-91E1-4BE5-A801-5F1E32721C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22">
              <a:extLst>
                <a:ext uri="{FF2B5EF4-FFF2-40B4-BE49-F238E27FC236}">
                  <a16:creationId xmlns:a16="http://schemas.microsoft.com/office/drawing/2014/main" id="{DFFC46A2-6BBF-47FD-BC17-5EE1DF7CB9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AF44CA9C-80E8-44E1-A79C-D6EBFC73BC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77117" y="-786"/>
            <a:ext cx="2356675" cy="6854040"/>
            <a:chOff x="6627813" y="194833"/>
            <a:chExt cx="1952625" cy="5678918"/>
          </a:xfrm>
        </p:grpSpPr>
        <p:sp>
          <p:nvSpPr>
            <p:cNvPr id="46" name="Freeform 27">
              <a:extLst>
                <a:ext uri="{FF2B5EF4-FFF2-40B4-BE49-F238E27FC236}">
                  <a16:creationId xmlns:a16="http://schemas.microsoft.com/office/drawing/2014/main" id="{8CB9417F-98D9-4998-B00B-A5932E4C7D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7" name="Freeform 28">
              <a:extLst>
                <a:ext uri="{FF2B5EF4-FFF2-40B4-BE49-F238E27FC236}">
                  <a16:creationId xmlns:a16="http://schemas.microsoft.com/office/drawing/2014/main" id="{FA79AA3D-583E-4A1E-AF7E-CBD980F596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8" name="Freeform 29">
              <a:extLst>
                <a:ext uri="{FF2B5EF4-FFF2-40B4-BE49-F238E27FC236}">
                  <a16:creationId xmlns:a16="http://schemas.microsoft.com/office/drawing/2014/main" id="{D80C9F17-A6B2-4A12-BC77-F84264A669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9" name="Freeform 30">
              <a:extLst>
                <a:ext uri="{FF2B5EF4-FFF2-40B4-BE49-F238E27FC236}">
                  <a16:creationId xmlns:a16="http://schemas.microsoft.com/office/drawing/2014/main" id="{949C9A53-ED97-44CE-BDD5-ED24892116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0" name="Freeform 31">
              <a:extLst>
                <a:ext uri="{FF2B5EF4-FFF2-40B4-BE49-F238E27FC236}">
                  <a16:creationId xmlns:a16="http://schemas.microsoft.com/office/drawing/2014/main" id="{0F9FDAE7-225B-4072-8907-6EAA061744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32">
              <a:extLst>
                <a:ext uri="{FF2B5EF4-FFF2-40B4-BE49-F238E27FC236}">
                  <a16:creationId xmlns:a16="http://schemas.microsoft.com/office/drawing/2014/main" id="{9D49818B-8EA3-4B41-9783-EFE0C618C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33">
              <a:extLst>
                <a:ext uri="{FF2B5EF4-FFF2-40B4-BE49-F238E27FC236}">
                  <a16:creationId xmlns:a16="http://schemas.microsoft.com/office/drawing/2014/main" id="{01903E65-D822-4457-B0A5-2F41682241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4">
              <a:extLst>
                <a:ext uri="{FF2B5EF4-FFF2-40B4-BE49-F238E27FC236}">
                  <a16:creationId xmlns:a16="http://schemas.microsoft.com/office/drawing/2014/main" id="{A5CF9DAB-75BF-43D9-B1E7-817D1FAA00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5">
              <a:extLst>
                <a:ext uri="{FF2B5EF4-FFF2-40B4-BE49-F238E27FC236}">
                  <a16:creationId xmlns:a16="http://schemas.microsoft.com/office/drawing/2014/main" id="{BB22916D-4BCF-4A4C-8714-A2564D34C3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6">
              <a:extLst>
                <a:ext uri="{FF2B5EF4-FFF2-40B4-BE49-F238E27FC236}">
                  <a16:creationId xmlns:a16="http://schemas.microsoft.com/office/drawing/2014/main" id="{4CD9F734-569E-44E7-BD53-6214E0F18C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7">
              <a:extLst>
                <a:ext uri="{FF2B5EF4-FFF2-40B4-BE49-F238E27FC236}">
                  <a16:creationId xmlns:a16="http://schemas.microsoft.com/office/drawing/2014/main" id="{7A5DAACB-2F42-40C8-BF6A-75B79299F9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8">
              <a:extLst>
                <a:ext uri="{FF2B5EF4-FFF2-40B4-BE49-F238E27FC236}">
                  <a16:creationId xmlns:a16="http://schemas.microsoft.com/office/drawing/2014/main" id="{AD78E0F9-8568-4672-A22F-4ED5B1A96F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3096" y="624110"/>
            <a:ext cx="5021516" cy="1280890"/>
          </a:xfrm>
        </p:spPr>
        <p:txBody>
          <a:bodyPr rtlCol="0">
            <a:normAutofit/>
          </a:bodyPr>
          <a:lstStyle/>
          <a:p>
            <a:r>
              <a:rPr lang="nl-NL" dirty="0"/>
              <a:t>Behaalde deadlines	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AA5CD610-ED7C-4CED-A9A1-174432C88A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5704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1" name="Freeform 11">
            <a:extLst>
              <a:ext uri="{FF2B5EF4-FFF2-40B4-BE49-F238E27FC236}">
                <a16:creationId xmlns:a16="http://schemas.microsoft.com/office/drawing/2014/main" id="{0C4379BF-8C7A-480A-BC36-DA55D92A93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4645704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77" r="18593"/>
          <a:stretch/>
        </p:blipFill>
        <p:spPr>
          <a:xfrm>
            <a:off x="-1555" y="1731"/>
            <a:ext cx="4671091" cy="6858000"/>
          </a:xfrm>
          <a:prstGeom prst="rect">
            <a:avLst/>
          </a:prstGeom>
        </p:spPr>
      </p:pic>
      <p:sp>
        <p:nvSpPr>
          <p:cNvPr id="24" name="Tijdelijke aanduiding voor inhoud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8191" y="2133600"/>
            <a:ext cx="5066419" cy="3777622"/>
          </a:xfrm>
        </p:spPr>
        <p:txBody>
          <a:bodyPr rtlCol="0">
            <a:normAutofit/>
          </a:bodyPr>
          <a:lstStyle/>
          <a:p>
            <a:pPr rtl="0"/>
            <a:r>
              <a:rPr lang="nl-NL" dirty="0"/>
              <a:t>Alle deadlines gehaald</a:t>
            </a:r>
          </a:p>
        </p:txBody>
      </p:sp>
    </p:spTree>
    <p:extLst>
      <p:ext uri="{BB962C8B-B14F-4D97-AF65-F5344CB8AC3E}">
        <p14:creationId xmlns:p14="http://schemas.microsoft.com/office/powerpoint/2010/main" val="14632882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7398C59F-5A18-487B-91D6-B955AACF2E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30" name="Freeform 11">
              <a:extLst>
                <a:ext uri="{FF2B5EF4-FFF2-40B4-BE49-F238E27FC236}">
                  <a16:creationId xmlns:a16="http://schemas.microsoft.com/office/drawing/2014/main" id="{0557FAFE-C7C3-47EC-A4F5-9B21663192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2">
              <a:extLst>
                <a:ext uri="{FF2B5EF4-FFF2-40B4-BE49-F238E27FC236}">
                  <a16:creationId xmlns:a16="http://schemas.microsoft.com/office/drawing/2014/main" id="{95BC28FB-3882-4674-9D79-EA58BEB7C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3">
              <a:extLst>
                <a:ext uri="{FF2B5EF4-FFF2-40B4-BE49-F238E27FC236}">
                  <a16:creationId xmlns:a16="http://schemas.microsoft.com/office/drawing/2014/main" id="{9C6EC892-83F9-402F-8552-0AD7C0556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14">
              <a:extLst>
                <a:ext uri="{FF2B5EF4-FFF2-40B4-BE49-F238E27FC236}">
                  <a16:creationId xmlns:a16="http://schemas.microsoft.com/office/drawing/2014/main" id="{18387766-037C-4EF0-8471-D19CBF2A4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15">
              <a:extLst>
                <a:ext uri="{FF2B5EF4-FFF2-40B4-BE49-F238E27FC236}">
                  <a16:creationId xmlns:a16="http://schemas.microsoft.com/office/drawing/2014/main" id="{1E364F38-6F3A-476A-93E6-962EA817C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16">
              <a:extLst>
                <a:ext uri="{FF2B5EF4-FFF2-40B4-BE49-F238E27FC236}">
                  <a16:creationId xmlns:a16="http://schemas.microsoft.com/office/drawing/2014/main" id="{35C335A4-1E67-4293-8BE2-DFB085D4FB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6" name="Freeform 17">
              <a:extLst>
                <a:ext uri="{FF2B5EF4-FFF2-40B4-BE49-F238E27FC236}">
                  <a16:creationId xmlns:a16="http://schemas.microsoft.com/office/drawing/2014/main" id="{9A8A0F10-2C98-4297-9F92-5D9553392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7" name="Freeform 18">
              <a:extLst>
                <a:ext uri="{FF2B5EF4-FFF2-40B4-BE49-F238E27FC236}">
                  <a16:creationId xmlns:a16="http://schemas.microsoft.com/office/drawing/2014/main" id="{C3B112A3-006E-4008-A778-DB5F6A09D5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9">
              <a:extLst>
                <a:ext uri="{FF2B5EF4-FFF2-40B4-BE49-F238E27FC236}">
                  <a16:creationId xmlns:a16="http://schemas.microsoft.com/office/drawing/2014/main" id="{E5E62767-5C25-4C49-9568-432433A3C5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20">
              <a:extLst>
                <a:ext uri="{FF2B5EF4-FFF2-40B4-BE49-F238E27FC236}">
                  <a16:creationId xmlns:a16="http://schemas.microsoft.com/office/drawing/2014/main" id="{598EC006-77B1-42BA-B815-66CCB9B170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21">
              <a:extLst>
                <a:ext uri="{FF2B5EF4-FFF2-40B4-BE49-F238E27FC236}">
                  <a16:creationId xmlns:a16="http://schemas.microsoft.com/office/drawing/2014/main" id="{A144ED09-DA06-491D-95A8-AB3DED4329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22">
              <a:extLst>
                <a:ext uri="{FF2B5EF4-FFF2-40B4-BE49-F238E27FC236}">
                  <a16:creationId xmlns:a16="http://schemas.microsoft.com/office/drawing/2014/main" id="{1CB00BD2-11CD-4A38-8F38-02B0D1105E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520234FB-542E-4550-9C2F-1B56FD41A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44" name="Freeform 27">
              <a:extLst>
                <a:ext uri="{FF2B5EF4-FFF2-40B4-BE49-F238E27FC236}">
                  <a16:creationId xmlns:a16="http://schemas.microsoft.com/office/drawing/2014/main" id="{41FCE1F3-DEB3-47CD-90FF-7DABB4AF4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5" name="Freeform 28">
              <a:extLst>
                <a:ext uri="{FF2B5EF4-FFF2-40B4-BE49-F238E27FC236}">
                  <a16:creationId xmlns:a16="http://schemas.microsoft.com/office/drawing/2014/main" id="{5708E488-C19B-452C-B197-6F1C34F6E7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6" name="Freeform 29">
              <a:extLst>
                <a:ext uri="{FF2B5EF4-FFF2-40B4-BE49-F238E27FC236}">
                  <a16:creationId xmlns:a16="http://schemas.microsoft.com/office/drawing/2014/main" id="{89D3FD25-890E-4981-A71D-EE796873D7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7" name="Freeform 30">
              <a:extLst>
                <a:ext uri="{FF2B5EF4-FFF2-40B4-BE49-F238E27FC236}">
                  <a16:creationId xmlns:a16="http://schemas.microsoft.com/office/drawing/2014/main" id="{51B5414C-556A-47CB-8EE2-974A85A7A4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8" name="Freeform 31">
              <a:extLst>
                <a:ext uri="{FF2B5EF4-FFF2-40B4-BE49-F238E27FC236}">
                  <a16:creationId xmlns:a16="http://schemas.microsoft.com/office/drawing/2014/main" id="{1C02B20C-2B27-4B75-8AEE-A5D2E2674B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9" name="Freeform 32">
              <a:extLst>
                <a:ext uri="{FF2B5EF4-FFF2-40B4-BE49-F238E27FC236}">
                  <a16:creationId xmlns:a16="http://schemas.microsoft.com/office/drawing/2014/main" id="{54427714-F9AA-4F93-BD1D-400F1EA93F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0" name="Freeform 33">
              <a:extLst>
                <a:ext uri="{FF2B5EF4-FFF2-40B4-BE49-F238E27FC236}">
                  <a16:creationId xmlns:a16="http://schemas.microsoft.com/office/drawing/2014/main" id="{28A77D6A-9E81-497F-ABCC-2695BB5ADD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34">
              <a:extLst>
                <a:ext uri="{FF2B5EF4-FFF2-40B4-BE49-F238E27FC236}">
                  <a16:creationId xmlns:a16="http://schemas.microsoft.com/office/drawing/2014/main" id="{2A1533BA-1478-4F7C-8E24-3F3E90505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35">
              <a:extLst>
                <a:ext uri="{FF2B5EF4-FFF2-40B4-BE49-F238E27FC236}">
                  <a16:creationId xmlns:a16="http://schemas.microsoft.com/office/drawing/2014/main" id="{39686201-E633-40FD-A80A-1E28AD52E3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6">
              <a:extLst>
                <a:ext uri="{FF2B5EF4-FFF2-40B4-BE49-F238E27FC236}">
                  <a16:creationId xmlns:a16="http://schemas.microsoft.com/office/drawing/2014/main" id="{76A215C2-F590-4938-810B-F8A79366C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7">
              <a:extLst>
                <a:ext uri="{FF2B5EF4-FFF2-40B4-BE49-F238E27FC236}">
                  <a16:creationId xmlns:a16="http://schemas.microsoft.com/office/drawing/2014/main" id="{85F418E7-330D-4002-8EC8-33C1A897F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8">
              <a:extLst>
                <a:ext uri="{FF2B5EF4-FFF2-40B4-BE49-F238E27FC236}">
                  <a16:creationId xmlns:a16="http://schemas.microsoft.com/office/drawing/2014/main" id="{8FFE669A-54C9-4436-9566-C5A90F16DB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57" name="Rectangle 56">
            <a:extLst>
              <a:ext uri="{FF2B5EF4-FFF2-40B4-BE49-F238E27FC236}">
                <a16:creationId xmlns:a16="http://schemas.microsoft.com/office/drawing/2014/main" id="{DE91395A-2D18-4AF6-A0AC-AAA7189FE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9" name="Freeform 6">
            <a:extLst>
              <a:ext uri="{FF2B5EF4-FFF2-40B4-BE49-F238E27FC236}">
                <a16:creationId xmlns:a16="http://schemas.microsoft.com/office/drawing/2014/main" id="{7BD08880-457D-4C62-A3B5-6A9B0878C7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61" name="Rectangle 60">
            <a:extLst>
              <a:ext uri="{FF2B5EF4-FFF2-40B4-BE49-F238E27FC236}">
                <a16:creationId xmlns:a16="http://schemas.microsoft.com/office/drawing/2014/main" id="{1FF9CEF5-A50D-4B8B-9852-D76F703786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969" b="2496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3" y="2514600"/>
            <a:ext cx="8915399" cy="22627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 err="1">
                <a:solidFill>
                  <a:schemeClr val="tx1"/>
                </a:solidFill>
              </a:rPr>
              <a:t>Onze</a:t>
            </a:r>
            <a:r>
              <a:rPr lang="en-US" sz="5400" dirty="0">
                <a:solidFill>
                  <a:schemeClr val="tx1"/>
                </a:solidFill>
              </a:rPr>
              <a:t> </a:t>
            </a:r>
            <a:r>
              <a:rPr lang="en-US" sz="5400" dirty="0" err="1">
                <a:solidFill>
                  <a:schemeClr val="tx1"/>
                </a:solidFill>
              </a:rPr>
              <a:t>ervaringen</a:t>
            </a:r>
            <a:r>
              <a:rPr lang="en-US" sz="5400" dirty="0">
                <a:solidFill>
                  <a:schemeClr val="tx1"/>
                </a:solidFill>
              </a:rPr>
              <a:t>	</a:t>
            </a:r>
          </a:p>
        </p:txBody>
      </p:sp>
      <p:sp>
        <p:nvSpPr>
          <p:cNvPr id="24" name="Tijdelijke aanduiding voor inhoud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3" y="4777379"/>
            <a:ext cx="8915399" cy="112628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30684D86-C9D1-40C3-A9B6-EC935C7312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5" name="Freeform 33">
            <a:extLst>
              <a:ext uri="{FF2B5EF4-FFF2-40B4-BE49-F238E27FC236}">
                <a16:creationId xmlns:a16="http://schemas.microsoft.com/office/drawing/2014/main" id="{1EDF7896-F56A-49DA-90F3-F5CE8B983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7206837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669" y="624110"/>
            <a:ext cx="4137059" cy="1280890"/>
          </a:xfrm>
        </p:spPr>
        <p:txBody>
          <a:bodyPr rtlCol="0">
            <a:normAutofit/>
          </a:bodyPr>
          <a:lstStyle/>
          <a:p>
            <a:r>
              <a:rPr lang="nl-NL" sz="3200" dirty="0"/>
              <a:t>Inhoud 	</a:t>
            </a:r>
          </a:p>
        </p:txBody>
      </p:sp>
      <p:sp>
        <p:nvSpPr>
          <p:cNvPr id="24" name="Tijdelijke aanduiding voor inhoud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3956" y="2133600"/>
            <a:ext cx="4140772" cy="3777622"/>
          </a:xfrm>
        </p:spPr>
        <p:txBody>
          <a:bodyPr rtlCol="0">
            <a:normAutofit/>
          </a:bodyPr>
          <a:lstStyle/>
          <a:p>
            <a:pPr rtl="0"/>
            <a:r>
              <a:rPr lang="nl-NL" sz="1600" dirty="0">
                <a:solidFill>
                  <a:schemeClr val="tx1"/>
                </a:solidFill>
              </a:rPr>
              <a:t>Wat was de opdracht?</a:t>
            </a:r>
          </a:p>
          <a:p>
            <a:pPr rtl="0"/>
            <a:r>
              <a:rPr lang="nl-NL" sz="1600" dirty="0">
                <a:solidFill>
                  <a:schemeClr val="tx1"/>
                </a:solidFill>
              </a:rPr>
              <a:t>Foto product en </a:t>
            </a:r>
            <a:r>
              <a:rPr lang="nl-NL" sz="1600" dirty="0" err="1">
                <a:solidFill>
                  <a:schemeClr val="tx1"/>
                </a:solidFill>
              </a:rPr>
              <a:t>Trello</a:t>
            </a:r>
            <a:endParaRPr lang="nl-NL" sz="1600" dirty="0">
              <a:solidFill>
                <a:schemeClr val="tx1"/>
              </a:solidFill>
            </a:endParaRPr>
          </a:p>
          <a:p>
            <a:pPr rtl="0"/>
            <a:r>
              <a:rPr lang="nl-NL" sz="1600" dirty="0">
                <a:solidFill>
                  <a:schemeClr val="tx1"/>
                </a:solidFill>
              </a:rPr>
              <a:t>Problemen</a:t>
            </a:r>
          </a:p>
          <a:p>
            <a:pPr rtl="0"/>
            <a:r>
              <a:rPr lang="nl-NL" sz="1600" dirty="0">
                <a:solidFill>
                  <a:schemeClr val="tx1"/>
                </a:solidFill>
              </a:rPr>
              <a:t>Communicatie</a:t>
            </a:r>
          </a:p>
          <a:p>
            <a:pPr rtl="0"/>
            <a:r>
              <a:rPr lang="nl-NL" sz="1600" dirty="0">
                <a:solidFill>
                  <a:schemeClr val="tx1"/>
                </a:solidFill>
              </a:rPr>
              <a:t>Aandeel</a:t>
            </a:r>
          </a:p>
          <a:p>
            <a:pPr rtl="0"/>
            <a:r>
              <a:rPr lang="nl-NL" sz="1600" dirty="0">
                <a:solidFill>
                  <a:schemeClr val="tx1"/>
                </a:solidFill>
              </a:rPr>
              <a:t>Aanwezigheid</a:t>
            </a:r>
          </a:p>
          <a:p>
            <a:pPr rtl="0"/>
            <a:r>
              <a:rPr lang="nl-NL" sz="1600" dirty="0">
                <a:solidFill>
                  <a:schemeClr val="tx1"/>
                </a:solidFill>
              </a:rPr>
              <a:t>Behaalde deadlines</a:t>
            </a:r>
          </a:p>
          <a:p>
            <a:pPr rtl="0"/>
            <a:endParaRPr lang="nl-NL" sz="1600" dirty="0">
              <a:solidFill>
                <a:schemeClr val="tx1"/>
              </a:solidFill>
            </a:endParaRPr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"/>
          <a:stretch/>
        </p:blipFill>
        <p:spPr>
          <a:xfrm>
            <a:off x="6091916" y="10"/>
            <a:ext cx="6100084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235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35879851-1A1D-4246-AAA1-C484E85833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418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5E0D2063-97C1-F2D2-6164-BC1BC7483B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497" r="2" b="10070"/>
          <a:stretch/>
        </p:blipFill>
        <p:spPr bwMode="auto">
          <a:xfrm>
            <a:off x="20" y="10"/>
            <a:ext cx="6089884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047FC0EE-347A-48CD-B437-8E3C1E6807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Freeform 11">
            <a:extLst>
              <a:ext uri="{FF2B5EF4-FFF2-40B4-BE49-F238E27FC236}">
                <a16:creationId xmlns:a16="http://schemas.microsoft.com/office/drawing/2014/main" id="{531E865F-583A-41A7-8FC4-630555C081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"/>
          <a:stretch/>
        </p:blipFill>
        <p:spPr>
          <a:xfrm>
            <a:off x="6089904" y="10"/>
            <a:ext cx="6102096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 rtlCol="0">
            <a:normAutofit/>
          </a:bodyPr>
          <a:lstStyle/>
          <a:p>
            <a:r>
              <a:rPr lang="nl-NL"/>
              <a:t>Wat was de opdracht?</a:t>
            </a:r>
          </a:p>
        </p:txBody>
      </p:sp>
      <p:sp>
        <p:nvSpPr>
          <p:cNvPr id="5" name="Tijdelijke aanduiding voor inhoud 4">
            <a:extLst>
              <a:ext uri="{FF2B5EF4-FFF2-40B4-BE49-F238E27FC236}">
                <a16:creationId xmlns:a16="http://schemas.microsoft.com/office/drawing/2014/main" id="{EED97FC0-6933-E53F-41A1-FA73323751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" y="3064190"/>
            <a:ext cx="3512886" cy="3777622"/>
          </a:xfrm>
        </p:spPr>
        <p:txBody>
          <a:bodyPr>
            <a:normAutofit fontScale="85000" lnSpcReduction="20000"/>
          </a:bodyPr>
          <a:lstStyle/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r>
              <a:rPr lang="nl-NL" sz="1400" dirty="0"/>
              <a:t>Foto </a:t>
            </a:r>
            <a:r>
              <a:rPr lang="nl-NL" sz="1400" dirty="0" err="1"/>
              <a:t>credits</a:t>
            </a:r>
            <a:r>
              <a:rPr lang="nl-NL" sz="1400" dirty="0"/>
              <a:t> naar Ron, </a:t>
            </a:r>
            <a:r>
              <a:rPr lang="nl-NL" sz="1400" dirty="0" err="1"/>
              <a:t>Semy</a:t>
            </a:r>
            <a:r>
              <a:rPr lang="nl-NL" sz="1400" dirty="0"/>
              <a:t> en </a:t>
            </a:r>
            <a:r>
              <a:rPr lang="nl-NL" sz="1400" dirty="0" err="1"/>
              <a:t>Emre</a:t>
            </a:r>
            <a:endParaRPr lang="nl-NL" sz="1400" dirty="0"/>
          </a:p>
        </p:txBody>
      </p:sp>
    </p:spTree>
    <p:extLst>
      <p:ext uri="{BB962C8B-B14F-4D97-AF65-F5344CB8AC3E}">
        <p14:creationId xmlns:p14="http://schemas.microsoft.com/office/powerpoint/2010/main" val="15362430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969" r="-1" b="24968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9424" y="488446"/>
            <a:ext cx="3113151" cy="916663"/>
          </a:xfrm>
        </p:spPr>
        <p:txBody>
          <a:bodyPr rtlCol="0">
            <a:normAutofit/>
          </a:bodyPr>
          <a:lstStyle/>
          <a:p>
            <a:r>
              <a:rPr lang="nl-NL" dirty="0">
                <a:solidFill>
                  <a:schemeClr val="tx1"/>
                </a:solidFill>
              </a:rPr>
              <a:t>Foto product</a:t>
            </a:r>
          </a:p>
        </p:txBody>
      </p:sp>
      <p:pic>
        <p:nvPicPr>
          <p:cNvPr id="6" name="Tijdelijke aanduiding voor inhoud 5">
            <a:extLst>
              <a:ext uri="{FF2B5EF4-FFF2-40B4-BE49-F238E27FC236}">
                <a16:creationId xmlns:a16="http://schemas.microsoft.com/office/drawing/2014/main" id="{5AD7EA16-AED0-0715-0F2F-FDFA2F43A3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776201" y="1405109"/>
            <a:ext cx="10639595" cy="5193136"/>
          </a:xfrm>
        </p:spPr>
      </p:pic>
    </p:spTree>
    <p:extLst>
      <p:ext uri="{BB962C8B-B14F-4D97-AF65-F5344CB8AC3E}">
        <p14:creationId xmlns:p14="http://schemas.microsoft.com/office/powerpoint/2010/main" val="457001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969" r="-1" b="24968"/>
          <a:stretch/>
        </p:blipFill>
        <p:spPr>
          <a:xfrm>
            <a:off x="7237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3470" y="305585"/>
            <a:ext cx="2439533" cy="916663"/>
          </a:xfrm>
        </p:spPr>
        <p:txBody>
          <a:bodyPr rtlCol="0">
            <a:normAutofit/>
          </a:bodyPr>
          <a:lstStyle/>
          <a:p>
            <a:r>
              <a:rPr lang="nl-NL" dirty="0">
                <a:solidFill>
                  <a:schemeClr val="tx1"/>
                </a:solidFill>
              </a:rPr>
              <a:t>Foto </a:t>
            </a:r>
            <a:r>
              <a:rPr lang="nl-NL" dirty="0" err="1">
                <a:solidFill>
                  <a:schemeClr val="tx1"/>
                </a:solidFill>
              </a:rPr>
              <a:t>Trello</a:t>
            </a:r>
            <a:endParaRPr lang="nl-NL" dirty="0">
              <a:solidFill>
                <a:schemeClr val="tx1"/>
              </a:solidFill>
            </a:endParaRPr>
          </a:p>
        </p:txBody>
      </p:sp>
      <p:pic>
        <p:nvPicPr>
          <p:cNvPr id="6" name="Tijdelijke aanduiding voor inhoud 5">
            <a:extLst>
              <a:ext uri="{FF2B5EF4-FFF2-40B4-BE49-F238E27FC236}">
                <a16:creationId xmlns:a16="http://schemas.microsoft.com/office/drawing/2014/main" id="{EEB4D50F-02A3-D648-1A71-A357455579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087683" y="1222248"/>
            <a:ext cx="10005207" cy="5555488"/>
          </a:xfrm>
        </p:spPr>
      </p:pic>
    </p:spTree>
    <p:extLst>
      <p:ext uri="{BB962C8B-B14F-4D97-AF65-F5344CB8AC3E}">
        <p14:creationId xmlns:p14="http://schemas.microsoft.com/office/powerpoint/2010/main" val="6469307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969" r="-1" b="24968"/>
          <a:stretch/>
        </p:blipFill>
        <p:spPr>
          <a:xfrm>
            <a:off x="7237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4153" y="546377"/>
            <a:ext cx="5552268" cy="916663"/>
          </a:xfrm>
        </p:spPr>
        <p:txBody>
          <a:bodyPr rtlCol="0">
            <a:normAutofit/>
          </a:bodyPr>
          <a:lstStyle/>
          <a:p>
            <a:r>
              <a:rPr lang="nl-NL" dirty="0">
                <a:solidFill>
                  <a:schemeClr val="tx1"/>
                </a:solidFill>
              </a:rPr>
              <a:t>Problemen</a:t>
            </a:r>
          </a:p>
        </p:txBody>
      </p:sp>
      <p:sp>
        <p:nvSpPr>
          <p:cNvPr id="5" name="Tijdelijke aanduiding voor inhoud 4">
            <a:extLst>
              <a:ext uri="{FF2B5EF4-FFF2-40B4-BE49-F238E27FC236}">
                <a16:creationId xmlns:a16="http://schemas.microsoft.com/office/drawing/2014/main" id="{EED97FC0-6933-E53F-41A1-FA73323751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Wordpress</a:t>
            </a:r>
            <a:endParaRPr lang="nl-NL" dirty="0"/>
          </a:p>
          <a:p>
            <a:r>
              <a:rPr lang="nl-NL" dirty="0"/>
              <a:t>Foto op pagina krijgen</a:t>
            </a:r>
          </a:p>
          <a:p>
            <a:r>
              <a:rPr lang="nl-NL" dirty="0"/>
              <a:t>Git (Claudia)</a:t>
            </a:r>
          </a:p>
        </p:txBody>
      </p:sp>
    </p:spTree>
    <p:extLst>
      <p:ext uri="{BB962C8B-B14F-4D97-AF65-F5344CB8AC3E}">
        <p14:creationId xmlns:p14="http://schemas.microsoft.com/office/powerpoint/2010/main" val="12415743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2B258D2B-6AC3-4B3A-A87C-FD7E65178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620" y="-1"/>
            <a:ext cx="1220724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09" r="2" b="9711"/>
          <a:stretch/>
        </p:blipFill>
        <p:spPr>
          <a:xfrm>
            <a:off x="1" y="10"/>
            <a:ext cx="7574440" cy="6857990"/>
          </a:xfrm>
          <a:prstGeom prst="rect">
            <a:avLst/>
          </a:prstGeom>
        </p:spPr>
      </p:pic>
      <p:sp>
        <p:nvSpPr>
          <p:cNvPr id="31" name="Freeform 5">
            <a:extLst>
              <a:ext uri="{FF2B5EF4-FFF2-40B4-BE49-F238E27FC236}">
                <a16:creationId xmlns:a16="http://schemas.microsoft.com/office/drawing/2014/main" id="{8D55DD8B-9BF9-4B91-A22D-2D3F2AEFF1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1" y="659027"/>
            <a:ext cx="9042690" cy="1035152"/>
          </a:xfrm>
          <a:custGeom>
            <a:avLst/>
            <a:gdLst>
              <a:gd name="T0" fmla="*/ 1900 w 1902"/>
              <a:gd name="T1" fmla="*/ 77 h 163"/>
              <a:gd name="T2" fmla="*/ 1826 w 1902"/>
              <a:gd name="T3" fmla="*/ 3 h 163"/>
              <a:gd name="T4" fmla="*/ 1825 w 1902"/>
              <a:gd name="T5" fmla="*/ 2 h 163"/>
              <a:gd name="T6" fmla="*/ 1819 w 1902"/>
              <a:gd name="T7" fmla="*/ 0 h 163"/>
              <a:gd name="T8" fmla="*/ 1363 w 1902"/>
              <a:gd name="T9" fmla="*/ 0 h 163"/>
              <a:gd name="T10" fmla="*/ 1348 w 1902"/>
              <a:gd name="T11" fmla="*/ 0 h 163"/>
              <a:gd name="T12" fmla="*/ 1225 w 1902"/>
              <a:gd name="T13" fmla="*/ 0 h 163"/>
              <a:gd name="T14" fmla="*/ 1033 w 1902"/>
              <a:gd name="T15" fmla="*/ 0 h 163"/>
              <a:gd name="T16" fmla="*/ 892 w 1902"/>
              <a:gd name="T17" fmla="*/ 0 h 163"/>
              <a:gd name="T18" fmla="*/ 786 w 1902"/>
              <a:gd name="T19" fmla="*/ 0 h 163"/>
              <a:gd name="T20" fmla="*/ 577 w 1902"/>
              <a:gd name="T21" fmla="*/ 0 h 163"/>
              <a:gd name="T22" fmla="*/ 562 w 1902"/>
              <a:gd name="T23" fmla="*/ 0 h 163"/>
              <a:gd name="T24" fmla="*/ 439 w 1902"/>
              <a:gd name="T25" fmla="*/ 0 h 163"/>
              <a:gd name="T26" fmla="*/ 106 w 1902"/>
              <a:gd name="T27" fmla="*/ 0 h 163"/>
              <a:gd name="T28" fmla="*/ 0 w 1902"/>
              <a:gd name="T29" fmla="*/ 0 h 163"/>
              <a:gd name="T30" fmla="*/ 0 w 1902"/>
              <a:gd name="T31" fmla="*/ 163 h 163"/>
              <a:gd name="T32" fmla="*/ 106 w 1902"/>
              <a:gd name="T33" fmla="*/ 163 h 163"/>
              <a:gd name="T34" fmla="*/ 439 w 1902"/>
              <a:gd name="T35" fmla="*/ 163 h 163"/>
              <a:gd name="T36" fmla="*/ 562 w 1902"/>
              <a:gd name="T37" fmla="*/ 163 h 163"/>
              <a:gd name="T38" fmla="*/ 577 w 1902"/>
              <a:gd name="T39" fmla="*/ 163 h 163"/>
              <a:gd name="T40" fmla="*/ 786 w 1902"/>
              <a:gd name="T41" fmla="*/ 163 h 163"/>
              <a:gd name="T42" fmla="*/ 892 w 1902"/>
              <a:gd name="T43" fmla="*/ 163 h 163"/>
              <a:gd name="T44" fmla="*/ 1033 w 1902"/>
              <a:gd name="T45" fmla="*/ 163 h 163"/>
              <a:gd name="T46" fmla="*/ 1225 w 1902"/>
              <a:gd name="T47" fmla="*/ 163 h 163"/>
              <a:gd name="T48" fmla="*/ 1348 w 1902"/>
              <a:gd name="T49" fmla="*/ 163 h 163"/>
              <a:gd name="T50" fmla="*/ 1363 w 1902"/>
              <a:gd name="T51" fmla="*/ 163 h 163"/>
              <a:gd name="T52" fmla="*/ 1819 w 1902"/>
              <a:gd name="T53" fmla="*/ 163 h 163"/>
              <a:gd name="T54" fmla="*/ 1825 w 1902"/>
              <a:gd name="T55" fmla="*/ 161 h 163"/>
              <a:gd name="T56" fmla="*/ 1826 w 1902"/>
              <a:gd name="T57" fmla="*/ 160 h 163"/>
              <a:gd name="T58" fmla="*/ 1900 w 1902"/>
              <a:gd name="T59" fmla="*/ 86 h 163"/>
              <a:gd name="T60" fmla="*/ 1900 w 1902"/>
              <a:gd name="T61" fmla="*/ 77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902" h="163">
                <a:moveTo>
                  <a:pt x="1900" y="77"/>
                </a:moveTo>
                <a:cubicBezTo>
                  <a:pt x="1826" y="3"/>
                  <a:pt x="1826" y="3"/>
                  <a:pt x="1826" y="3"/>
                </a:cubicBezTo>
                <a:cubicBezTo>
                  <a:pt x="1825" y="2"/>
                  <a:pt x="1825" y="2"/>
                  <a:pt x="1825" y="2"/>
                </a:cubicBezTo>
                <a:cubicBezTo>
                  <a:pt x="1823" y="1"/>
                  <a:pt x="1821" y="0"/>
                  <a:pt x="1819" y="0"/>
                </a:cubicBezTo>
                <a:cubicBezTo>
                  <a:pt x="1363" y="0"/>
                  <a:pt x="1363" y="0"/>
                  <a:pt x="1363" y="0"/>
                </a:cubicBezTo>
                <a:cubicBezTo>
                  <a:pt x="1348" y="0"/>
                  <a:pt x="1348" y="0"/>
                  <a:pt x="1348" y="0"/>
                </a:cubicBezTo>
                <a:cubicBezTo>
                  <a:pt x="1225" y="0"/>
                  <a:pt x="1225" y="0"/>
                  <a:pt x="1225" y="0"/>
                </a:cubicBezTo>
                <a:cubicBezTo>
                  <a:pt x="1033" y="0"/>
                  <a:pt x="1033" y="0"/>
                  <a:pt x="1033" y="0"/>
                </a:cubicBezTo>
                <a:cubicBezTo>
                  <a:pt x="892" y="0"/>
                  <a:pt x="892" y="0"/>
                  <a:pt x="892" y="0"/>
                </a:cubicBezTo>
                <a:cubicBezTo>
                  <a:pt x="786" y="0"/>
                  <a:pt x="786" y="0"/>
                  <a:pt x="786" y="0"/>
                </a:cubicBezTo>
                <a:cubicBezTo>
                  <a:pt x="577" y="0"/>
                  <a:pt x="577" y="0"/>
                  <a:pt x="577" y="0"/>
                </a:cubicBezTo>
                <a:cubicBezTo>
                  <a:pt x="562" y="0"/>
                  <a:pt x="562" y="0"/>
                  <a:pt x="562" y="0"/>
                </a:cubicBezTo>
                <a:cubicBezTo>
                  <a:pt x="439" y="0"/>
                  <a:pt x="439" y="0"/>
                  <a:pt x="439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3"/>
                  <a:pt x="0" y="163"/>
                  <a:pt x="0" y="163"/>
                </a:cubicBezTo>
                <a:cubicBezTo>
                  <a:pt x="106" y="163"/>
                  <a:pt x="106" y="163"/>
                  <a:pt x="106" y="163"/>
                </a:cubicBezTo>
                <a:cubicBezTo>
                  <a:pt x="439" y="163"/>
                  <a:pt x="439" y="163"/>
                  <a:pt x="439" y="163"/>
                </a:cubicBezTo>
                <a:cubicBezTo>
                  <a:pt x="562" y="163"/>
                  <a:pt x="562" y="163"/>
                  <a:pt x="562" y="163"/>
                </a:cubicBezTo>
                <a:cubicBezTo>
                  <a:pt x="577" y="163"/>
                  <a:pt x="577" y="163"/>
                  <a:pt x="577" y="163"/>
                </a:cubicBezTo>
                <a:cubicBezTo>
                  <a:pt x="786" y="163"/>
                  <a:pt x="786" y="163"/>
                  <a:pt x="786" y="163"/>
                </a:cubicBezTo>
                <a:cubicBezTo>
                  <a:pt x="892" y="163"/>
                  <a:pt x="892" y="163"/>
                  <a:pt x="892" y="163"/>
                </a:cubicBezTo>
                <a:cubicBezTo>
                  <a:pt x="1033" y="163"/>
                  <a:pt x="1033" y="163"/>
                  <a:pt x="1033" y="163"/>
                </a:cubicBezTo>
                <a:cubicBezTo>
                  <a:pt x="1225" y="163"/>
                  <a:pt x="1225" y="163"/>
                  <a:pt x="1225" y="163"/>
                </a:cubicBezTo>
                <a:cubicBezTo>
                  <a:pt x="1348" y="163"/>
                  <a:pt x="1348" y="163"/>
                  <a:pt x="1348" y="163"/>
                </a:cubicBezTo>
                <a:cubicBezTo>
                  <a:pt x="1363" y="163"/>
                  <a:pt x="1363" y="163"/>
                  <a:pt x="1363" y="163"/>
                </a:cubicBezTo>
                <a:cubicBezTo>
                  <a:pt x="1819" y="163"/>
                  <a:pt x="1819" y="163"/>
                  <a:pt x="1819" y="163"/>
                </a:cubicBezTo>
                <a:cubicBezTo>
                  <a:pt x="1821" y="163"/>
                  <a:pt x="1823" y="162"/>
                  <a:pt x="1825" y="161"/>
                </a:cubicBezTo>
                <a:cubicBezTo>
                  <a:pt x="1825" y="160"/>
                  <a:pt x="1825" y="160"/>
                  <a:pt x="1826" y="160"/>
                </a:cubicBezTo>
                <a:cubicBezTo>
                  <a:pt x="1900" y="86"/>
                  <a:pt x="1900" y="86"/>
                  <a:pt x="1900" y="86"/>
                </a:cubicBezTo>
                <a:cubicBezTo>
                  <a:pt x="1902" y="83"/>
                  <a:pt x="1902" y="79"/>
                  <a:pt x="1900" y="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867" y="787400"/>
            <a:ext cx="7145866" cy="778933"/>
          </a:xfrm>
        </p:spPr>
        <p:txBody>
          <a:bodyPr rtlCol="0" anchor="ctr">
            <a:normAutofit/>
          </a:bodyPr>
          <a:lstStyle/>
          <a:p>
            <a:r>
              <a:rPr lang="nl-NL" sz="3200" dirty="0">
                <a:solidFill>
                  <a:srgbClr val="FEFFFF"/>
                </a:solidFill>
              </a:rPr>
              <a:t>Communicatie 	</a:t>
            </a:r>
          </a:p>
        </p:txBody>
      </p:sp>
      <p:sp>
        <p:nvSpPr>
          <p:cNvPr id="24" name="Tijdelijke aanduiding voor inhoud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0770" y="2017668"/>
            <a:ext cx="3750205" cy="3857816"/>
          </a:xfrm>
        </p:spPr>
        <p:txBody>
          <a:bodyPr rtlCol="0">
            <a:normAutofit/>
          </a:bodyPr>
          <a:lstStyle/>
          <a:p>
            <a:pPr rtl="0"/>
            <a:r>
              <a:rPr lang="nl-NL" dirty="0">
                <a:solidFill>
                  <a:schemeClr val="tx1">
                    <a:lumMod val="95000"/>
                    <a:lumOff val="5000"/>
                  </a:schemeClr>
                </a:solidFill>
              </a:rPr>
              <a:t>Groep</a:t>
            </a:r>
          </a:p>
          <a:p>
            <a:pPr rtl="0"/>
            <a:r>
              <a:rPr lang="nl-NL" dirty="0">
                <a:solidFill>
                  <a:schemeClr val="tx1">
                    <a:lumMod val="95000"/>
                    <a:lumOff val="5000"/>
                  </a:schemeClr>
                </a:solidFill>
              </a:rPr>
              <a:t>klant</a:t>
            </a:r>
          </a:p>
        </p:txBody>
      </p:sp>
    </p:spTree>
    <p:extLst>
      <p:ext uri="{BB962C8B-B14F-4D97-AF65-F5344CB8AC3E}">
        <p14:creationId xmlns:p14="http://schemas.microsoft.com/office/powerpoint/2010/main" val="9385023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02" r="-1" b="3696"/>
          <a:stretch/>
        </p:blipFill>
        <p:spPr>
          <a:xfrm>
            <a:off x="4485557" y="10"/>
            <a:ext cx="7706443" cy="6857990"/>
          </a:xfrm>
          <a:prstGeom prst="rect">
            <a:avLst/>
          </a:prstGeom>
        </p:spPr>
      </p:pic>
      <p:sp useBgFill="1">
        <p:nvSpPr>
          <p:cNvPr id="29" name="Freeform: Shape 28">
            <a:extLst>
              <a:ext uri="{FF2B5EF4-FFF2-40B4-BE49-F238E27FC236}">
                <a16:creationId xmlns:a16="http://schemas.microsoft.com/office/drawing/2014/main" id="{23C7736A-5A08-4021-9AB6-390DFF506A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8170246" cy="6858000"/>
          </a:xfrm>
          <a:custGeom>
            <a:avLst/>
            <a:gdLst>
              <a:gd name="connsiteX0" fmla="*/ 4738960 w 8170246"/>
              <a:gd name="connsiteY0" fmla="*/ 0 h 6858000"/>
              <a:gd name="connsiteX1" fmla="*/ 4862151 w 8170246"/>
              <a:gd name="connsiteY1" fmla="*/ 0 h 6858000"/>
              <a:gd name="connsiteX2" fmla="*/ 8088169 w 8170246"/>
              <a:gd name="connsiteY2" fmla="*/ 3226735 h 6858000"/>
              <a:gd name="connsiteX3" fmla="*/ 8088169 w 8170246"/>
              <a:gd name="connsiteY3" fmla="*/ 3626507 h 6858000"/>
              <a:gd name="connsiteX4" fmla="*/ 4857393 w 8170246"/>
              <a:gd name="connsiteY4" fmla="*/ 6858000 h 6858000"/>
              <a:gd name="connsiteX5" fmla="*/ 4783581 w 8170246"/>
              <a:gd name="connsiteY5" fmla="*/ 6858000 h 6858000"/>
              <a:gd name="connsiteX6" fmla="*/ 4734202 w 8170246"/>
              <a:gd name="connsiteY6" fmla="*/ 6858000 h 6858000"/>
              <a:gd name="connsiteX7" fmla="*/ 7964978 w 8170246"/>
              <a:gd name="connsiteY7" fmla="*/ 3626507 h 6858000"/>
              <a:gd name="connsiteX8" fmla="*/ 7964978 w 8170246"/>
              <a:gd name="connsiteY8" fmla="*/ 3226735 h 6858000"/>
              <a:gd name="connsiteX9" fmla="*/ 4738960 w 8170246"/>
              <a:gd name="connsiteY9" fmla="*/ 0 h 6858000"/>
              <a:gd name="connsiteX10" fmla="*/ 0 w 8170246"/>
              <a:gd name="connsiteY10" fmla="*/ 0 h 6858000"/>
              <a:gd name="connsiteX11" fmla="*/ 98791 w 8170246"/>
              <a:gd name="connsiteY11" fmla="*/ 0 h 6858000"/>
              <a:gd name="connsiteX12" fmla="*/ 4456718 w 8170246"/>
              <a:gd name="connsiteY12" fmla="*/ 0 h 6858000"/>
              <a:gd name="connsiteX13" fmla="*/ 4603489 w 8170246"/>
              <a:gd name="connsiteY13" fmla="*/ 0 h 6858000"/>
              <a:gd name="connsiteX14" fmla="*/ 7829507 w 8170246"/>
              <a:gd name="connsiteY14" fmla="*/ 3226735 h 6858000"/>
              <a:gd name="connsiteX15" fmla="*/ 7829507 w 8170246"/>
              <a:gd name="connsiteY15" fmla="*/ 3626507 h 6858000"/>
              <a:gd name="connsiteX16" fmla="*/ 4598731 w 8170246"/>
              <a:gd name="connsiteY16" fmla="*/ 6858000 h 6858000"/>
              <a:gd name="connsiteX17" fmla="*/ 4540663 w 8170246"/>
              <a:gd name="connsiteY17" fmla="*/ 6858000 h 6858000"/>
              <a:gd name="connsiteX18" fmla="*/ 133398 w 8170246"/>
              <a:gd name="connsiteY18" fmla="*/ 6858000 h 6858000"/>
              <a:gd name="connsiteX19" fmla="*/ 0 w 8170246"/>
              <a:gd name="connsiteY19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8170246" h="6858000">
                <a:moveTo>
                  <a:pt x="4738960" y="0"/>
                </a:moveTo>
                <a:lnTo>
                  <a:pt x="4862151" y="0"/>
                </a:lnTo>
                <a:cubicBezTo>
                  <a:pt x="4862151" y="0"/>
                  <a:pt x="4862151" y="0"/>
                  <a:pt x="8088169" y="3226735"/>
                </a:cubicBezTo>
                <a:cubicBezTo>
                  <a:pt x="8197606" y="3336196"/>
                  <a:pt x="8197606" y="3517045"/>
                  <a:pt x="8088169" y="3626507"/>
                </a:cubicBezTo>
                <a:cubicBezTo>
                  <a:pt x="8088169" y="3626507"/>
                  <a:pt x="8088169" y="3626507"/>
                  <a:pt x="4857393" y="6858000"/>
                </a:cubicBezTo>
                <a:cubicBezTo>
                  <a:pt x="4857393" y="6858000"/>
                  <a:pt x="4857393" y="6858000"/>
                  <a:pt x="4783581" y="6858000"/>
                </a:cubicBezTo>
                <a:lnTo>
                  <a:pt x="4734202" y="6858000"/>
                </a:lnTo>
                <a:cubicBezTo>
                  <a:pt x="7964978" y="3626507"/>
                  <a:pt x="7964978" y="3626507"/>
                  <a:pt x="7964978" y="3626507"/>
                </a:cubicBezTo>
                <a:cubicBezTo>
                  <a:pt x="8074415" y="3517045"/>
                  <a:pt x="8074415" y="3336196"/>
                  <a:pt x="7964978" y="3226735"/>
                </a:cubicBezTo>
                <a:cubicBezTo>
                  <a:pt x="4738960" y="0"/>
                  <a:pt x="4738960" y="0"/>
                  <a:pt x="4738960" y="0"/>
                </a:cubicBezTo>
                <a:close/>
                <a:moveTo>
                  <a:pt x="0" y="0"/>
                </a:moveTo>
                <a:lnTo>
                  <a:pt x="98791" y="0"/>
                </a:lnTo>
                <a:cubicBezTo>
                  <a:pt x="1075904" y="0"/>
                  <a:pt x="2469401" y="0"/>
                  <a:pt x="4456718" y="0"/>
                </a:cubicBezTo>
                <a:lnTo>
                  <a:pt x="4603489" y="0"/>
                </a:lnTo>
                <a:cubicBezTo>
                  <a:pt x="4603489" y="0"/>
                  <a:pt x="4603489" y="0"/>
                  <a:pt x="7829507" y="3226735"/>
                </a:cubicBezTo>
                <a:cubicBezTo>
                  <a:pt x="7938944" y="3336196"/>
                  <a:pt x="7938944" y="3517045"/>
                  <a:pt x="7829507" y="3626507"/>
                </a:cubicBezTo>
                <a:cubicBezTo>
                  <a:pt x="7829507" y="3626507"/>
                  <a:pt x="7829507" y="3626507"/>
                  <a:pt x="4598731" y="6858000"/>
                </a:cubicBezTo>
                <a:lnTo>
                  <a:pt x="4540663" y="6858000"/>
                </a:lnTo>
                <a:cubicBezTo>
                  <a:pt x="4077749" y="6858000"/>
                  <a:pt x="2938270" y="6858000"/>
                  <a:pt x="133398" y="6858000"/>
                </a:cubicBezTo>
                <a:lnTo>
                  <a:pt x="0" y="6858000"/>
                </a:lnTo>
                <a:close/>
              </a:path>
            </a:pathLst>
          </a:cu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525" y="624110"/>
            <a:ext cx="4623955" cy="1280890"/>
          </a:xfrm>
        </p:spPr>
        <p:txBody>
          <a:bodyPr rtlCol="0">
            <a:normAutofit/>
          </a:bodyPr>
          <a:lstStyle/>
          <a:p>
            <a:r>
              <a:rPr lang="nl-NL" dirty="0"/>
              <a:t>Aandeel	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33DF4D3-8A35-461A-ABE0-F56B78A13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Tijdelijke aanduiding voor inhoud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525" y="1540189"/>
            <a:ext cx="4625882" cy="3777622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nl-NL" dirty="0" err="1"/>
              <a:t>Semy</a:t>
            </a:r>
            <a:endParaRPr lang="nl-NL" dirty="0"/>
          </a:p>
          <a:p>
            <a:pPr lvl="1"/>
            <a:r>
              <a:rPr lang="nl-NL" dirty="0"/>
              <a:t>User </a:t>
            </a:r>
            <a:r>
              <a:rPr lang="nl-NL" dirty="0" err="1"/>
              <a:t>stories</a:t>
            </a:r>
            <a:endParaRPr lang="nl-NL" dirty="0"/>
          </a:p>
          <a:p>
            <a:pPr lvl="1"/>
            <a:r>
              <a:rPr lang="nl-NL" dirty="0"/>
              <a:t>Backend</a:t>
            </a:r>
          </a:p>
          <a:p>
            <a:pPr lvl="1"/>
            <a:r>
              <a:rPr lang="nl-NL" dirty="0" err="1"/>
              <a:t>Wireframes</a:t>
            </a:r>
            <a:endParaRPr lang="nl-NL" dirty="0"/>
          </a:p>
          <a:p>
            <a:pPr lvl="1"/>
            <a:r>
              <a:rPr lang="nl-NL" dirty="0" err="1"/>
              <a:t>Trello</a:t>
            </a:r>
            <a:endParaRPr lang="nl-NL" dirty="0"/>
          </a:p>
          <a:p>
            <a:pPr marL="457200" lvl="1" indent="0">
              <a:buNone/>
            </a:pPr>
            <a:endParaRPr lang="nl-NL" dirty="0"/>
          </a:p>
          <a:p>
            <a:r>
              <a:rPr lang="nl-NL" dirty="0"/>
              <a:t>Claudia</a:t>
            </a:r>
          </a:p>
          <a:p>
            <a:pPr lvl="1"/>
            <a:r>
              <a:rPr lang="nl-NL" dirty="0" err="1"/>
              <a:t>Frontend</a:t>
            </a:r>
            <a:endParaRPr lang="nl-NL" dirty="0"/>
          </a:p>
          <a:p>
            <a:pPr lvl="1"/>
            <a:r>
              <a:rPr lang="nl-NL" dirty="0"/>
              <a:t>Presentatie</a:t>
            </a:r>
          </a:p>
          <a:p>
            <a:pPr lvl="1"/>
            <a:r>
              <a:rPr lang="nl-NL" dirty="0" err="1"/>
              <a:t>Wireframes</a:t>
            </a:r>
            <a:endParaRPr lang="nl-NL" dirty="0"/>
          </a:p>
          <a:p>
            <a:pPr lvl="1"/>
            <a:r>
              <a:rPr lang="nl-NL" dirty="0"/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31684765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28">
            <a:extLst>
              <a:ext uri="{FF2B5EF4-FFF2-40B4-BE49-F238E27FC236}">
                <a16:creationId xmlns:a16="http://schemas.microsoft.com/office/drawing/2014/main" id="{B2EC7880-C5D9-40A8-A6B0-3198AD07AD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4619543" cy="6854038"/>
          </a:xfrm>
          <a:prstGeom prst="rect">
            <a:avLst/>
          </a:prstGeom>
          <a:solidFill>
            <a:schemeClr val="tx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 rtlCol="0">
            <a:normAutofit/>
          </a:bodyPr>
          <a:lstStyle/>
          <a:p>
            <a:r>
              <a:rPr lang="nl-NL" dirty="0"/>
              <a:t>Aanwezigheid	</a:t>
            </a:r>
          </a:p>
        </p:txBody>
      </p:sp>
      <p:sp>
        <p:nvSpPr>
          <p:cNvPr id="24" name="Tijdelijke aanduiding voor inhoud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3650278" cy="3759253"/>
          </a:xfrm>
        </p:spPr>
        <p:txBody>
          <a:bodyPr rtlCol="0">
            <a:normAutofit/>
          </a:bodyPr>
          <a:lstStyle/>
          <a:p>
            <a:pPr rtl="0">
              <a:lnSpc>
                <a:spcPct val="90000"/>
              </a:lnSpc>
            </a:pPr>
            <a:r>
              <a:rPr lang="nl-NL" sz="1700" dirty="0" err="1"/>
              <a:t>Semy</a:t>
            </a:r>
            <a:endParaRPr lang="nl-NL" sz="1700" dirty="0"/>
          </a:p>
          <a:p>
            <a:pPr>
              <a:lnSpc>
                <a:spcPct val="90000"/>
              </a:lnSpc>
            </a:pPr>
            <a:r>
              <a:rPr lang="nl-NL" sz="1700" dirty="0"/>
              <a:t>Claudia</a:t>
            </a:r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01" b="2997"/>
          <a:stretch/>
        </p:blipFill>
        <p:spPr>
          <a:xfrm>
            <a:off x="4619543" y="10"/>
            <a:ext cx="7572457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787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Sliert">
  <a:themeElements>
    <a:clrScheme name="Sliert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Sliert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ert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32</TotalTime>
  <Words>92</Words>
  <Application>Microsoft Office PowerPoint</Application>
  <PresentationFormat>Breedbeeld</PresentationFormat>
  <Paragraphs>62</Paragraphs>
  <Slides>11</Slides>
  <Notes>11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11</vt:i4>
      </vt:variant>
    </vt:vector>
  </HeadingPairs>
  <TitlesOfParts>
    <vt:vector size="16" baseType="lpstr">
      <vt:lpstr>Arial</vt:lpstr>
      <vt:lpstr>Calibri</vt:lpstr>
      <vt:lpstr>Century Gothic</vt:lpstr>
      <vt:lpstr>Wingdings 3</vt:lpstr>
      <vt:lpstr>Sliert</vt:lpstr>
      <vt:lpstr>Pro-Prak periode 4</vt:lpstr>
      <vt:lpstr>Inhoud  </vt:lpstr>
      <vt:lpstr>Wat was de opdracht?</vt:lpstr>
      <vt:lpstr>Foto product</vt:lpstr>
      <vt:lpstr>Foto Trello</vt:lpstr>
      <vt:lpstr>Problemen</vt:lpstr>
      <vt:lpstr>Communicatie  </vt:lpstr>
      <vt:lpstr>Aandeel </vt:lpstr>
      <vt:lpstr>Aanwezigheid </vt:lpstr>
      <vt:lpstr>Behaalde deadlines </vt:lpstr>
      <vt:lpstr>Onze ervaringen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Pro-Prak periode 4</dc:title>
  <dc:creator>Claudia Nijholt</dc:creator>
  <cp:lastModifiedBy>Claudia Nijholt</cp:lastModifiedBy>
  <cp:revision>3</cp:revision>
  <dcterms:created xsi:type="dcterms:W3CDTF">2022-06-07T12:40:23Z</dcterms:created>
  <dcterms:modified xsi:type="dcterms:W3CDTF">2022-06-07T13:28:28Z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